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B2850-BE88-4085-8A29-74E7741D4191}" v="60" dt="2018-11-08T01:33:06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4000" r="-1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831" y="811347"/>
            <a:ext cx="8253793" cy="2663407"/>
          </a:xfrm>
        </p:spPr>
        <p:txBody>
          <a:bodyPr>
            <a:normAutofit/>
          </a:bodyPr>
          <a:lstStyle/>
          <a:p>
            <a:pPr algn="l"/>
            <a:r>
              <a:rPr lang="en-GB" sz="4600" dirty="0">
                <a:solidFill>
                  <a:srgbClr val="FFFFFF"/>
                </a:solidFill>
              </a:rPr>
              <a:t>Using AI to Detect and Predict Anomalies in Time Series Data</a:t>
            </a:r>
            <a:endParaRPr lang="en-GB" sz="4600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740" y="3470688"/>
            <a:ext cx="5478380" cy="1860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dirty="0" err="1">
                <a:solidFill>
                  <a:schemeClr val="bg1"/>
                </a:solidFill>
                <a:cs typeface="Calibri"/>
              </a:rPr>
              <a:t>LearnAI@MS</a:t>
            </a:r>
            <a:r>
              <a:rPr lang="en-GB" dirty="0">
                <a:solidFill>
                  <a:schemeClr val="bg1"/>
                </a:solidFill>
                <a:cs typeface="Calibri"/>
              </a:rPr>
              <a:t> </a:t>
            </a:r>
          </a:p>
          <a:p>
            <a:pPr algn="l"/>
            <a:r>
              <a:rPr lang="en-GB" dirty="0">
                <a:solidFill>
                  <a:schemeClr val="bg1"/>
                </a:solidFill>
                <a:cs typeface="Calibri"/>
              </a:rPr>
              <a:t>https://learnanalytics.microsoft.com/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E2A21EC0-D4C6-4382-A3BA-9CEDE9F87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2" y="5847576"/>
            <a:ext cx="2162629" cy="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Using AI to Detect and Predict Anomalies in Time Series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63</cp:revision>
  <dcterms:created xsi:type="dcterms:W3CDTF">2013-07-15T20:26:40Z</dcterms:created>
  <dcterms:modified xsi:type="dcterms:W3CDTF">2018-11-08T01:33:39Z</dcterms:modified>
</cp:coreProperties>
</file>