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Roboto Mon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22" Type="http://schemas.openxmlformats.org/officeDocument/2006/relationships/font" Target="fonts/RobotoMono-italic.fntdata"/><Relationship Id="rId21" Type="http://schemas.openxmlformats.org/officeDocument/2006/relationships/font" Target="fonts/RobotoMon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TSansNarrow-bold.fntdata"/><Relationship Id="rId1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2a829bee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2a829bee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3006185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3006185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2a829bee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2a829bee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3006185d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3006185d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006185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3006185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2a829bee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2a829bee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a829bee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a829bee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a829be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a829be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2a829bee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2a829bee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a829bee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2a829bee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2a829bee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2a829bee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ik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- 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File Uploads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25" y="1152425"/>
            <a:ext cx="52673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08475"/>
            <a:ext cx="6705600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3214300" y="2503100"/>
            <a:ext cx="1809900" cy="83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2"/>
          <p:cNvSpPr txBox="1"/>
          <p:nvPr/>
        </p:nvSpPr>
        <p:spPr>
          <a:xfrm>
            <a:off x="5803450" y="1204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images, documents,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Binding existing data to a form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FF0000"/>
                </a:solidFill>
              </a:rPr>
              <a:t>value</a:t>
            </a:r>
            <a:r>
              <a:rPr lang="en"/>
              <a:t> attribute for </a:t>
            </a:r>
            <a:r>
              <a:rPr lang="en"/>
              <a:t>input with type :textbox, email, select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FF0000"/>
                </a:solidFill>
              </a:rPr>
              <a:t>checked</a:t>
            </a:r>
            <a:r>
              <a:rPr lang="en"/>
              <a:t> attribute for input with type :radio,checkbox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01626"/>
            <a:ext cx="8467599" cy="7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79325"/>
            <a:ext cx="8467599" cy="91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Submission &amp; API Calls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266325"/>
            <a:ext cx="85206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you need to send form data to a backend: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9925"/>
            <a:ext cx="6673001" cy="30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a form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348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add a form with React like any other element: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400" y="982450"/>
            <a:ext cx="51435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form data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Handling forms is about how you handle the data when it changes value or gets submitted.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HTML, form data is usually handled by the DOM.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React, form data is usually handled by the components.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When the data is handled by the components, all the data is stored in the component state.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control changes by adding event handlers in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attribute.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We can use the </a:t>
            </a:r>
            <a:r>
              <a:rPr lang="en" sz="14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Hook to keep track of each inputs value and provide a "single source of truth" for the entire application.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components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380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form elements are controlled via React state.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handles the value of the input fields via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hook.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151" y="122475"/>
            <a:ext cx="4734775" cy="45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Multiple Inputs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3950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forms with multiple fields, use an object in state: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425" y="141400"/>
            <a:ext cx="4658776" cy="45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Checkboxes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173925" y="231425"/>
            <a:ext cx="4685100" cy="11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i="1" lang="en">
                <a:solidFill>
                  <a:srgbClr val="188038"/>
                </a:solidFill>
              </a:rPr>
              <a:t>checked</a:t>
            </a:r>
            <a:r>
              <a:rPr lang="en"/>
              <a:t> attribute to set the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</a:t>
            </a:r>
            <a:r>
              <a:rPr i="1" lang="en">
                <a:solidFill>
                  <a:srgbClr val="188038"/>
                </a:solidFill>
              </a:rPr>
              <a:t>onChange event</a:t>
            </a:r>
            <a:r>
              <a:rPr lang="en"/>
              <a:t> when check/uncheck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8" y="2354025"/>
            <a:ext cx="6791325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450" y="1521775"/>
            <a:ext cx="8455571" cy="4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 flipH="1">
            <a:off x="2153050" y="1856775"/>
            <a:ext cx="2068200" cy="59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3520550" y="1890800"/>
            <a:ext cx="3401700" cy="14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Radio Buttons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88" y="2788100"/>
            <a:ext cx="56102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75" y="1916101"/>
            <a:ext cx="8490451" cy="55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9"/>
          <p:cNvCxnSpPr/>
          <p:nvPr/>
        </p:nvCxnSpPr>
        <p:spPr>
          <a:xfrm flipH="1">
            <a:off x="2969425" y="2414675"/>
            <a:ext cx="3891600" cy="134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Select Dropdowns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" y="1152425"/>
            <a:ext cx="6599751" cy="183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50" y="3031850"/>
            <a:ext cx="8000024" cy="191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1914825" y="1414550"/>
            <a:ext cx="1081800" cy="170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0"/>
          <p:cNvCxnSpPr/>
          <p:nvPr/>
        </p:nvCxnSpPr>
        <p:spPr>
          <a:xfrm>
            <a:off x="4690675" y="2292200"/>
            <a:ext cx="1925400" cy="85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validation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59439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can use Html attributes: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https://www.w3schools.com/TAGs/ref_attributes.asp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Formik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https://formik.org/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Hook Form: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https://react-hook-form.com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