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92283-2777-4DAE-9C4B-A75ED11E4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E0062B-D52B-468C-B195-B1191EFD5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B01B6-4173-4B0C-B1BD-63F70BC9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CCF1-D39F-4EBC-A33E-03ED3FBD24A5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F0ED9-99DB-4C2D-A463-726EF265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B3F3B-DA92-47E4-895A-5C91C824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7149-9544-49E7-A399-BF0E939C1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4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EC6D6-108D-4656-A31A-09ED5D23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8A08E7-C374-4E4C-B1B2-6B7648481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1D8BC-03C8-4B47-B0D9-74D5AD78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CCF1-D39F-4EBC-A33E-03ED3FBD24A5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B5112-224C-43BE-B80B-5346C588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88D0F-3C6B-43BE-9DD7-438E0A01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7149-9544-49E7-A399-BF0E939C1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44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509FC7-5813-4044-B70F-4A85D2ED6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A41D9A-5838-4C7B-8F64-0774E004F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7EA90-2C1A-4E20-9DCB-091CECAC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CCF1-D39F-4EBC-A33E-03ED3FBD24A5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9EC36-A327-4DF3-AA7B-7AE670AA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EE9CC-EE25-4684-A85B-91415001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7149-9544-49E7-A399-BF0E939C1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4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BE37C-A49B-413C-9F3C-1FC2A48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BD0B5-6E3E-4EB4-9BAB-9E32682DE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DEDD7-1E12-4578-8808-6919D087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CCF1-D39F-4EBC-A33E-03ED3FBD24A5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19183-E3E9-46AC-94EA-707FB360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19D43-4444-4457-80D7-65B90097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7149-9544-49E7-A399-BF0E939C1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85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6140B-BEA1-4D3B-B8AA-049DFA1E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484F1-AD31-4141-9B08-0F8AC59BC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CD024-5671-473A-A95C-0084E30B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CCF1-D39F-4EBC-A33E-03ED3FBD24A5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AAB1E-87A2-45D1-9C44-01130644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7A218-8876-4E3D-B402-0A37A3EB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7149-9544-49E7-A399-BF0E939C1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59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C53EE-519B-48E1-B707-D70159FE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74F54-D39C-4351-8C9A-BBCC9A1A5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28AF4B-B2B6-4D1A-9A2B-DF1FD7731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A7FBA-C493-478F-A2DE-CB02A7CB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CCF1-D39F-4EBC-A33E-03ED3FBD24A5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913D3-FE06-4BDC-AF3A-657FA296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7F8846-389F-415E-9B61-2CDB4B80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7149-9544-49E7-A399-BF0E939C1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5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ECDCB-8029-4C1C-A037-530C6835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F09F66-1EFC-48B9-8903-9159883BD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48BEB5-A05F-4C62-9973-C084639FC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9181FD-2F28-478E-B9D0-CC599F45A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AE796D-6008-4323-95B7-FBA1B3135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74B143-67D9-4AFF-B565-35948210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CCF1-D39F-4EBC-A33E-03ED3FBD24A5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21A86A-75F2-4A47-A961-F9544A0A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F8F5E9-010F-4F90-9F56-529AF176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7149-9544-49E7-A399-BF0E939C1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697B3-0250-4D7A-8418-1AA3BB2F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0B9539-0813-4D17-964B-64C6860A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CCF1-D39F-4EBC-A33E-03ED3FBD24A5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24B29A-31EC-4803-9083-71784B56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0EA075-3453-49A7-87AC-6C5958E4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7149-9544-49E7-A399-BF0E939C1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9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6FAB26-5CF6-4D27-BCC5-FE6FE6B7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CCF1-D39F-4EBC-A33E-03ED3FBD24A5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7353B-AD30-4557-ACF2-27D640A4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4062E-4EAC-4B6F-BB1D-3FBD8B54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7149-9544-49E7-A399-BF0E939C1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2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0EC19-E8EC-47B6-9768-EACD2D06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2C2C9-A5B3-4DCC-91FE-20332407F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77042D-7D50-4E46-B1C8-BFC6DB8A1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1AF46C-7ACE-41F7-8974-EC55E16E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CCF1-D39F-4EBC-A33E-03ED3FBD24A5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05CC29-5D89-4128-B457-15E61D88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8E324-1DD6-49E7-B2D4-73952036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7149-9544-49E7-A399-BF0E939C1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1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6B397-3AC0-4B76-9503-B78F9EA9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5D602-BB96-4B55-9DB0-0A4DF83A2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26EA7E-67F9-4D84-9C2B-589E1C181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F21B3-2D92-4CF4-9923-98F4AED4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CCF1-D39F-4EBC-A33E-03ED3FBD24A5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D66B01-38E5-496A-92A1-DFD4BF11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37351B-E39E-423E-A5C3-CAFF8CB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7149-9544-49E7-A399-BF0E939C1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11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3F4A3A-5591-4565-B0D3-BF5E289A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09AEE5-0908-4BE6-8886-A44E4A018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DDF04-9066-4EFB-B050-E35438E0B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0CCF1-D39F-4EBC-A33E-03ED3FBD24A5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019B5-48C1-453D-B18B-25F8F95A0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653A3-2A08-4FFF-AD7C-D2D76425B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A7149-9544-49E7-A399-BF0E939C1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2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694D4F-DC1D-43CB-B297-6BEBA8DEC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704" y="0"/>
            <a:ext cx="14776704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52A535-B3FB-4C88-80A7-A9AA75B6B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8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0.10599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Chaoyi</dc:creator>
  <cp:lastModifiedBy>Hu Chaoyi</cp:lastModifiedBy>
  <cp:revision>2</cp:revision>
  <dcterms:created xsi:type="dcterms:W3CDTF">2019-04-05T15:24:19Z</dcterms:created>
  <dcterms:modified xsi:type="dcterms:W3CDTF">2019-04-05T15:32:09Z</dcterms:modified>
</cp:coreProperties>
</file>