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22D75-85BB-7077-F774-2BDFD87DB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3044D4-D73C-F347-EA36-E1D40A13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98E9F-3B7C-A9E2-CA91-C036941E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373BF-ACDF-7B55-0648-8D64D3B9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7FBC6-2CF3-9123-6EE0-74372C40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3A124-ACCE-E270-EF51-7EC14698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C1ED9D-1986-9374-CEB3-365FB5B4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1CDC9-F2A7-0D4B-0C25-0A27C3E3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56207-35B3-C999-C3D9-BC494CA1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C104D-4075-F84D-D3D1-F65446A6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86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9BAD5-43E9-826C-660E-75062F980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BC601-F0A3-EEBC-66AD-014DB380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1562E-94CF-3586-4A8C-00FD88F2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64074-71B0-13AA-6CCE-2B3A7BFF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F1A42-00F5-3B02-8DFB-EA7C843F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3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3795-05FD-FFAF-9AF0-4F72233F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391B-C7A9-2F82-EEF7-78FE02F1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2F047-F4E8-F169-1D1A-86D2BAA4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DAEB3-6E31-AC54-6250-F754D07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04AD0-B535-94EE-B7B8-F0ADD1738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B5C01-FC71-C032-22C4-2ED6F53C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0FECA-F707-37DE-956E-014A14803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1465C-BE4A-2FE5-04BF-735AD5CA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943FE-E2A5-819E-1B14-B5EF270B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11A8D-41E4-15FB-1944-1F8FE121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6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5EB17-09C7-B40F-1697-A08C7A3E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9346E-9551-01E9-BCF0-43E673F72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87F32-5A2D-F418-230D-F4A99EFA2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C97B9-FD37-9400-FAD8-3DD53361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66D6B-3F27-74D9-E386-381ED177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69A23-D283-42A2-E235-2EEF07B8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D5E16-84FA-F480-A36A-F5403865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ADC66-DC21-2D16-C280-AEEB09DC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DFABC-CC98-3F3C-529F-5364B684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BE16C-355A-AFF7-26D7-B5C63824F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ACAB9-E590-90C6-3C62-70D020C32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F03C1-124A-2777-9426-BBE2F400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7DE09E-C470-9934-B5D7-B7DC06F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DF141-62A1-33BF-04EF-5739B2CC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EF290-ADCF-94C6-55C7-0C44F845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AD3C5A-2835-051F-724A-B954DF0C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62E1CA-6C2E-AD58-CC39-321E47F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8420-582A-07A1-3AD8-695AC94C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1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C011CC-4AA7-186F-22BB-56784C28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FAD8F3-D0EF-6CD6-C1D3-70DE46C6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CB1A6-AEF8-F0DE-165A-25AD04B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98631-60DF-0AEC-369C-33C85F17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52C86-35DF-F23C-60BD-74D5E8A7A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8E6B-9C3B-068F-A71B-117E55E9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2DE11-3454-D28F-E986-E9E9294F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A2B071-D397-2F7E-838A-D4621C72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7011E-F7E0-F24C-13AC-686E313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4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F6AC-E9B6-A0B7-35AA-6EB9265C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F4955-39E0-3863-EC7E-94CBF3C3F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379B8-5959-7D32-C4C3-F3B9A3BD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BA3726-B7FF-5198-D147-01D45385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DAD950-0BAB-CB9E-EF26-B5EBDB53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F0CCB-740A-DFCF-85D0-1A4E087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2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E1A557-5A8C-BAF3-D44F-BEFB8F04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6432E-596B-80FF-4E32-6AABD6425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0C0D-21DE-63E3-9E75-1DA97D873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5552-A17E-4132-819C-7824FC286638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FB65E-7A6D-96C9-CC7F-D807AED17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05D09-5824-1ECB-7EFD-01FCFFA48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82A8-6B94-4193-ADF5-AF3CA798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40DD17-044D-2BA0-555B-B61C39A289C3}"/>
              </a:ext>
            </a:extLst>
          </p:cNvPr>
          <p:cNvSpPr txBox="1"/>
          <p:nvPr/>
        </p:nvSpPr>
        <p:spPr>
          <a:xfrm>
            <a:off x="2050473" y="1182255"/>
            <a:ext cx="73798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(Bubble Sort)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(Selection Sort)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삽입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(Insertion Sort)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병합 정렬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(Merge Sort)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퀵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정렬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(Quick Sort)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 err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힙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정렬 </a:t>
            </a:r>
            <a:r>
              <a:rPr lang="en-US" altLang="ko-KR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(Heap Sort)</a:t>
            </a:r>
          </a:p>
        </p:txBody>
      </p:sp>
    </p:spTree>
    <p:extLst>
      <p:ext uri="{BB962C8B-B14F-4D97-AF65-F5344CB8AC3E}">
        <p14:creationId xmlns:p14="http://schemas.microsoft.com/office/powerpoint/2010/main" val="126161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95AAF9-35CB-1A51-04E5-39F9D1CD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260" y="1513794"/>
            <a:ext cx="6248400" cy="428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A7B59-7B13-F7D3-A6D5-6F54B550DE7E}"/>
              </a:ext>
            </a:extLst>
          </p:cNvPr>
          <p:cNvSpPr txBox="1"/>
          <p:nvPr/>
        </p:nvSpPr>
        <p:spPr>
          <a:xfrm>
            <a:off x="2406073" y="999376"/>
            <a:ext cx="7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병합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(Merge Sort)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92B9-5BD9-FD06-2716-8E015553C011}"/>
              </a:ext>
            </a:extLst>
          </p:cNvPr>
          <p:cNvSpPr txBox="1"/>
          <p:nvPr/>
        </p:nvSpPr>
        <p:spPr>
          <a:xfrm>
            <a:off x="755798" y="3285841"/>
            <a:ext cx="147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[Merge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8190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80091C-61F9-4F66-1A9D-B52DFFCC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29" y="1162050"/>
            <a:ext cx="8629650" cy="4533900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30975B43-FB9E-BC4C-8837-1964374BC584}"/>
              </a:ext>
            </a:extLst>
          </p:cNvPr>
          <p:cNvSpPr/>
          <p:nvPr/>
        </p:nvSpPr>
        <p:spPr>
          <a:xfrm>
            <a:off x="4646018" y="1382930"/>
            <a:ext cx="4828908" cy="1200329"/>
          </a:xfrm>
          <a:prstGeom prst="wedgeRoundRectCallout">
            <a:avLst>
              <a:gd name="adj1" fmla="val -56777"/>
              <a:gd name="adj2" fmla="val 4007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443967-4CE6-FCAA-8CFA-D5F2988C9DCF}"/>
                  </a:ext>
                </a:extLst>
              </p:cNvPr>
              <p:cNvSpPr txBox="1"/>
              <p:nvPr/>
            </p:nvSpPr>
            <p:spPr>
              <a:xfrm>
                <a:off x="4672144" y="1567597"/>
                <a:ext cx="50030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① Pivot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이상적으로 설정된 경우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중간값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분할 과정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=&gt;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② Pivot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올바르게 위치시키기 위한 파티션 과정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=&gt;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</a:p>
              <a:p>
                <a:endParaRPr lang="en-US" altLang="ko-KR" sz="12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*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최악의 경우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Pivot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최댓값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or 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최솟값으로 설정된 경우 분할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해야 함</a:t>
                </a:r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443967-4CE6-FCAA-8CFA-D5F2988C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4" y="1567597"/>
                <a:ext cx="5003078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19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865D70-A58A-13A4-4E0D-408B739F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65" y="0"/>
            <a:ext cx="7947670" cy="6858000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0867DB25-7E64-E7EB-948D-1DB0F22DA14C}"/>
              </a:ext>
            </a:extLst>
          </p:cNvPr>
          <p:cNvSpPr/>
          <p:nvPr/>
        </p:nvSpPr>
        <p:spPr>
          <a:xfrm>
            <a:off x="4336867" y="571413"/>
            <a:ext cx="4850673" cy="809897"/>
          </a:xfrm>
          <a:prstGeom prst="wedgeRoundRectCallout">
            <a:avLst>
              <a:gd name="adj1" fmla="val -56777"/>
              <a:gd name="adj2" fmla="val 4007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11021A-FA26-CA96-44F3-20482CF740D6}"/>
                  </a:ext>
                </a:extLst>
              </p:cNvPr>
              <p:cNvSpPr txBox="1"/>
              <p:nvPr/>
            </p:nvSpPr>
            <p:spPr>
              <a:xfrm>
                <a:off x="4336867" y="653195"/>
                <a:ext cx="48506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값 하나를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Heap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삽입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/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삭제 할 때 걸리는 시간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(Heap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높이와 같음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sz="1200" b="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+</a:t>
                </a:r>
              </a:p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r>
                  <a:rPr lang="ko-KR" altLang="en-US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</a:t>
                </a:r>
                <a:endParaRPr lang="en-US" altLang="ko-KR" sz="12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11021A-FA26-CA96-44F3-20482CF74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67" y="653195"/>
                <a:ext cx="4850673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019A38-B759-E64D-5897-20A92737F757}"/>
              </a:ext>
            </a:extLst>
          </p:cNvPr>
          <p:cNvSpPr txBox="1"/>
          <p:nvPr/>
        </p:nvSpPr>
        <p:spPr>
          <a:xfrm>
            <a:off x="1310244" y="1077752"/>
            <a:ext cx="7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 복잡도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6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E3832C8-01BF-48CB-E2AF-5ED941AA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681162"/>
            <a:ext cx="84296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DC768E-7672-7CAF-C4D6-4B46A96B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09" y="2601413"/>
            <a:ext cx="7643514" cy="238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8FECC-2418-C561-5614-CC14E949FE77}"/>
              </a:ext>
            </a:extLst>
          </p:cNvPr>
          <p:cNvSpPr txBox="1"/>
          <p:nvPr/>
        </p:nvSpPr>
        <p:spPr>
          <a:xfrm>
            <a:off x="1989909" y="1835398"/>
            <a:ext cx="7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버블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(Bubble Sort)</a:t>
            </a:r>
          </a:p>
        </p:txBody>
      </p:sp>
    </p:spTree>
    <p:extLst>
      <p:ext uri="{BB962C8B-B14F-4D97-AF65-F5344CB8AC3E}">
        <p14:creationId xmlns:p14="http://schemas.microsoft.com/office/powerpoint/2010/main" val="16548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DC5055-7A50-DA49-36BC-CB6B6A42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476375"/>
            <a:ext cx="84296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9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2B3E09-F1A2-7D8F-A45A-C6577491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09" y="2306070"/>
            <a:ext cx="8086999" cy="25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58B2A0-B1D8-8ED8-4D86-16AB538ED8F4}"/>
              </a:ext>
            </a:extLst>
          </p:cNvPr>
          <p:cNvSpPr txBox="1"/>
          <p:nvPr/>
        </p:nvSpPr>
        <p:spPr>
          <a:xfrm>
            <a:off x="1989909" y="1835398"/>
            <a:ext cx="7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(Selection Sort)</a:t>
            </a:r>
          </a:p>
        </p:txBody>
      </p:sp>
    </p:spTree>
    <p:extLst>
      <p:ext uri="{BB962C8B-B14F-4D97-AF65-F5344CB8AC3E}">
        <p14:creationId xmlns:p14="http://schemas.microsoft.com/office/powerpoint/2010/main" val="67537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8B5329-6AEB-A539-413C-CD48DE52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519237"/>
            <a:ext cx="6496050" cy="3819525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75CFDC4-77FF-BEDE-86B0-8AC63AD5F689}"/>
              </a:ext>
            </a:extLst>
          </p:cNvPr>
          <p:cNvSpPr/>
          <p:nvPr/>
        </p:nvSpPr>
        <p:spPr>
          <a:xfrm>
            <a:off x="6278881" y="3428999"/>
            <a:ext cx="2786742" cy="441960"/>
          </a:xfrm>
          <a:prstGeom prst="wedgeRoundRectCallout">
            <a:avLst>
              <a:gd name="adj1" fmla="val -59939"/>
              <a:gd name="adj2" fmla="val 56765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08382-58F2-198B-5E3F-CC7E540F9FA8}"/>
              </a:ext>
            </a:extLst>
          </p:cNvPr>
          <p:cNvSpPr txBox="1"/>
          <p:nvPr/>
        </p:nvSpPr>
        <p:spPr>
          <a:xfrm>
            <a:off x="6278881" y="3534563"/>
            <a:ext cx="3021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 위치 찾아갈 필요없이 숫자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개만 훑으면 되기 때문</a:t>
            </a:r>
          </a:p>
        </p:txBody>
      </p:sp>
    </p:spTree>
    <p:extLst>
      <p:ext uri="{BB962C8B-B14F-4D97-AF65-F5344CB8AC3E}">
        <p14:creationId xmlns:p14="http://schemas.microsoft.com/office/powerpoint/2010/main" val="42160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9493456-F7D4-3D51-1B32-EBEF4617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09" y="2340155"/>
            <a:ext cx="7950058" cy="248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018CB8-A2DC-6C8E-AB25-8F12C7F47E13}"/>
              </a:ext>
            </a:extLst>
          </p:cNvPr>
          <p:cNvSpPr txBox="1"/>
          <p:nvPr/>
        </p:nvSpPr>
        <p:spPr>
          <a:xfrm>
            <a:off x="1989909" y="1835398"/>
            <a:ext cx="737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삽입 정렬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(Insertion Sort)</a:t>
            </a:r>
          </a:p>
        </p:txBody>
      </p:sp>
    </p:spTree>
    <p:extLst>
      <p:ext uri="{BB962C8B-B14F-4D97-AF65-F5344CB8AC3E}">
        <p14:creationId xmlns:p14="http://schemas.microsoft.com/office/powerpoint/2010/main" val="2499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11364DC-D9BC-9B80-21D6-1877849C26AF}"/>
              </a:ext>
            </a:extLst>
          </p:cNvPr>
          <p:cNvSpPr/>
          <p:nvPr/>
        </p:nvSpPr>
        <p:spPr>
          <a:xfrm>
            <a:off x="2351314" y="4363048"/>
            <a:ext cx="3204755" cy="1200329"/>
          </a:xfrm>
          <a:prstGeom prst="wedgeRoundRectCallout">
            <a:avLst>
              <a:gd name="adj1" fmla="val 61528"/>
              <a:gd name="adj2" fmla="val 380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F677B-E8F7-6306-1EC6-26D023859272}"/>
                  </a:ext>
                </a:extLst>
              </p:cNvPr>
              <p:cNvSpPr txBox="1"/>
              <p:nvPr/>
            </p:nvSpPr>
            <p:spPr>
              <a:xfrm>
                <a:off x="1955073" y="4363049"/>
                <a:ext cx="3958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① 분할 과정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 3</a:t>
                </a:r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단계</a:t>
                </a:r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3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나눔스퀘어" panose="020B0600000101010101" pitchFamily="50" charset="-127"/>
                        </a:rPr>
                        <m:t>=8</m:t>
                      </m:r>
                    </m:oMath>
                  </m:oMathPara>
                </a14:m>
                <a:endParaRPr lang="en-US" altLang="ko-KR" sz="1200" b="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8⇒ </m:t>
                        </m:r>
                      </m:e>
                    </m:func>
                    <m:func>
                      <m:funcPr>
                        <m:ctrlPr>
                          <a:rPr lang="en-US" altLang="ko-KR" sz="12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20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log</m:t>
                        </m:r>
                      </m:fName>
                      <m:e>
                        <m:r>
                          <a:rPr lang="en-US" altLang="ko-KR" sz="12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sz="12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endParaRPr lang="en-US" altLang="ko-KR" sz="12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② 각 단계에서 병합하며 제자리 찾는 과정 </a:t>
                </a:r>
                <a:r>
                  <a:rPr lang="en-US" altLang="ko-KR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=&gt; </a:t>
                </a:r>
                <a:r>
                  <a:rPr lang="en-US" altLang="ko-KR" sz="1200" dirty="0">
                    <a:highlight>
                      <a:srgbClr val="FFFF00"/>
                    </a:highlight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endParaRPr lang="ko-KR" altLang="en-US" sz="1200" dirty="0">
                  <a:highlight>
                    <a:srgbClr val="FFFF00"/>
                  </a:highlight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F677B-E8F7-6306-1EC6-26D02385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73" y="4363049"/>
                <a:ext cx="3958048" cy="1200329"/>
              </a:xfrm>
              <a:prstGeom prst="rect">
                <a:avLst/>
              </a:prstGeom>
              <a:blipFill>
                <a:blip r:embed="rId2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0F988A8-183A-38C0-D561-31DA5FE64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1" t="5810" r="10425" b="6374"/>
          <a:stretch/>
        </p:blipFill>
        <p:spPr>
          <a:xfrm>
            <a:off x="748937" y="391884"/>
            <a:ext cx="7384869" cy="33876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AD02BC-D86C-FDD2-E9E6-C3B52EAF7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080" y="3317965"/>
            <a:ext cx="5970542" cy="329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7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162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</vt:lpstr>
      <vt:lpstr>나눔스퀘어 Bold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한비</dc:creator>
  <cp:lastModifiedBy>김 한비</cp:lastModifiedBy>
  <cp:revision>3</cp:revision>
  <dcterms:created xsi:type="dcterms:W3CDTF">2023-04-18T03:43:02Z</dcterms:created>
  <dcterms:modified xsi:type="dcterms:W3CDTF">2023-04-18T06:27:25Z</dcterms:modified>
</cp:coreProperties>
</file>