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defaultTextStyle>
    <a:defPPr>
      <a:defRPr lang="en-US"/>
    </a:defPPr>
    <a:lvl1pPr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1pPr>
    <a:lvl2pPr marL="685800" indent="-2286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2pPr>
    <a:lvl3pPr marL="1371600" indent="-4572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3pPr>
    <a:lvl4pPr marL="2057400" indent="-6858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4pPr>
    <a:lvl5pPr marL="2743200" indent="-914400" algn="l" defTabSz="685800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开篇" id="{8F60E177-9DB7-4D3B-B451-43D94C57ED97}">
          <p14:sldIdLst>
            <p14:sldId id="256"/>
          </p14:sldIdLst>
        </p14:section>
        <p14:section name="02-执行流程" id="{B9DB4F64-EFD5-4482-901D-76A64F132FBE}">
          <p14:sldIdLst>
            <p14:sldId id="257"/>
          </p14:sldIdLst>
        </p14:section>
        <p14:section name="03-减少判断层级" id="{19B0865A-1BA0-4B48-A110-D91DF707905F}">
          <p14:sldIdLst>
            <p14:sldId id="258"/>
          </p14:sldIdLst>
        </p14:section>
        <p14:section name="04-减少作用链查找层级" id="{D4FB0803-7139-49E0-90F7-81528CF9C311}">
          <p14:sldIdLst>
            <p14:sldId id="259"/>
          </p14:sldIdLst>
        </p14:section>
        <p14:section name="05-减少数据读取次数" id="{E489B187-A997-45C0-9D5D-BAB6DA37D251}">
          <p14:sldIdLst>
            <p14:sldId id="260"/>
          </p14:sldIdLst>
        </p14:section>
        <p14:section name="06-字面量与构造式" id="{1C6C3B5D-4BEA-4177-A5AC-844FDBF3FF79}">
          <p14:sldIdLst>
            <p14:sldId id="261"/>
          </p14:sldIdLst>
        </p14:section>
        <p14:section name="07-减少循环体活动" id="{F1E0682B-4342-46AF-A953-BD3CCE809C02}">
          <p14:sldIdLst>
            <p14:sldId id="262"/>
          </p14:sldIdLst>
        </p14:section>
        <p14:section name="08-减少声明及语句数" id="{76657E0A-8C7E-4161-9D06-622791F03195}">
          <p14:sldIdLst>
            <p14:sldId id="263"/>
          </p14:sldIdLst>
        </p14:section>
        <p14:section name="09-惰性函数与性能" id="{8CE40238-6DC1-40D1-8DDB-8477B20C132D}">
          <p14:sldIdLst>
            <p14:sldId id="265"/>
          </p14:sldIdLst>
        </p14:section>
        <p14:section name="10-采用事件委托" id="{F17CB336-888B-4008-8C4D-8838BABD4DBD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5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磊" initials="" lastIdx="1" clrIdx="0"/>
  <p:cmAuthor id="2" name="s yy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334"/>
    <a:srgbClr val="E26C38"/>
    <a:srgbClr val="FF793F"/>
    <a:srgbClr val="E1703F"/>
    <a:srgbClr val="CD6133"/>
    <a:srgbClr val="4DC3F6"/>
    <a:srgbClr val="449CC5"/>
    <a:srgbClr val="2F8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" y="128"/>
      </p:cViewPr>
      <p:guideLst>
        <p:guide orient="horz" pos="2945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31921" y="8470927"/>
            <a:ext cx="7824159" cy="7381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65048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>
            <a:extLst>
              <a:ext uri="{FF2B5EF4-FFF2-40B4-BE49-F238E27FC236}">
                <a16:creationId xmlns:a16="http://schemas.microsoft.com/office/drawing/2014/main" id="{9C1F43FC-7888-4F48-9E98-8AC7E8AF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25" y="0"/>
            <a:ext cx="203517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7BB3B993-93C3-4594-9838-EE18B7D5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807575"/>
            <a:ext cx="13134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499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61242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02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2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8AF21C-3309-435B-A74F-3FD9195BABD3}"/>
              </a:ext>
            </a:extLst>
          </p:cNvPr>
          <p:cNvCxnSpPr/>
          <p:nvPr/>
        </p:nvCxnSpPr>
        <p:spPr>
          <a:xfrm>
            <a:off x="7402513" y="3265488"/>
            <a:ext cx="0" cy="3756025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5277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899528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>
            <a:extLst>
              <a:ext uri="{FF2B5EF4-FFF2-40B4-BE49-F238E27FC236}">
                <a16:creationId xmlns:a16="http://schemas.microsoft.com/office/drawing/2014/main" id="{7A1E3360-1922-4ADE-87A6-FDF1E757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企业微信截图_15890033998134.png">
            <a:extLst>
              <a:ext uri="{FF2B5EF4-FFF2-40B4-BE49-F238E27FC236}">
                <a16:creationId xmlns:a16="http://schemas.microsoft.com/office/drawing/2014/main" id="{A29EC8B1-0F3A-4DE2-91E6-849AA0EE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50" y="2587625"/>
            <a:ext cx="28479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09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4762" y="552450"/>
            <a:ext cx="4318876" cy="459105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25489" y="552452"/>
            <a:ext cx="6945750" cy="9182099"/>
          </a:xfrm>
        </p:spPr>
        <p:txBody>
          <a:bodyPr anchor="ctr">
            <a:normAutofit/>
          </a:bodyPr>
          <a:lstStyle>
            <a:lvl1pPr>
              <a:defRPr sz="225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143500"/>
            <a:ext cx="4318876" cy="4591050"/>
          </a:xfrm>
        </p:spPr>
        <p:txBody>
          <a:bodyPr/>
          <a:lstStyle>
            <a:lvl1pPr marL="0" indent="0" algn="ctr">
              <a:buNone/>
              <a:defRPr sz="1800"/>
            </a:lvl1pPr>
            <a:lvl2pPr marL="514353" indent="0">
              <a:buNone/>
              <a:defRPr sz="1575"/>
            </a:lvl2pPr>
            <a:lvl3pPr marL="1028706" indent="0">
              <a:buNone/>
              <a:defRPr sz="1350"/>
            </a:lvl3pPr>
            <a:lvl4pPr marL="1543060" indent="0">
              <a:buNone/>
              <a:defRPr sz="1125"/>
            </a:lvl4pPr>
            <a:lvl5pPr marL="2057413" indent="0">
              <a:buNone/>
              <a:defRPr sz="1125"/>
            </a:lvl5pPr>
            <a:lvl6pPr marL="2571766" indent="0">
              <a:buNone/>
              <a:defRPr sz="1125"/>
            </a:lvl6pPr>
            <a:lvl7pPr marL="3086119" indent="0">
              <a:buNone/>
              <a:defRPr sz="1125"/>
            </a:lvl7pPr>
            <a:lvl8pPr marL="3600473" indent="0">
              <a:buNone/>
              <a:defRPr sz="1125"/>
            </a:lvl8pPr>
            <a:lvl9pPr marL="4114826" indent="0">
              <a:buNone/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79438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68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10651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7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09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48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91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3185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627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BCF7C06-E07C-4CA8-9DA2-9B63EF1EF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552450"/>
            <a:ext cx="15770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3175E2C-010C-489E-8757-6B035DFBC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2538" y="2444750"/>
            <a:ext cx="15768637" cy="72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3">
            <a:extLst>
              <a:ext uri="{FF2B5EF4-FFF2-40B4-BE49-F238E27FC236}">
                <a16:creationId xmlns:a16="http://schemas.microsoft.com/office/drawing/2014/main" id="{9E806331-B3BC-477A-A7C0-46B4CDC4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825" y="84138"/>
            <a:ext cx="25431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4">
            <a:extLst>
              <a:ext uri="{FF2B5EF4-FFF2-40B4-BE49-F238E27FC236}">
                <a16:creationId xmlns:a16="http://schemas.microsoft.com/office/drawing/2014/main" id="{B65DC0C1-E587-4ADE-A1CB-AC33CAC07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764713"/>
            <a:ext cx="13134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7" r:id="rId10"/>
    <p:sldLayoutId id="2147483772" r:id="rId11"/>
    <p:sldLayoutId id="2147483773" r:id="rId12"/>
    <p:sldLayoutId id="2147483774" r:id="rId13"/>
    <p:sldLayoutId id="2147483778" r:id="rId14"/>
    <p:sldLayoutId id="2147483775" r:id="rId15"/>
    <p:sldLayoutId id="2147483779" r:id="rId16"/>
    <p:sldLayoutId id="2147483776" r:id="rId17"/>
  </p:sldLayoutIdLst>
  <p:transition>
    <p:fade/>
  </p:transition>
  <p:txStyles>
    <p:titleStyle>
      <a:lvl1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2pPr>
      <a:lvl3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3pPr>
      <a:lvl4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4pPr>
      <a:lvl5pPr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5pPr>
      <a:lvl6pPr marL="4572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6pPr>
      <a:lvl7pPr marL="9144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7pPr>
      <a:lvl8pPr marL="13716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8pPr>
      <a:lvl9pPr marL="1828800" algn="l" defTabSz="1371600" rtl="0" fontAlgn="base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</a:defRPr>
      </a:lvl9pPr>
    </p:titleStyle>
    <p:bodyStyle>
      <a:lvl1pPr marL="342900" indent="-342900" algn="l" defTabSz="1371600" rtl="0" fontAlgn="base">
        <a:lnSpc>
          <a:spcPct val="150000"/>
        </a:lnSpc>
        <a:spcBef>
          <a:spcPts val="15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fontAlgn="base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A9DD006-1B19-4733-B251-CDD9C28A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JSBench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71A323F-DC35-4BDB-8B3F-552469483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92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DDBC6-96F0-414D-9A05-A6CF75CE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采用事件委托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43167-9E10-40FE-830D-CBB3EE744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178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4BB38-EFF3-4287-8A50-B1D5F93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堆栈中代码执行流程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2D761-FC1B-40A6-9B67-0B885C7E4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572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87A0F-4228-4E6E-B0A9-9A264F1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减少判断层级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220A8-21E3-4162-A5F7-D15F2D559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648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F863-35D7-4D9B-80E4-EC27B0F7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减少作用域链查找层级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FF882-AD72-46BF-9A7B-BA5A57C95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69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5781-D9B3-48C9-8B89-DBE6890D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减少数据读取次数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38AAE-1CD8-4254-B50D-680AABD36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340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F5448-73BA-4B07-B2F5-E745B24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字面量与构造式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8E5E3-B4E1-4C15-8AA7-B201A3C1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133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CCA9-A4E1-4E33-A40B-F1C2D37C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减少循环体活动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B895D-1867-4C78-BA90-3886CEDF4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215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C47B-8A11-45A0-866C-0AF7C88E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减少声明及语句数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BFAA3-3934-47A5-83B2-D7CEBB4ED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00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D3E7C-2344-4E88-88D6-DB3D7B6F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惰性函数与性能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F533D-74D4-4796-ACF8-D54F4B83E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019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4C4DA21-BAA0-45DF-BEF6-2D6A7BC8A7D0}" vid="{77E41D37-69B0-4436-9D04-79471E8AF6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15426</TotalTime>
  <Words>39</Words>
  <Application>Microsoft Office PowerPoint</Application>
  <PresentationFormat>自定义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思源黑体</vt:lpstr>
      <vt:lpstr>Arial</vt:lpstr>
      <vt:lpstr>主题1</vt:lpstr>
      <vt:lpstr>JSBench 使用</vt:lpstr>
      <vt:lpstr>堆栈中代码执行流程</vt:lpstr>
      <vt:lpstr>减少判断层级</vt:lpstr>
      <vt:lpstr>减少作用域链查找层级</vt:lpstr>
      <vt:lpstr>减少数据读取次数</vt:lpstr>
      <vt:lpstr>字面量与构造式</vt:lpstr>
      <vt:lpstr>减少循环体活动</vt:lpstr>
      <vt:lpstr>减少声明及语句数</vt:lpstr>
      <vt:lpstr>惰性函数与性能</vt:lpstr>
      <vt:lpstr>采用事件委托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性能优化</dc:title>
  <dc:creator>汪 磊</dc:creator>
  <cp:lastModifiedBy>s yy</cp:lastModifiedBy>
  <cp:revision>332</cp:revision>
  <dcterms:created xsi:type="dcterms:W3CDTF">2020-05-17T15:00:48Z</dcterms:created>
  <dcterms:modified xsi:type="dcterms:W3CDTF">2020-09-04T10:10:25Z</dcterms:modified>
</cp:coreProperties>
</file>