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3"/>
    <p:sldMasterId id="2147483680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4" r:id="rId6"/>
    <p:sldId id="305" r:id="rId7"/>
    <p:sldId id="306" r:id="rId8"/>
    <p:sldId id="307" r:id="rId9"/>
    <p:sldId id="308" r:id="rId10"/>
    <p:sldId id="315" r:id="rId11"/>
    <p:sldId id="316" r:id="rId12"/>
    <p:sldId id="309" r:id="rId13"/>
    <p:sldId id="310" r:id="rId14"/>
    <p:sldId id="31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DC7"/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6" autoAdjust="0"/>
  </p:normalViewPr>
  <p:slideViewPr>
    <p:cSldViewPr snapToGrid="0" snapToObjects="1">
      <p:cViewPr varScale="1">
        <p:scale>
          <a:sx n="81" d="100"/>
          <a:sy n="81" d="100"/>
        </p:scale>
        <p:origin x="706" y="67"/>
      </p:cViewPr>
      <p:guideLst>
        <p:guide orient="horz" pos="255"/>
        <p:guide pos="1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F6A4CF-6F40-F247-A40D-A506003812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42FE1-1197-204F-8F29-30924E62D8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16102-A814-B34B-A78D-C3C8F1BEDD06}" type="datetimeFigureOut">
              <a:rPr lang="en-LT" smtClean="0"/>
              <a:t>06/06/2023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926D2-6108-F742-8CE9-3BDE43E5D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1404D-63A8-8A4A-AADA-E0995DC43E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18C4D-A878-9141-BB15-8DD00E6EE4FD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2093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7D121-F726-4CDC-B448-28473410EE37}" type="datetimeFigureOut">
              <a:rPr lang="lt-LT" smtClean="0"/>
              <a:t>2023-06-06</a:t>
            </a:fld>
            <a:endParaRPr lang="lt-L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1C6D8-D920-453E-9D91-76DCD593C3DB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0737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133-0C79-4C4B-ACD6-ABB745778F48}" type="slidenum">
              <a:rPr lang="lt-LT" smtClean="0"/>
              <a:t>12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5521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is_bend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42516040-C19B-4140-A538-0356695CA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88" y="3573780"/>
            <a:ext cx="1925637" cy="2666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lt-LT" noProof="0" dirty="0"/>
              <a:t>Vardas Pavardė</a:t>
            </a:r>
            <a:endParaRPr lang="en-US" noProof="0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03A2A38D-8CC0-F140-9A6D-BA0FBC0F1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53892" y="6176327"/>
            <a:ext cx="1750579" cy="26638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lt-LT" dirty="0"/>
              <a:t>Data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5B9A3A6B-65D1-A246-8E08-BC4FEEB939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1" y="3840479"/>
            <a:ext cx="5560609" cy="2602231"/>
          </a:xfrm>
          <a:prstGeom prst="rect">
            <a:avLst/>
          </a:prstGeom>
        </p:spPr>
        <p:txBody>
          <a:bodyPr anchor="b"/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t-LT" noProof="0" dirty="0"/>
              <a:t>Prezentacijos pavadinimas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4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otrau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229D56-4D34-4E92-B08C-499915E615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51808" y="0"/>
            <a:ext cx="8340191" cy="617696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Įkelti nuotrauką</a:t>
            </a:r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553403A-EB7C-4A11-849E-99EBB2C93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9417CA9-0B2A-45BB-B815-09173918F6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lt-LT" sz="800" dirty="0"/>
              <a:t>Data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E7A898C-35A3-E148-AE53-BBE27F45C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033" y="1183751"/>
            <a:ext cx="4596275" cy="78793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0571FF4-A7BC-3045-89E2-92C95ED43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86" y="1248487"/>
            <a:ext cx="4596275" cy="78793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F4A23-2938-EF4F-BDDB-2FECC0CC28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375" y="2006599"/>
            <a:ext cx="2470967" cy="36029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/>
            </a:lvl1pPr>
          </a:lstStyle>
          <a:p>
            <a:pPr>
              <a:lnSpc>
                <a:spcPct val="100000"/>
              </a:lnSpc>
            </a:pPr>
            <a:r>
              <a:rPr lang="en-US" sz="2800" b="1" dirty="0" err="1"/>
              <a:t>Tekstas</a:t>
            </a:r>
            <a:endParaRPr lang="en-LT" sz="2800" b="1" dirty="0"/>
          </a:p>
        </p:txBody>
      </p:sp>
    </p:spTree>
    <p:extLst>
      <p:ext uri="{BB962C8B-B14F-4D97-AF65-F5344CB8AC3E}">
        <p14:creationId xmlns:p14="http://schemas.microsoft.com/office/powerpoint/2010/main" val="28554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AA703CF6-8DE8-BE4C-A765-43C0CC80E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1" y="3840479"/>
            <a:ext cx="5560609" cy="2602231"/>
          </a:xfrm>
          <a:prstGeom prst="rect">
            <a:avLst/>
          </a:prstGeom>
        </p:spPr>
        <p:txBody>
          <a:bodyPr anchor="b"/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t-LT" noProof="0" dirty="0"/>
              <a:t>Dėkojame</a:t>
            </a:r>
            <a:endParaRPr lang="en-US" noProof="0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4F804E58-9474-4846-8238-9A37D2C7F7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88" y="3573780"/>
            <a:ext cx="1925637" cy="2666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lt-LT" noProof="0" dirty="0"/>
              <a:t>Vardas Pavardė</a:t>
            </a:r>
            <a:endParaRPr lang="en-US" noProof="0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731471F-AD81-0648-91EA-B559006B48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694" y="4235932"/>
            <a:ext cx="3520691" cy="11243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lt-LT" noProof="0" dirty="0" err="1"/>
              <a:t>kontaktas@domain.lt</a:t>
            </a:r>
            <a:br>
              <a:rPr lang="lt-LT" noProof="0" dirty="0"/>
            </a:br>
            <a:r>
              <a:rPr lang="lt-LT" noProof="0" dirty="0"/>
              <a:t>+370 000 00 000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87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3039096"/>
            <a:ext cx="9793088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5672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587" y="6356351"/>
            <a:ext cx="10939021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5474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733" y="116632"/>
            <a:ext cx="8064896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101771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356351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3781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481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8035" y="6396938"/>
            <a:ext cx="491593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9693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51E2BC-D197-42E0-93EA-4E24880C5CE1}" type="slidenum">
              <a:rPr lang="lt-LT" smtClean="0"/>
              <a:pPr/>
              <a:t>‹#›</a:t>
            </a:fld>
            <a:endParaRPr lang="lt-LT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B4D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89" y="104573"/>
            <a:ext cx="1441621" cy="5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5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2264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39763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90747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91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is_fakultetu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7B9B736-8059-9E4F-8226-97318FD73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4" y="3738679"/>
            <a:ext cx="5790981" cy="280583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C0F03C4-3A8C-4FCE-B447-DE322F736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1" y="3840479"/>
            <a:ext cx="5560609" cy="2602231"/>
          </a:xfrm>
          <a:prstGeom prst="rect">
            <a:avLst/>
          </a:prstGeom>
        </p:spPr>
        <p:txBody>
          <a:bodyPr anchor="b"/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t-LT" noProof="0" dirty="0"/>
              <a:t>Prezentacijos pavadinimas</a:t>
            </a:r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287D86-E9E5-4E8F-92D7-9490F21B1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88" y="3573780"/>
            <a:ext cx="1925637" cy="2666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lt-LT" noProof="0" dirty="0"/>
              <a:t>Vardas Pavardė</a:t>
            </a:r>
            <a:endParaRPr lang="en-US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2E5E2C2-ED9C-4B14-BD16-5C88B86E54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53892" y="6176327"/>
            <a:ext cx="1750579" cy="26638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lt-LT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4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717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18284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677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80971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99051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kyri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AAA3A4-CB12-F642-B77E-F32DB9F3F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964CC1-BD46-B14A-8F54-DAD8428561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487" y="4084983"/>
            <a:ext cx="6983896" cy="190831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Vieta </a:t>
            </a:r>
            <a:r>
              <a:rPr lang="en-GB" dirty="0" err="1"/>
              <a:t>pavadinimui</a:t>
            </a:r>
            <a:endParaRPr lang="en-LT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8" y="291821"/>
            <a:ext cx="2160000" cy="7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1CD5A-CEDC-492D-AA05-893AEFDC298D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571622" y="2344318"/>
            <a:ext cx="11048758" cy="383264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 sz="800" noProof="0" dirty="0" err="1"/>
              <a:t>Dat</a:t>
            </a:r>
            <a:r>
              <a:rPr lang="lt-LT" sz="800" noProof="0" dirty="0"/>
              <a:t>a</a:t>
            </a:r>
            <a:endParaRPr lang="en-US" noProof="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6E8D53C-9568-4824-BE88-31F46905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280" y="365126"/>
            <a:ext cx="1041098" cy="2964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D24A7-BC2A-264B-86EC-2FB74CE95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20" y="245857"/>
            <a:ext cx="1078218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Antraštė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86935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1CD5A-CEDC-492D-AA05-893AEFDC298D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571622" y="2344318"/>
            <a:ext cx="11048758" cy="383264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 sz="800" noProof="0" dirty="0" err="1"/>
              <a:t>Dat</a:t>
            </a:r>
            <a:r>
              <a:rPr lang="lt-LT" sz="800" noProof="0" dirty="0"/>
              <a:t>a</a:t>
            </a:r>
            <a:endParaRPr lang="en-US" noProof="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6E8D53C-9568-4824-BE88-31F46905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280" y="365126"/>
            <a:ext cx="1041098" cy="2964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D24A7-BC2A-264B-86EC-2FB74CE95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20" y="245857"/>
            <a:ext cx="1078218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Antraštė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64973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mė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800" noProof="0" dirty="0" err="1"/>
              <a:t>Dat</a:t>
            </a:r>
            <a:r>
              <a:rPr lang="lt-LT" sz="800" noProof="0" dirty="0"/>
              <a:t>a</a:t>
            </a:r>
            <a:endParaRPr lang="en-US" noProof="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6E8D53C-9568-4824-BE88-31F46905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280" y="365126"/>
            <a:ext cx="1041098" cy="296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24B00-87F4-0147-B0E1-12D107222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20" y="265735"/>
            <a:ext cx="1078218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Antraštė</a:t>
            </a:r>
            <a:endParaRPr lang="en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C3DD15-7D91-1945-B0CE-259AB36DDB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3340100"/>
            <a:ext cx="5524500" cy="2484438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Turinys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439005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ta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7283BC3-418F-4B42-92AC-FA81462BE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872" y="315023"/>
            <a:ext cx="8991331" cy="134415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456566" y="1859426"/>
            <a:ext cx="6457445" cy="3256162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2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4000" dirty="0"/>
              <a:t>„Lorem ipsum dolor sit </a:t>
            </a:r>
            <a:r>
              <a:rPr lang="en-US" sz="4000" dirty="0" err="1"/>
              <a:t>amet</a:t>
            </a:r>
            <a:r>
              <a:rPr lang="en-US" sz="4000" dirty="0"/>
              <a:t>, </a:t>
            </a:r>
            <a:r>
              <a:rPr lang="en-US" sz="4000" dirty="0" err="1"/>
              <a:t>consectetur</a:t>
            </a:r>
            <a:r>
              <a:rPr lang="en-US" sz="4000" dirty="0"/>
              <a:t> </a:t>
            </a:r>
            <a:r>
              <a:rPr lang="en-US" sz="4000" dirty="0" err="1"/>
              <a:t>adipiscing</a:t>
            </a:r>
            <a:r>
              <a:rPr lang="en-US" sz="4000" dirty="0"/>
              <a:t> </a:t>
            </a:r>
            <a:r>
              <a:rPr lang="en-US" sz="4000" dirty="0" err="1"/>
              <a:t>elit</a:t>
            </a:r>
            <a:r>
              <a:rPr lang="en-US" sz="4000" dirty="0"/>
              <a:t>. </a:t>
            </a:r>
            <a:r>
              <a:rPr lang="en-US" sz="4000" dirty="0" err="1"/>
              <a:t>Etiam</a:t>
            </a:r>
            <a:r>
              <a:rPr lang="en-US" sz="4000" dirty="0"/>
              <a:t> </a:t>
            </a:r>
            <a:r>
              <a:rPr lang="en-US" sz="4000" dirty="0" err="1"/>
              <a:t>eget</a:t>
            </a:r>
            <a:r>
              <a:rPr lang="en-US" sz="4000" dirty="0"/>
              <a:t> </a:t>
            </a:r>
            <a:r>
              <a:rPr lang="en-US" sz="4000" dirty="0" err="1"/>
              <a:t>dapibus</a:t>
            </a:r>
            <a:r>
              <a:rPr lang="en-US" sz="4000" dirty="0"/>
              <a:t> </a:t>
            </a:r>
            <a:r>
              <a:rPr lang="en-US" sz="4000" dirty="0" err="1"/>
              <a:t>tellus</a:t>
            </a:r>
            <a:r>
              <a:rPr lang="en-US" sz="4000" dirty="0"/>
              <a:t>.“</a:t>
            </a:r>
            <a:br>
              <a:rPr lang="en-US" dirty="0"/>
            </a:br>
            <a:endParaRPr lang="en-L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 sz="800" noProof="0" dirty="0" err="1"/>
              <a:t>Dat</a:t>
            </a:r>
            <a:r>
              <a:rPr lang="lt-LT" sz="800" noProof="0" dirty="0"/>
              <a:t>a</a:t>
            </a:r>
            <a:endParaRPr lang="en-US" noProof="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6E8D53C-9568-4824-BE88-31F469051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9280" y="365126"/>
            <a:ext cx="1041098" cy="2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ita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7283BC3-418F-4B42-92AC-FA81462BE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872" y="315023"/>
            <a:ext cx="8991331" cy="1344158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 sz="800" noProof="0" dirty="0" err="1"/>
              <a:t>Dat</a:t>
            </a:r>
            <a:r>
              <a:rPr lang="lt-LT" sz="800" noProof="0" dirty="0"/>
              <a:t>a</a:t>
            </a:r>
            <a:endParaRPr lang="en-US" noProof="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6E8D53C-9568-4824-BE88-31F469051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9280" y="365126"/>
            <a:ext cx="1041098" cy="29646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5E6BE-7DAD-4C48-AC2C-3BF9FE8D4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5051" y="1977585"/>
            <a:ext cx="5696793" cy="3556112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+mn-lt"/>
              </a:defRPr>
            </a:lvl1pPr>
          </a:lstStyle>
          <a:p>
            <a:pPr lvl="0"/>
            <a:r>
              <a:rPr lang="en-US" sz="2800" dirty="0"/>
              <a:t>„Lorem ipsum dolor sit </a:t>
            </a:r>
            <a:r>
              <a:rPr lang="en-US" sz="2800" dirty="0" err="1"/>
              <a:t>amet</a:t>
            </a:r>
            <a:r>
              <a:rPr lang="en-US" sz="2800" dirty="0"/>
              <a:t>, </a:t>
            </a:r>
            <a:r>
              <a:rPr lang="en-US" sz="2800" dirty="0" err="1"/>
              <a:t>consectetur</a:t>
            </a:r>
            <a:r>
              <a:rPr lang="en-US" sz="2800" dirty="0"/>
              <a:t> </a:t>
            </a:r>
            <a:r>
              <a:rPr lang="en-US" sz="2800" dirty="0" err="1"/>
              <a:t>adipiscing</a:t>
            </a:r>
            <a:r>
              <a:rPr lang="en-US" sz="2800" dirty="0"/>
              <a:t> </a:t>
            </a:r>
            <a:r>
              <a:rPr lang="en-US" sz="2800" dirty="0" err="1"/>
              <a:t>elit</a:t>
            </a:r>
            <a:r>
              <a:rPr lang="en-US" sz="2800" dirty="0"/>
              <a:t>. </a:t>
            </a:r>
            <a:r>
              <a:rPr lang="en-US" sz="2800" dirty="0" err="1"/>
              <a:t>Etiam</a:t>
            </a:r>
            <a:r>
              <a:rPr lang="en-US" sz="2800" dirty="0"/>
              <a:t> </a:t>
            </a:r>
            <a:r>
              <a:rPr lang="en-US" sz="2800" dirty="0" err="1"/>
              <a:t>eget</a:t>
            </a:r>
            <a:r>
              <a:rPr lang="en-US" sz="2800" dirty="0"/>
              <a:t> </a:t>
            </a:r>
            <a:r>
              <a:rPr lang="en-US" sz="2800" dirty="0" err="1"/>
              <a:t>dapibus</a:t>
            </a:r>
            <a:r>
              <a:rPr lang="en-US" sz="2800" dirty="0"/>
              <a:t> </a:t>
            </a:r>
            <a:r>
              <a:rPr lang="en-US" sz="2800" dirty="0" err="1"/>
              <a:t>tellus</a:t>
            </a:r>
            <a:r>
              <a:rPr lang="en-US" sz="2800" dirty="0"/>
              <a:t>, sed </a:t>
            </a:r>
            <a:r>
              <a:rPr lang="en-US" sz="2800" dirty="0" err="1"/>
              <a:t>finibus</a:t>
            </a:r>
            <a:r>
              <a:rPr lang="en-US" sz="2800" dirty="0"/>
              <a:t> </a:t>
            </a:r>
            <a:r>
              <a:rPr lang="en-US" sz="2800" dirty="0" err="1"/>
              <a:t>quam</a:t>
            </a:r>
            <a:r>
              <a:rPr lang="en-US" sz="2800" dirty="0"/>
              <a:t>. </a:t>
            </a:r>
            <a:r>
              <a:rPr lang="en-US" sz="2800" dirty="0" err="1"/>
              <a:t>Pellentesque</a:t>
            </a:r>
            <a:r>
              <a:rPr lang="en-US" sz="2800" dirty="0"/>
              <a:t> </a:t>
            </a:r>
            <a:r>
              <a:rPr lang="en-US" sz="2800" dirty="0" err="1"/>
              <a:t>molestie</a:t>
            </a:r>
            <a:r>
              <a:rPr lang="en-US" sz="2800" dirty="0"/>
              <a:t> </a:t>
            </a:r>
            <a:r>
              <a:rPr lang="en-US" sz="2800" dirty="0" err="1"/>
              <a:t>sagittis</a:t>
            </a:r>
            <a:r>
              <a:rPr lang="en-US" sz="2800" dirty="0"/>
              <a:t> </a:t>
            </a:r>
            <a:r>
              <a:rPr lang="en-US" sz="2800" dirty="0" err="1"/>
              <a:t>elementum</a:t>
            </a:r>
            <a:r>
              <a:rPr lang="en-US" sz="2800" dirty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202453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kyri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AAA3A4-CB12-F642-B77E-F32DB9F3F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964CC1-BD46-B14A-8F54-DAD8428561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487" y="4084983"/>
            <a:ext cx="6983896" cy="190831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Vieta </a:t>
            </a:r>
            <a:r>
              <a:rPr lang="en-GB" dirty="0" err="1"/>
              <a:t>pavadinimui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2413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kstas_nuotrau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1DE040-DE2B-41C7-AF8E-B17187AA040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571622" y="2344318"/>
            <a:ext cx="4483280" cy="38326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229D56-4D34-4E92-B08C-499915E615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17696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Įkelti nuotrauką</a:t>
            </a:r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553403A-EB7C-4A11-849E-99EBB2C93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9417CA9-0B2A-45BB-B815-09173918F6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lt-LT" sz="800" dirty="0"/>
              <a:t>Data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63450-095E-194E-AFEF-FD661763E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20" y="196162"/>
            <a:ext cx="448328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Antraštė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656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otrau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229D56-4D34-4E92-B08C-499915E615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17696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Įkelti nuotrauką</a:t>
            </a:r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553403A-EB7C-4A11-849E-99EBB2C93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620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</a:lstStyle>
          <a:p>
            <a:pPr lvl="0"/>
            <a:r>
              <a:rPr lang="lt-LT" sz="800" noProof="0" dirty="0"/>
              <a:t>Prezentacijos pavadinimas</a:t>
            </a:r>
            <a:endParaRPr lang="en-US" noProof="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9417CA9-0B2A-45BB-B815-09173918F6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4203" y="6176960"/>
            <a:ext cx="2396177" cy="681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/>
            </a:lvl1pPr>
          </a:lstStyle>
          <a:p>
            <a:pPr lvl="0"/>
            <a:r>
              <a:rPr lang="lt-LT" sz="800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0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2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8" r:id="rId3"/>
    <p:sldLayoutId id="2147483673" r:id="rId4"/>
    <p:sldLayoutId id="2147483670" r:id="rId5"/>
    <p:sldLayoutId id="2147483669" r:id="rId6"/>
    <p:sldLayoutId id="2147483675" r:id="rId7"/>
    <p:sldLayoutId id="2147483655" r:id="rId8"/>
    <p:sldLayoutId id="2147483677" r:id="rId9"/>
    <p:sldLayoutId id="2147483674" r:id="rId10"/>
    <p:sldLayoutId id="2147483672" r:id="rId11"/>
    <p:sldLayoutId id="2147483678" r:id="rId12"/>
    <p:sldLayoutId id="214748367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 dirty="0"/>
              <a:t>TEMOS PAVADINIMAS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8917-11D4-4604-A500-84ACBC801404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938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606827" y="1771264"/>
            <a:ext cx="8569829" cy="200350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01487" y="4084983"/>
            <a:ext cx="6983896" cy="19083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Lukas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Lukoševičius</a:t>
            </a:r>
            <a:br>
              <a:rPr lang="lt-L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Darbo vadovė: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lektorė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Jelena Stankevič</a:t>
            </a: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3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 </a:t>
            </a:r>
            <a:r>
              <a:rPr lang="lt-LT" dirty="0" err="1"/>
              <a:t>rezultata</a:t>
            </a:r>
            <a:r>
              <a:rPr lang="en-GB" dirty="0" err="1"/>
              <a:t>i</a:t>
            </a:r>
            <a:endParaRPr lang="lt-L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/>
          <a:lstStyle/>
          <a:p>
            <a:r>
              <a:rPr lang="en-GB" dirty="0" err="1"/>
              <a:t>Atliktas</a:t>
            </a:r>
            <a:r>
              <a:rPr lang="en-GB" dirty="0"/>
              <a:t> </a:t>
            </a:r>
            <a:r>
              <a:rPr lang="en-GB" dirty="0" err="1"/>
              <a:t>rankinis</a:t>
            </a:r>
            <a:r>
              <a:rPr lang="en-GB" dirty="0"/>
              <a:t> </a:t>
            </a:r>
            <a:r>
              <a:rPr lang="en-GB" dirty="0" err="1"/>
              <a:t>testavimas</a:t>
            </a:r>
            <a:r>
              <a:rPr lang="en-GB" dirty="0"/>
              <a:t>. </a:t>
            </a:r>
            <a:endParaRPr lang="lt-LT" dirty="0"/>
          </a:p>
          <a:p>
            <a:r>
              <a:rPr lang="en-GB" dirty="0" err="1"/>
              <a:t>Testuojami</a:t>
            </a:r>
            <a:r>
              <a:rPr lang="en-GB" dirty="0"/>
              <a:t> </a:t>
            </a:r>
            <a:r>
              <a:rPr lang="en-GB" dirty="0" err="1"/>
              <a:t>svarbiausi</a:t>
            </a:r>
            <a:r>
              <a:rPr lang="en-GB" dirty="0"/>
              <a:t> </a:t>
            </a:r>
            <a:r>
              <a:rPr lang="en-GB" dirty="0" err="1"/>
              <a:t>reikalavimai</a:t>
            </a:r>
            <a:r>
              <a:rPr lang="en-GB" dirty="0"/>
              <a:t>. </a:t>
            </a:r>
          </a:p>
          <a:p>
            <a:r>
              <a:rPr lang="en-GB" dirty="0" err="1"/>
              <a:t>Sukurta</a:t>
            </a:r>
            <a:r>
              <a:rPr lang="en-GB" dirty="0"/>
              <a:t> 19 </a:t>
            </a:r>
            <a:r>
              <a:rPr lang="en-GB" dirty="0" err="1"/>
              <a:t>skirtingų</a:t>
            </a:r>
            <a:r>
              <a:rPr lang="en-GB" dirty="0"/>
              <a:t> </a:t>
            </a:r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scenarijų</a:t>
            </a:r>
            <a:r>
              <a:rPr lang="en-GB" dirty="0"/>
              <a:t>. </a:t>
            </a:r>
          </a:p>
          <a:p>
            <a:r>
              <a:rPr lang="en-GB" dirty="0" err="1"/>
              <a:t>Testuota</a:t>
            </a:r>
            <a:r>
              <a:rPr lang="en-GB" dirty="0"/>
              <a:t> 12 </a:t>
            </a:r>
            <a:r>
              <a:rPr lang="en-GB" dirty="0" err="1"/>
              <a:t>scenarijų</a:t>
            </a:r>
            <a:r>
              <a:rPr lang="en-GB" dirty="0"/>
              <a:t>, </a:t>
            </a:r>
            <a:r>
              <a:rPr lang="en-GB" dirty="0" err="1"/>
              <a:t>sukurta</a:t>
            </a:r>
            <a:r>
              <a:rPr lang="en-GB" dirty="0"/>
              <a:t> 19 </a:t>
            </a:r>
            <a:r>
              <a:rPr lang="en-GB" dirty="0" err="1"/>
              <a:t>testinių</a:t>
            </a:r>
            <a:r>
              <a:rPr lang="en-GB" dirty="0"/>
              <a:t> </a:t>
            </a:r>
            <a:r>
              <a:rPr lang="en-GB" dirty="0" err="1"/>
              <a:t>atvejų</a:t>
            </a:r>
            <a:r>
              <a:rPr lang="en-GB" dirty="0"/>
              <a:t>.</a:t>
            </a:r>
            <a:endParaRPr lang="lt-LT" dirty="0"/>
          </a:p>
          <a:p>
            <a:r>
              <a:rPr lang="en-GB" dirty="0" err="1"/>
              <a:t>Testinių</a:t>
            </a:r>
            <a:r>
              <a:rPr lang="en-GB" dirty="0"/>
              <a:t> </a:t>
            </a:r>
            <a:r>
              <a:rPr lang="en-GB" dirty="0" err="1"/>
              <a:t>atvejų</a:t>
            </a:r>
            <a:r>
              <a:rPr lang="en-GB" dirty="0"/>
              <a:t> </a:t>
            </a:r>
            <a:r>
              <a:rPr lang="en-GB" dirty="0" err="1"/>
              <a:t>rezultatai</a:t>
            </a:r>
            <a:r>
              <a:rPr lang="en-GB" dirty="0"/>
              <a:t> </a:t>
            </a:r>
            <a:r>
              <a:rPr lang="en-GB" dirty="0" err="1"/>
              <a:t>teigiami</a:t>
            </a:r>
            <a:r>
              <a:rPr lang="en-GB" dirty="0"/>
              <a:t>. </a:t>
            </a:r>
            <a:endParaRPr lang="lt-LT" dirty="0">
              <a:highlight>
                <a:srgbClr val="FFFF00"/>
              </a:highligh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10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0111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199" y="1397361"/>
            <a:ext cx="11130023" cy="4714072"/>
          </a:xfrm>
        </p:spPr>
        <p:txBody>
          <a:bodyPr>
            <a:normAutofit lnSpcReduction="10000"/>
          </a:bodyPr>
          <a:lstStyle/>
          <a:p>
            <a:r>
              <a:rPr lang="en-GB" sz="2400" dirty="0" err="1"/>
              <a:t>Atlikus</a:t>
            </a:r>
            <a:r>
              <a:rPr lang="en-GB" sz="2400" dirty="0"/>
              <a:t> el. </a:t>
            </a:r>
            <a:r>
              <a:rPr lang="en-GB" sz="2400" dirty="0" err="1"/>
              <a:t>komercijų</a:t>
            </a:r>
            <a:r>
              <a:rPr lang="en-GB" sz="2400" dirty="0"/>
              <a:t> </a:t>
            </a:r>
            <a:r>
              <a:rPr lang="en-GB" sz="2400" dirty="0" err="1"/>
              <a:t>rekomendacijų</a:t>
            </a:r>
            <a:r>
              <a:rPr lang="en-GB" sz="2400" dirty="0"/>
              <a:t> </a:t>
            </a:r>
            <a:r>
              <a:rPr lang="en-GB" sz="2400" dirty="0" err="1"/>
              <a:t>sistemų</a:t>
            </a:r>
            <a:r>
              <a:rPr lang="en-GB" sz="2400" dirty="0"/>
              <a:t>, </a:t>
            </a:r>
            <a:r>
              <a:rPr lang="en-GB" sz="2400" dirty="0" err="1"/>
              <a:t>funkcijų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algoritmų</a:t>
            </a:r>
            <a:r>
              <a:rPr lang="en-GB" sz="2400" dirty="0"/>
              <a:t> </a:t>
            </a:r>
            <a:r>
              <a:rPr lang="en-GB" sz="2400" dirty="0" err="1"/>
              <a:t>apžvalgą</a:t>
            </a:r>
            <a:r>
              <a:rPr lang="en-GB" sz="2400" dirty="0"/>
              <a:t> </a:t>
            </a:r>
            <a:r>
              <a:rPr lang="en-GB" sz="2400" dirty="0" err="1"/>
              <a:t>paaiškėjo</a:t>
            </a:r>
            <a:r>
              <a:rPr lang="en-GB" sz="2400" dirty="0"/>
              <a:t> </a:t>
            </a:r>
            <a:r>
              <a:rPr lang="en-GB" sz="2400" dirty="0" err="1"/>
              <a:t>kokie</a:t>
            </a:r>
            <a:r>
              <a:rPr lang="en-GB" sz="2400" dirty="0"/>
              <a:t> </a:t>
            </a:r>
            <a:r>
              <a:rPr lang="en-GB" sz="2400" dirty="0" err="1"/>
              <a:t>skirtingi</a:t>
            </a:r>
            <a:r>
              <a:rPr lang="en-GB" sz="2400" dirty="0"/>
              <a:t> </a:t>
            </a:r>
            <a:r>
              <a:rPr lang="en-GB" sz="2400" dirty="0" err="1"/>
              <a:t>spendimai</a:t>
            </a:r>
            <a:r>
              <a:rPr lang="en-GB" sz="2400" dirty="0"/>
              <a:t> </a:t>
            </a:r>
            <a:r>
              <a:rPr lang="en-GB" sz="2400" dirty="0" err="1"/>
              <a:t>taikomi</a:t>
            </a:r>
            <a:r>
              <a:rPr lang="en-GB" sz="2400" dirty="0"/>
              <a:t> </a:t>
            </a:r>
            <a:r>
              <a:rPr lang="en-GB" sz="2400" dirty="0" err="1"/>
              <a:t>panašioms</a:t>
            </a:r>
            <a:r>
              <a:rPr lang="en-GB" sz="2400" dirty="0"/>
              <a:t> </a:t>
            </a:r>
            <a:r>
              <a:rPr lang="en-GB" sz="2400" dirty="0" err="1"/>
              <a:t>problemoms</a:t>
            </a:r>
            <a:r>
              <a:rPr lang="en-GB" sz="2400" dirty="0"/>
              <a:t>. </a:t>
            </a:r>
            <a:r>
              <a:rPr lang="en-GB" sz="2400" dirty="0" err="1"/>
              <a:t>Pasirinktas</a:t>
            </a:r>
            <a:r>
              <a:rPr lang="en-GB" sz="2400" dirty="0"/>
              <a:t> </a:t>
            </a:r>
            <a:r>
              <a:rPr lang="en-GB" sz="2400" dirty="0" err="1"/>
              <a:t>paprasčiausiai</a:t>
            </a:r>
            <a:r>
              <a:rPr lang="en-GB" sz="2400" dirty="0"/>
              <a:t> </a:t>
            </a:r>
            <a:r>
              <a:rPr lang="en-GB" sz="2400" dirty="0" err="1"/>
              <a:t>atrodantis</a:t>
            </a:r>
            <a:r>
              <a:rPr lang="en-GB" sz="2400" dirty="0"/>
              <a:t> </a:t>
            </a:r>
            <a:r>
              <a:rPr lang="en-GB" sz="2400" dirty="0" err="1"/>
              <a:t>sprendimas</a:t>
            </a:r>
            <a:r>
              <a:rPr lang="en-GB" sz="2400" dirty="0"/>
              <a:t> </a:t>
            </a:r>
            <a:r>
              <a:rPr lang="en-GB" sz="2400" dirty="0" err="1"/>
              <a:t>pasitelkiantis</a:t>
            </a:r>
            <a:r>
              <a:rPr lang="en-GB" sz="2400" dirty="0"/>
              <a:t> </a:t>
            </a:r>
            <a:r>
              <a:rPr lang="en-GB" sz="2400" dirty="0" err="1"/>
              <a:t>grafų</a:t>
            </a:r>
            <a:r>
              <a:rPr lang="en-GB" sz="2400" dirty="0"/>
              <a:t> </a:t>
            </a:r>
            <a:r>
              <a:rPr lang="en-GB" sz="2400" dirty="0" err="1"/>
              <a:t>duomenų</a:t>
            </a:r>
            <a:r>
              <a:rPr lang="en-GB" sz="2400" dirty="0"/>
              <a:t> </a:t>
            </a:r>
            <a:r>
              <a:rPr lang="en-GB" sz="2400" dirty="0" err="1"/>
              <a:t>baze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Išanalizavus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palyginus</a:t>
            </a:r>
            <a:r>
              <a:rPr lang="en-GB" sz="2400" dirty="0"/>
              <a:t> </a:t>
            </a:r>
            <a:r>
              <a:rPr lang="en-GB" sz="2400" dirty="0" err="1"/>
              <a:t>grafų</a:t>
            </a:r>
            <a:r>
              <a:rPr lang="en-GB" sz="2400" dirty="0"/>
              <a:t> </a:t>
            </a:r>
            <a:r>
              <a:rPr lang="en-GB" sz="2400" dirty="0" err="1"/>
              <a:t>duomenų</a:t>
            </a:r>
            <a:r>
              <a:rPr lang="en-GB" sz="2400" dirty="0"/>
              <a:t> </a:t>
            </a:r>
            <a:r>
              <a:rPr lang="en-GB" sz="2400" dirty="0" err="1"/>
              <a:t>bazių</a:t>
            </a:r>
            <a:r>
              <a:rPr lang="en-GB" sz="2400" dirty="0"/>
              <a:t> </a:t>
            </a:r>
            <a:r>
              <a:rPr lang="en-GB" sz="2400" dirty="0" err="1"/>
              <a:t>valdymo</a:t>
            </a:r>
            <a:r>
              <a:rPr lang="en-GB" sz="2400" dirty="0"/>
              <a:t> </a:t>
            </a:r>
            <a:r>
              <a:rPr lang="en-GB" sz="2400" dirty="0" err="1"/>
              <a:t>sistemas</a:t>
            </a:r>
            <a:r>
              <a:rPr lang="en-GB" sz="2400" dirty="0"/>
              <a:t> </a:t>
            </a:r>
            <a:r>
              <a:rPr lang="en-GB" sz="2400" dirty="0" err="1"/>
              <a:t>buvo</a:t>
            </a:r>
            <a:r>
              <a:rPr lang="en-GB" sz="2400" dirty="0"/>
              <a:t> </a:t>
            </a:r>
            <a:r>
              <a:rPr lang="en-GB" sz="2400" dirty="0" err="1"/>
              <a:t>pasirinkta</a:t>
            </a:r>
            <a:r>
              <a:rPr lang="en-GB" sz="2400" dirty="0"/>
              <a:t> Neo4j DBVS, </a:t>
            </a:r>
            <a:r>
              <a:rPr lang="en-GB" sz="2400" dirty="0" err="1"/>
              <a:t>dėl</a:t>
            </a:r>
            <a:r>
              <a:rPr lang="en-GB" sz="2400" dirty="0"/>
              <a:t> to </a:t>
            </a:r>
            <a:r>
              <a:rPr lang="en-GB" sz="2400" dirty="0" err="1"/>
              <a:t>nes</a:t>
            </a:r>
            <a:r>
              <a:rPr lang="en-GB" sz="2400" dirty="0"/>
              <a:t> ji </a:t>
            </a:r>
            <a:r>
              <a:rPr lang="en-GB" sz="2400" dirty="0" err="1"/>
              <a:t>labiau</a:t>
            </a:r>
            <a:r>
              <a:rPr lang="en-GB" sz="2400" dirty="0"/>
              <a:t> </a:t>
            </a:r>
            <a:r>
              <a:rPr lang="en-GB" sz="2400" dirty="0" err="1"/>
              <a:t>orientuota</a:t>
            </a:r>
            <a:r>
              <a:rPr lang="en-GB" sz="2400" dirty="0"/>
              <a:t> į </a:t>
            </a:r>
            <a:r>
              <a:rPr lang="en-GB" sz="2400" dirty="0" err="1"/>
              <a:t>grafus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siūlo</a:t>
            </a:r>
            <a:r>
              <a:rPr lang="en-GB" sz="2400" dirty="0"/>
              <a:t> </a:t>
            </a:r>
            <a:r>
              <a:rPr lang="en-GB" sz="2400" dirty="0" err="1"/>
              <a:t>neblogą</a:t>
            </a:r>
            <a:r>
              <a:rPr lang="en-GB" sz="2400" dirty="0"/>
              <a:t> </a:t>
            </a:r>
            <a:r>
              <a:rPr lang="en-GB" sz="2400" dirty="0" err="1"/>
              <a:t>vizualizaciją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Suformulavus</a:t>
            </a:r>
            <a:r>
              <a:rPr lang="en-GB" sz="2400" dirty="0"/>
              <a:t> </a:t>
            </a:r>
            <a:r>
              <a:rPr lang="en-GB" sz="2400" dirty="0" err="1"/>
              <a:t>funkcinius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nefunkcinius</a:t>
            </a:r>
            <a:r>
              <a:rPr lang="en-GB" sz="2400" dirty="0"/>
              <a:t> </a:t>
            </a:r>
            <a:r>
              <a:rPr lang="en-GB" sz="2400" dirty="0" err="1"/>
              <a:t>tikslus</a:t>
            </a:r>
            <a:r>
              <a:rPr lang="en-GB" sz="2400" dirty="0"/>
              <a:t> </a:t>
            </a:r>
            <a:r>
              <a:rPr lang="en-GB" sz="2400" dirty="0" err="1"/>
              <a:t>buvo</a:t>
            </a:r>
            <a:r>
              <a:rPr lang="en-GB" sz="2400" dirty="0"/>
              <a:t> </a:t>
            </a:r>
            <a:r>
              <a:rPr lang="en-GB" sz="2400" dirty="0" err="1"/>
              <a:t>iškelti</a:t>
            </a:r>
            <a:r>
              <a:rPr lang="en-GB" sz="2400" dirty="0"/>
              <a:t> </a:t>
            </a:r>
            <a:r>
              <a:rPr lang="en-GB" sz="2400" dirty="0" err="1"/>
              <a:t>tikslai</a:t>
            </a:r>
            <a:r>
              <a:rPr lang="en-GB" sz="2400" dirty="0"/>
              <a:t>, </a:t>
            </a:r>
            <a:r>
              <a:rPr lang="en-GB" sz="2400" dirty="0" err="1"/>
              <a:t>pagal</a:t>
            </a:r>
            <a:r>
              <a:rPr lang="en-GB" sz="2400" dirty="0"/>
              <a:t> </a:t>
            </a:r>
            <a:r>
              <a:rPr lang="en-GB" sz="2400" dirty="0" err="1"/>
              <a:t>kurios</a:t>
            </a:r>
            <a:r>
              <a:rPr lang="en-GB" sz="2400" dirty="0"/>
              <a:t> </a:t>
            </a:r>
            <a:r>
              <a:rPr lang="en-GB" sz="2400" dirty="0" err="1"/>
              <a:t>kuriama</a:t>
            </a:r>
            <a:r>
              <a:rPr lang="en-GB" sz="2400" dirty="0"/>
              <a:t> </a:t>
            </a:r>
            <a:r>
              <a:rPr lang="en-GB" sz="2400" dirty="0" err="1"/>
              <a:t>apibrėžta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kokybiška</a:t>
            </a:r>
            <a:r>
              <a:rPr lang="en-GB" sz="2400" dirty="0"/>
              <a:t> </a:t>
            </a:r>
            <a:r>
              <a:rPr lang="en-GB" sz="2400" dirty="0" err="1"/>
              <a:t>sistema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Atlikus</a:t>
            </a:r>
            <a:r>
              <a:rPr lang="en-GB" sz="2400" dirty="0"/>
              <a:t> el. </a:t>
            </a:r>
            <a:r>
              <a:rPr lang="en-GB" sz="2400" dirty="0" err="1"/>
              <a:t>komercijos</a:t>
            </a:r>
            <a:r>
              <a:rPr lang="en-GB" sz="2400" dirty="0"/>
              <a:t> </a:t>
            </a:r>
            <a:r>
              <a:rPr lang="en-GB" sz="2400" dirty="0" err="1"/>
              <a:t>rekomendacijų</a:t>
            </a:r>
            <a:r>
              <a:rPr lang="en-GB" sz="2400" dirty="0"/>
              <a:t> </a:t>
            </a:r>
            <a:r>
              <a:rPr lang="en-GB" sz="2400" dirty="0" err="1"/>
              <a:t>sistemos</a:t>
            </a:r>
            <a:r>
              <a:rPr lang="en-GB" sz="2400" dirty="0"/>
              <a:t> </a:t>
            </a:r>
            <a:r>
              <a:rPr lang="en-GB" sz="2400" dirty="0" err="1"/>
              <a:t>projektavimą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programavimą</a:t>
            </a:r>
            <a:r>
              <a:rPr lang="en-GB" sz="2400" dirty="0"/>
              <a:t> </a:t>
            </a:r>
            <a:r>
              <a:rPr lang="en-GB" sz="2400" dirty="0" err="1"/>
              <a:t>gauta</a:t>
            </a:r>
            <a:r>
              <a:rPr lang="en-GB" sz="2400" dirty="0"/>
              <a:t>, jog be UML </a:t>
            </a:r>
            <a:r>
              <a:rPr lang="en-GB" sz="2400" dirty="0" err="1"/>
              <a:t>diagramų</a:t>
            </a:r>
            <a:r>
              <a:rPr lang="en-GB" sz="2400" dirty="0"/>
              <a:t>, </a:t>
            </a:r>
            <a:r>
              <a:rPr lang="en-GB" sz="2400" dirty="0" err="1"/>
              <a:t>aprašymo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pasirinktos</a:t>
            </a:r>
            <a:r>
              <a:rPr lang="en-GB" sz="2400" dirty="0"/>
              <a:t> </a:t>
            </a:r>
            <a:r>
              <a:rPr lang="en-GB" sz="2400" dirty="0" err="1"/>
              <a:t>tinkamos</a:t>
            </a:r>
            <a:r>
              <a:rPr lang="en-GB" sz="2400" dirty="0"/>
              <a:t> </a:t>
            </a:r>
            <a:r>
              <a:rPr lang="en-GB" sz="2400" dirty="0" err="1"/>
              <a:t>programavimo</a:t>
            </a:r>
            <a:r>
              <a:rPr lang="en-GB" sz="2400" dirty="0"/>
              <a:t> </a:t>
            </a:r>
            <a:r>
              <a:rPr lang="en-GB" sz="2400" dirty="0" err="1"/>
              <a:t>kalbos</a:t>
            </a:r>
            <a:r>
              <a:rPr lang="en-GB" sz="2400" dirty="0"/>
              <a:t> </a:t>
            </a:r>
            <a:r>
              <a:rPr lang="en-GB" sz="2400" dirty="0" err="1"/>
              <a:t>neina</a:t>
            </a:r>
            <a:r>
              <a:rPr lang="en-GB" sz="2400" dirty="0"/>
              <a:t> </a:t>
            </a:r>
            <a:r>
              <a:rPr lang="en-GB" sz="2400" dirty="0" err="1"/>
              <a:t>sukurti</a:t>
            </a:r>
            <a:r>
              <a:rPr lang="en-GB" sz="2400" dirty="0"/>
              <a:t> </a:t>
            </a:r>
            <a:r>
              <a:rPr lang="en-GB" sz="2400" dirty="0" err="1"/>
              <a:t>veikiančios</a:t>
            </a:r>
            <a:r>
              <a:rPr lang="en-GB" sz="2400" dirty="0"/>
              <a:t> </a:t>
            </a:r>
            <a:r>
              <a:rPr lang="en-GB" sz="2400" dirty="0" err="1"/>
              <a:t>sistemos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Atlikus</a:t>
            </a:r>
            <a:r>
              <a:rPr lang="en-GB" sz="2400" dirty="0"/>
              <a:t> </a:t>
            </a:r>
            <a:r>
              <a:rPr lang="en-GB" sz="2400" dirty="0" err="1"/>
              <a:t>rankinį</a:t>
            </a:r>
            <a:r>
              <a:rPr lang="en-GB" sz="2400" dirty="0"/>
              <a:t> </a:t>
            </a:r>
            <a:r>
              <a:rPr lang="en-GB" sz="2400" dirty="0" err="1"/>
              <a:t>sukurtos</a:t>
            </a:r>
            <a:r>
              <a:rPr lang="en-GB" sz="2400" dirty="0"/>
              <a:t> </a:t>
            </a:r>
            <a:r>
              <a:rPr lang="en-GB" sz="2400" dirty="0" err="1"/>
              <a:t>sistemos</a:t>
            </a:r>
            <a:r>
              <a:rPr lang="en-GB" sz="2400" dirty="0"/>
              <a:t> </a:t>
            </a:r>
            <a:r>
              <a:rPr lang="en-GB" sz="2400" dirty="0" err="1"/>
              <a:t>testavimą</a:t>
            </a:r>
            <a:r>
              <a:rPr lang="en-GB" sz="2400" dirty="0"/>
              <a:t> </a:t>
            </a:r>
            <a:r>
              <a:rPr lang="en-GB" sz="2400" dirty="0" err="1"/>
              <a:t>buvo</a:t>
            </a:r>
            <a:r>
              <a:rPr lang="en-GB" sz="2400" dirty="0"/>
              <a:t> </a:t>
            </a:r>
            <a:r>
              <a:rPr lang="en-GB" sz="2400" dirty="0" err="1"/>
              <a:t>patikrinta</a:t>
            </a:r>
            <a:r>
              <a:rPr lang="en-GB" sz="2400" dirty="0"/>
              <a:t> </a:t>
            </a:r>
            <a:r>
              <a:rPr lang="en-GB" sz="2400" dirty="0" err="1"/>
              <a:t>ar</a:t>
            </a:r>
            <a:r>
              <a:rPr lang="en-GB" sz="2400" dirty="0"/>
              <a:t> </a:t>
            </a:r>
            <a:r>
              <a:rPr lang="en-GB" sz="2400" dirty="0" err="1"/>
              <a:t>sistema</a:t>
            </a:r>
            <a:r>
              <a:rPr lang="en-GB" sz="2400" dirty="0"/>
              <a:t> </a:t>
            </a:r>
            <a:r>
              <a:rPr lang="en-GB" sz="2400" dirty="0" err="1"/>
              <a:t>veiks</a:t>
            </a:r>
            <a:r>
              <a:rPr lang="en-GB" sz="2400" dirty="0"/>
              <a:t> be </a:t>
            </a:r>
            <a:r>
              <a:rPr lang="en-GB" sz="2400" dirty="0" err="1"/>
              <a:t>trikdžių</a:t>
            </a:r>
            <a:r>
              <a:rPr lang="en-GB" sz="2400" dirty="0"/>
              <a:t>.</a:t>
            </a:r>
            <a:endParaRPr lang="lt-LT" sz="2400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11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801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4294967295"/>
          </p:nvPr>
        </p:nvSpPr>
        <p:spPr>
          <a:xfrm>
            <a:off x="448887" y="2863849"/>
            <a:ext cx="11077575" cy="223436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lt-LT" sz="6600" dirty="0">
                <a:solidFill>
                  <a:schemeClr val="bg1"/>
                </a:solidFill>
              </a:rPr>
              <a:t>Ačiū už dėmesį</a:t>
            </a:r>
          </a:p>
          <a:p>
            <a:pPr marL="0" indent="0" algn="ctr">
              <a:buNone/>
            </a:pPr>
            <a:r>
              <a:rPr lang="lt-LT" sz="3300" dirty="0">
                <a:solidFill>
                  <a:schemeClr val="bg1"/>
                </a:solidFill>
              </a:rPr>
              <a:t>Jūsų klausimai?</a:t>
            </a:r>
          </a:p>
          <a:p>
            <a:pPr marL="0" indent="0" algn="ctr">
              <a:buNone/>
            </a:pPr>
            <a:endParaRPr lang="lt-LT" sz="33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lt-LT" sz="33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3300" dirty="0">
                <a:solidFill>
                  <a:schemeClr val="bg1"/>
                </a:solidFill>
              </a:rPr>
              <a:t>Lukas Lukoševičius</a:t>
            </a:r>
            <a:r>
              <a:rPr lang="lt-LT" sz="33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3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Temos aktualumas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Šiuo metu IT technologijos taikomos el. komercijoje. Su rekomendacijomis susiją metodai yra svarbūs siekiant sukurti pastovų pelną. 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Sukurti produktų rekomendacijas pasitelkiant duomenis iš grafų duomenų bazės gali būti inovatyvu ir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optimalu.</a:t>
            </a:r>
          </a:p>
          <a:p>
            <a:pPr marL="0" indent="0" algn="just">
              <a:buNone/>
            </a:pP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2722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Tikslas, uždaviniai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Tikslas –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sukurti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komercijos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rekomendacijų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sistemą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grafų duomenų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bazėje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siekiant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įvertinti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grafų duomenų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bazių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galimybes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Uždaviniai: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366713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Atlikti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el. </a:t>
            </a:r>
            <a:r>
              <a:rPr lang="en-US" sz="2400" dirty="0" err="1"/>
              <a:t>k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omercijos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rekomendacijų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funkcijų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algoritmų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/>
              <a:t>apžvalgą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2313" indent="-366713" algn="just">
              <a:buFont typeface="+mj-lt"/>
              <a:buAutoNum type="arabicPeriod"/>
            </a:pPr>
            <a:r>
              <a:rPr lang="en-US" sz="2400" dirty="0" err="1"/>
              <a:t>Atlikti</a:t>
            </a:r>
            <a:r>
              <a:rPr lang="en-US" sz="2400" dirty="0"/>
              <a:t> </a:t>
            </a:r>
            <a:r>
              <a:rPr lang="en-US" sz="2400" dirty="0" err="1"/>
              <a:t>grafų</a:t>
            </a:r>
            <a:r>
              <a:rPr lang="en-US" sz="2400" dirty="0"/>
              <a:t> </a:t>
            </a:r>
            <a:r>
              <a:rPr lang="en-US" sz="2400" dirty="0" err="1"/>
              <a:t>bazių</a:t>
            </a:r>
            <a:r>
              <a:rPr lang="en-US" sz="2400" dirty="0"/>
              <a:t> </a:t>
            </a:r>
            <a:r>
              <a:rPr lang="en-US" sz="2400" dirty="0" err="1"/>
              <a:t>valdymo</a:t>
            </a:r>
            <a:r>
              <a:rPr lang="en-US" sz="2400" dirty="0"/>
              <a:t> </a:t>
            </a:r>
            <a:r>
              <a:rPr lang="en-US" sz="2400" dirty="0" err="1"/>
              <a:t>sistemų</a:t>
            </a:r>
            <a:r>
              <a:rPr lang="en-US" sz="2400" dirty="0"/>
              <a:t> </a:t>
            </a:r>
            <a:r>
              <a:rPr lang="en-US" sz="2400" dirty="0" err="1"/>
              <a:t>analizę</a:t>
            </a:r>
            <a:r>
              <a:rPr lang="en-US" sz="2400" dirty="0"/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366713" algn="just">
              <a:buFont typeface="+mj-lt"/>
              <a:buAutoNum type="arabicPeriod"/>
            </a:pPr>
            <a:r>
              <a:rPr lang="en-US" sz="2400" dirty="0" err="1"/>
              <a:t>Suformuluoti</a:t>
            </a:r>
            <a:r>
              <a:rPr lang="en-US" sz="2400" dirty="0"/>
              <a:t> </a:t>
            </a:r>
            <a:r>
              <a:rPr lang="en-US" sz="2400" dirty="0" err="1"/>
              <a:t>funkcinius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nefunkcinius</a:t>
            </a:r>
            <a:r>
              <a:rPr lang="en-US" sz="2400" dirty="0"/>
              <a:t> </a:t>
            </a:r>
            <a:r>
              <a:rPr lang="en-US" sz="2400" dirty="0" err="1"/>
              <a:t>reikalavimus</a:t>
            </a:r>
            <a:r>
              <a:rPr lang="en-US" sz="2400" dirty="0"/>
              <a:t> el. </a:t>
            </a:r>
            <a:r>
              <a:rPr lang="en-US" sz="2400" dirty="0" err="1"/>
              <a:t>komercijos</a:t>
            </a:r>
            <a:r>
              <a:rPr lang="en-US" sz="2400" dirty="0"/>
              <a:t> </a:t>
            </a:r>
            <a:r>
              <a:rPr lang="en-US" sz="2400" dirty="0" err="1"/>
              <a:t>rekomendacijų</a:t>
            </a:r>
            <a:r>
              <a:rPr lang="en-US" sz="2400" dirty="0"/>
              <a:t> </a:t>
            </a:r>
            <a:r>
              <a:rPr lang="en-US" sz="2400" dirty="0" err="1"/>
              <a:t>sistemai</a:t>
            </a:r>
            <a:r>
              <a:rPr lang="en-US" sz="2400" dirty="0"/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366713" algn="just">
              <a:buFont typeface="+mj-lt"/>
              <a:buAutoNum type="arabicPeriod"/>
            </a:pPr>
            <a:r>
              <a:rPr lang="en-US" sz="2400" dirty="0" err="1"/>
              <a:t>Atlikti</a:t>
            </a:r>
            <a:r>
              <a:rPr lang="en-US" sz="2400" dirty="0"/>
              <a:t> el. </a:t>
            </a:r>
            <a:r>
              <a:rPr lang="en-US" sz="2400" dirty="0" err="1"/>
              <a:t>komercijos</a:t>
            </a:r>
            <a:r>
              <a:rPr lang="en-US" sz="2400" dirty="0"/>
              <a:t> </a:t>
            </a:r>
            <a:r>
              <a:rPr lang="en-US" sz="2400" dirty="0" err="1"/>
              <a:t>rekomendacijų</a:t>
            </a:r>
            <a:r>
              <a:rPr lang="en-US" sz="2400" dirty="0"/>
              <a:t> </a:t>
            </a:r>
            <a:r>
              <a:rPr lang="en-US" sz="2400" dirty="0" err="1"/>
              <a:t>sistemos</a:t>
            </a:r>
            <a:r>
              <a:rPr lang="en-US" sz="2400" dirty="0"/>
              <a:t> </a:t>
            </a:r>
            <a:r>
              <a:rPr lang="en-US" sz="2400" dirty="0" err="1"/>
              <a:t>projektavimą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programavimą</a:t>
            </a:r>
            <a:r>
              <a:rPr lang="en-US" sz="2400" dirty="0"/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366713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Atlikti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sukurtos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testavimą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0" algn="just">
              <a:buNone/>
            </a:pP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lt-L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3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5786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Analitinės dalies išvados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Išanalizavus</a:t>
            </a:r>
            <a:r>
              <a:rPr lang="en-GB" dirty="0"/>
              <a:t> </a:t>
            </a:r>
            <a:r>
              <a:rPr lang="en-GB" dirty="0" err="1"/>
              <a:t>rekomendacijų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el. komercijoje, </a:t>
            </a:r>
            <a:r>
              <a:rPr lang="en-GB" dirty="0" err="1"/>
              <a:t>galima</a:t>
            </a:r>
            <a:r>
              <a:rPr lang="en-GB" dirty="0"/>
              <a:t> </a:t>
            </a:r>
            <a:r>
              <a:rPr lang="en-GB" dirty="0" err="1"/>
              <a:t>atkartoti</a:t>
            </a:r>
            <a:r>
              <a:rPr lang="en-GB" dirty="0"/>
              <a:t> </a:t>
            </a:r>
            <a:r>
              <a:rPr lang="en-GB" dirty="0" err="1"/>
              <a:t>sėkmingus</a:t>
            </a:r>
            <a:r>
              <a:rPr lang="en-GB" dirty="0"/>
              <a:t> </a:t>
            </a:r>
            <a:r>
              <a:rPr lang="en-GB" dirty="0" err="1"/>
              <a:t>sprendimus</a:t>
            </a:r>
            <a:r>
              <a:rPr lang="en-GB" dirty="0"/>
              <a:t> </a:t>
            </a:r>
            <a:r>
              <a:rPr lang="en-GB" dirty="0" err="1"/>
              <a:t>iškilusioms</a:t>
            </a:r>
            <a:r>
              <a:rPr lang="en-GB" dirty="0"/>
              <a:t> </a:t>
            </a:r>
            <a:r>
              <a:rPr lang="en-GB" dirty="0" err="1"/>
              <a:t>problemoms</a:t>
            </a:r>
            <a:r>
              <a:rPr lang="en-GB" dirty="0"/>
              <a:t>.</a:t>
            </a:r>
          </a:p>
          <a:p>
            <a:r>
              <a:rPr lang="en-GB" dirty="0" err="1"/>
              <a:t>Palyginus</a:t>
            </a:r>
            <a:r>
              <a:rPr lang="en-GB" dirty="0"/>
              <a:t> </a:t>
            </a:r>
            <a:r>
              <a:rPr lang="en-GB" dirty="0" err="1"/>
              <a:t>panašias</a:t>
            </a:r>
            <a:r>
              <a:rPr lang="en-GB" dirty="0"/>
              <a:t> grafų </a:t>
            </a:r>
            <a:r>
              <a:rPr lang="en-GB" dirty="0" err="1"/>
              <a:t>technologijas</a:t>
            </a:r>
            <a:r>
              <a:rPr lang="en-GB" dirty="0"/>
              <a:t> </a:t>
            </a:r>
            <a:r>
              <a:rPr lang="en-GB" dirty="0" err="1"/>
              <a:t>taikomas</a:t>
            </a:r>
            <a:r>
              <a:rPr lang="en-GB" dirty="0"/>
              <a:t> </a:t>
            </a:r>
            <a:r>
              <a:rPr lang="en-GB" dirty="0" err="1"/>
              <a:t>rekomendacijų</a:t>
            </a:r>
            <a:r>
              <a:rPr lang="en-GB" dirty="0"/>
              <a:t> </a:t>
            </a:r>
            <a:r>
              <a:rPr lang="en-GB" dirty="0" err="1"/>
              <a:t>kūrime</a:t>
            </a:r>
            <a:r>
              <a:rPr lang="en-GB" dirty="0"/>
              <a:t> </a:t>
            </a:r>
            <a:r>
              <a:rPr lang="en-GB" dirty="0" err="1"/>
              <a:t>buvo</a:t>
            </a:r>
            <a:r>
              <a:rPr lang="en-GB" dirty="0"/>
              <a:t> </a:t>
            </a:r>
            <a:r>
              <a:rPr lang="en-GB" dirty="0" err="1"/>
              <a:t>nuspręsta</a:t>
            </a:r>
            <a:r>
              <a:rPr lang="en-GB" dirty="0"/>
              <a:t> </a:t>
            </a:r>
            <a:r>
              <a:rPr lang="en-GB" dirty="0" err="1"/>
              <a:t>taikyti</a:t>
            </a:r>
            <a:r>
              <a:rPr lang="en-GB" dirty="0"/>
              <a:t> Neo4j DBVS </a:t>
            </a:r>
            <a:r>
              <a:rPr lang="en-GB" dirty="0" err="1"/>
              <a:t>siūlomą</a:t>
            </a:r>
            <a:r>
              <a:rPr lang="en-GB" dirty="0"/>
              <a:t> </a:t>
            </a:r>
            <a:r>
              <a:rPr lang="en-GB" dirty="0" err="1"/>
              <a:t>spendimą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4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571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Technologinis sprendimas 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91671"/>
          </a:xfrm>
        </p:spPr>
        <p:txBody>
          <a:bodyPr/>
          <a:lstStyle/>
          <a:p>
            <a:r>
              <a:rPr lang="en-GB" dirty="0" err="1"/>
              <a:t>Buvo</a:t>
            </a:r>
            <a:r>
              <a:rPr lang="en-GB" dirty="0"/>
              <a:t> </a:t>
            </a:r>
            <a:r>
              <a:rPr lang="en-GB" dirty="0" err="1"/>
              <a:t>pasirinkta</a:t>
            </a:r>
            <a:r>
              <a:rPr lang="en-GB" dirty="0"/>
              <a:t> Neo4j </a:t>
            </a:r>
            <a:r>
              <a:rPr lang="en-GB" dirty="0" err="1"/>
              <a:t>grafų</a:t>
            </a:r>
            <a:r>
              <a:rPr lang="en-GB" dirty="0"/>
              <a:t> DBVS, </a:t>
            </a:r>
            <a:r>
              <a:rPr lang="en-GB" dirty="0" err="1"/>
              <a:t>kuri</a:t>
            </a:r>
            <a:r>
              <a:rPr lang="en-GB" dirty="0"/>
              <a:t> </a:t>
            </a:r>
            <a:r>
              <a:rPr lang="en-GB" dirty="0" err="1"/>
              <a:t>įgalina</a:t>
            </a:r>
            <a:r>
              <a:rPr lang="en-GB" dirty="0"/>
              <a:t> </a:t>
            </a:r>
            <a:r>
              <a:rPr lang="en-GB" dirty="0" err="1"/>
              <a:t>ryšių</a:t>
            </a:r>
            <a:r>
              <a:rPr lang="en-GB" dirty="0"/>
              <a:t> </a:t>
            </a:r>
            <a:r>
              <a:rPr lang="en-GB" dirty="0" err="1"/>
              <a:t>kūrimą</a:t>
            </a:r>
            <a:r>
              <a:rPr lang="en-GB" dirty="0"/>
              <a:t> tarp </a:t>
            </a:r>
            <a:r>
              <a:rPr lang="en-GB" dirty="0" err="1"/>
              <a:t>duomenų</a:t>
            </a:r>
            <a:r>
              <a:rPr lang="en-GB" dirty="0"/>
              <a:t> </a:t>
            </a:r>
            <a:r>
              <a:rPr lang="en-GB" dirty="0" err="1"/>
              <a:t>mazgų</a:t>
            </a:r>
            <a:r>
              <a:rPr lang="en-GB" dirty="0"/>
              <a:t>. </a:t>
            </a:r>
            <a:r>
              <a:rPr lang="en-GB" dirty="0" err="1"/>
              <a:t>Ryšių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mazgų</a:t>
            </a:r>
            <a:r>
              <a:rPr lang="en-GB" dirty="0"/>
              <a:t> </a:t>
            </a:r>
            <a:r>
              <a:rPr lang="en-GB" dirty="0" err="1"/>
              <a:t>duomenys</a:t>
            </a:r>
            <a:r>
              <a:rPr lang="en-GB" dirty="0"/>
              <a:t> </a:t>
            </a:r>
            <a:r>
              <a:rPr lang="en-GB" dirty="0" err="1"/>
              <a:t>taikomi</a:t>
            </a:r>
            <a:r>
              <a:rPr lang="en-GB" dirty="0"/>
              <a:t> </a:t>
            </a:r>
            <a:r>
              <a:rPr lang="en-GB" dirty="0" err="1"/>
              <a:t>metodų</a:t>
            </a:r>
            <a:r>
              <a:rPr lang="en-GB" dirty="0"/>
              <a:t> duomenų </a:t>
            </a:r>
            <a:r>
              <a:rPr lang="en-GB" dirty="0" err="1"/>
              <a:t>apdorojimo</a:t>
            </a:r>
            <a:r>
              <a:rPr lang="en-GB" dirty="0"/>
              <a:t> </a:t>
            </a:r>
            <a:r>
              <a:rPr lang="en-GB" dirty="0" err="1"/>
              <a:t>kūrimui</a:t>
            </a:r>
            <a:r>
              <a:rPr lang="en-GB" dirty="0"/>
              <a:t>.</a:t>
            </a:r>
          </a:p>
          <a:p>
            <a:r>
              <a:rPr lang="en-GB" dirty="0"/>
              <a:t>Sistema </a:t>
            </a:r>
            <a:r>
              <a:rPr lang="en-GB" dirty="0" err="1"/>
              <a:t>suprogramuota</a:t>
            </a:r>
            <a:r>
              <a:rPr lang="en-GB" dirty="0"/>
              <a:t> Java </a:t>
            </a:r>
            <a:r>
              <a:rPr lang="en-GB" dirty="0" err="1"/>
              <a:t>programavimo</a:t>
            </a:r>
            <a:r>
              <a:rPr lang="en-GB" dirty="0"/>
              <a:t> </a:t>
            </a:r>
            <a:r>
              <a:rPr lang="en-GB" dirty="0" err="1"/>
              <a:t>kalba</a:t>
            </a:r>
            <a:r>
              <a:rPr lang="en-GB" dirty="0"/>
              <a:t>. Java </a:t>
            </a:r>
            <a:r>
              <a:rPr lang="en-GB" dirty="0" err="1"/>
              <a:t>technologijų</a:t>
            </a:r>
            <a:r>
              <a:rPr lang="en-GB" dirty="0"/>
              <a:t> </a:t>
            </a:r>
            <a:r>
              <a:rPr lang="en-GB" dirty="0" err="1"/>
              <a:t>pagalba</a:t>
            </a:r>
            <a:r>
              <a:rPr lang="en-GB" dirty="0"/>
              <a:t> </a:t>
            </a:r>
            <a:r>
              <a:rPr lang="en-GB" dirty="0" err="1"/>
              <a:t>įgyvendinama</a:t>
            </a:r>
            <a:r>
              <a:rPr lang="en-GB" dirty="0"/>
              <a:t> </a:t>
            </a:r>
            <a:r>
              <a:rPr lang="en-GB" dirty="0" err="1"/>
              <a:t>sąsaja</a:t>
            </a:r>
            <a:r>
              <a:rPr lang="en-GB" dirty="0"/>
              <a:t> tarp duomenų bazės, </a:t>
            </a:r>
            <a:r>
              <a:rPr lang="en-GB" dirty="0" err="1"/>
              <a:t>grafinės</a:t>
            </a:r>
            <a:r>
              <a:rPr lang="en-GB" dirty="0"/>
              <a:t> </a:t>
            </a:r>
            <a:r>
              <a:rPr lang="en-GB" dirty="0" err="1"/>
              <a:t>vartotojo</a:t>
            </a:r>
            <a:r>
              <a:rPr lang="en-GB" dirty="0"/>
              <a:t> </a:t>
            </a:r>
            <a:r>
              <a:rPr lang="en-GB" dirty="0" err="1"/>
              <a:t>sąsajos</a:t>
            </a:r>
            <a:r>
              <a:rPr lang="en-GB" dirty="0"/>
              <a:t> ir </a:t>
            </a:r>
            <a:r>
              <a:rPr lang="en-GB" dirty="0" err="1"/>
              <a:t>posistemio</a:t>
            </a:r>
            <a:r>
              <a:rPr lang="en-GB" dirty="0"/>
              <a:t> </a:t>
            </a:r>
            <a:r>
              <a:rPr lang="en-GB" dirty="0" err="1"/>
              <a:t>atsakingo</a:t>
            </a:r>
            <a:r>
              <a:rPr lang="en-GB" dirty="0"/>
              <a:t> </a:t>
            </a:r>
            <a:r>
              <a:rPr lang="en-GB" dirty="0" err="1"/>
              <a:t>už</a:t>
            </a:r>
            <a:r>
              <a:rPr lang="en-GB" dirty="0"/>
              <a:t> duomenų </a:t>
            </a:r>
            <a:r>
              <a:rPr lang="en-GB" dirty="0" err="1"/>
              <a:t>apdorojimą</a:t>
            </a:r>
            <a:r>
              <a:rPr lang="en-GB" dirty="0"/>
              <a:t>.</a:t>
            </a:r>
            <a:endParaRPr lang="lt-LT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5</a:t>
            </a:fld>
            <a:endParaRPr lang="lt-LT" dirty="0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467324D5-22B2-E700-D332-DC699C4EE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5" y="4167482"/>
            <a:ext cx="4625788" cy="241201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E1C26B6-28C7-9511-58B0-A728F665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8" y="4531591"/>
            <a:ext cx="1476331" cy="1476331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217E620-AB2D-521A-F3CF-80EC42056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57" y="2697996"/>
            <a:ext cx="6052813" cy="40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Sistemos funkcionalumas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1" y="1825625"/>
            <a:ext cx="5053314" cy="20518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err="1"/>
              <a:t>Bendra</a:t>
            </a:r>
            <a:r>
              <a:rPr lang="en-GB" dirty="0"/>
              <a:t> </a:t>
            </a:r>
            <a:r>
              <a:rPr lang="en-GB" dirty="0" err="1"/>
              <a:t>užduočių</a:t>
            </a:r>
            <a:r>
              <a:rPr lang="en-GB" dirty="0"/>
              <a:t> </a:t>
            </a:r>
            <a:r>
              <a:rPr lang="en-GB" dirty="0" err="1"/>
              <a:t>atvejų</a:t>
            </a:r>
            <a:r>
              <a:rPr lang="en-GB" dirty="0"/>
              <a:t> </a:t>
            </a:r>
            <a:r>
              <a:rPr lang="en-GB" dirty="0" err="1"/>
              <a:t>diagrama</a:t>
            </a:r>
            <a:r>
              <a:rPr lang="en-GB" dirty="0"/>
              <a:t> yra </a:t>
            </a:r>
            <a:r>
              <a:rPr lang="en-GB" dirty="0" err="1"/>
              <a:t>skirta</a:t>
            </a:r>
            <a:r>
              <a:rPr lang="en-GB" dirty="0"/>
              <a:t> </a:t>
            </a:r>
            <a:r>
              <a:rPr lang="en-GB" dirty="0" err="1"/>
              <a:t>paaiškinti</a:t>
            </a:r>
            <a:r>
              <a:rPr lang="en-GB" dirty="0"/>
              <a:t> </a:t>
            </a:r>
            <a:r>
              <a:rPr lang="en-GB" dirty="0" err="1"/>
              <a:t>užduotis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 err="1"/>
              <a:t>Sudėtingiausios</a:t>
            </a:r>
            <a:r>
              <a:rPr lang="en-GB" dirty="0"/>
              <a:t> </a:t>
            </a:r>
            <a:r>
              <a:rPr lang="en-GB" dirty="0" err="1"/>
              <a:t>buvo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rekomendacijomis</a:t>
            </a:r>
            <a:r>
              <a:rPr lang="en-GB" dirty="0"/>
              <a:t> </a:t>
            </a:r>
            <a:r>
              <a:rPr lang="en-GB" dirty="0" err="1"/>
              <a:t>susijusios</a:t>
            </a:r>
            <a:r>
              <a:rPr lang="en-GB" dirty="0"/>
              <a:t> </a:t>
            </a:r>
            <a:r>
              <a:rPr lang="en-GB" dirty="0" err="1"/>
              <a:t>užduotys</a:t>
            </a:r>
            <a:endParaRPr lang="lt-LT" dirty="0"/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6</a:t>
            </a:fld>
            <a:endParaRPr lang="lt-L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D84DF-2B26-AE2F-6EE9-92098335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409" y="1283110"/>
            <a:ext cx="5053313" cy="46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Klasių diagrama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8683" y="1825625"/>
            <a:ext cx="4915930" cy="4351338"/>
          </a:xfrm>
        </p:spPr>
        <p:txBody>
          <a:bodyPr/>
          <a:lstStyle/>
          <a:p>
            <a:r>
              <a:rPr lang="en-GB" dirty="0" err="1"/>
              <a:t>Klasių</a:t>
            </a:r>
            <a:r>
              <a:rPr lang="en-GB" dirty="0"/>
              <a:t> </a:t>
            </a:r>
            <a:r>
              <a:rPr lang="en-GB" dirty="0" err="1"/>
              <a:t>diagrama</a:t>
            </a:r>
            <a:r>
              <a:rPr lang="en-GB" dirty="0"/>
              <a:t> </a:t>
            </a:r>
            <a:r>
              <a:rPr lang="en-GB" dirty="0" err="1"/>
              <a:t>apibūdina</a:t>
            </a:r>
            <a:r>
              <a:rPr lang="en-GB" dirty="0"/>
              <a:t> </a:t>
            </a:r>
            <a:r>
              <a:rPr lang="en-GB" dirty="0" err="1"/>
              <a:t>sistemos</a:t>
            </a:r>
            <a:r>
              <a:rPr lang="en-GB" dirty="0"/>
              <a:t> </a:t>
            </a:r>
            <a:r>
              <a:rPr lang="en-GB" dirty="0" err="1"/>
              <a:t>modelį</a:t>
            </a:r>
            <a:r>
              <a:rPr lang="en-GB" dirty="0"/>
              <a:t>.</a:t>
            </a:r>
          </a:p>
          <a:p>
            <a:r>
              <a:rPr lang="en-GB" dirty="0" err="1"/>
              <a:t>Sudėtingiausias</a:t>
            </a:r>
            <a:r>
              <a:rPr lang="en-GB" dirty="0"/>
              <a:t> </a:t>
            </a:r>
            <a:r>
              <a:rPr lang="en-GB" dirty="0" err="1"/>
              <a:t>modelio</a:t>
            </a:r>
            <a:r>
              <a:rPr lang="en-GB" dirty="0"/>
              <a:t> Controller </a:t>
            </a:r>
            <a:r>
              <a:rPr lang="en-GB" dirty="0" err="1"/>
              <a:t>klasės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7</a:t>
            </a:fld>
            <a:endParaRPr lang="lt-L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661C2C-6C37-1133-09F6-35BDF3C3D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0437" y="801700"/>
            <a:ext cx="6082801" cy="52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Grafai</a:t>
            </a:r>
            <a:endParaRPr lang="lt-L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8683" y="1825625"/>
            <a:ext cx="4915930" cy="4351338"/>
          </a:xfrm>
        </p:spPr>
        <p:txBody>
          <a:bodyPr/>
          <a:lstStyle/>
          <a:p>
            <a:r>
              <a:rPr lang="en-GB" dirty="0"/>
              <a:t>Neo4j DBVS </a:t>
            </a:r>
            <a:r>
              <a:rPr lang="en-GB" dirty="0" err="1"/>
              <a:t>vizualizuoja</a:t>
            </a:r>
            <a:r>
              <a:rPr lang="en-GB" dirty="0"/>
              <a:t> </a:t>
            </a:r>
            <a:r>
              <a:rPr lang="en-GB" dirty="0" err="1"/>
              <a:t>projekto</a:t>
            </a:r>
            <a:r>
              <a:rPr lang="en-GB" dirty="0"/>
              <a:t> </a:t>
            </a:r>
            <a:r>
              <a:rPr lang="en-GB" dirty="0" err="1"/>
              <a:t>grafus</a:t>
            </a:r>
            <a:endParaRPr lang="en-GB" dirty="0"/>
          </a:p>
          <a:p>
            <a:pPr marL="0" indent="0">
              <a:buNone/>
            </a:pPr>
            <a:endParaRPr lang="lt-LT" dirty="0"/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8</a:t>
            </a:fld>
            <a:endParaRPr lang="lt-L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661C2C-6C37-1133-09F6-35BDF3C3D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0437" y="1321286"/>
            <a:ext cx="6295361" cy="40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Realizacijos demonstracija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Pagrindiniam</a:t>
            </a:r>
            <a:r>
              <a:rPr lang="en-GB" dirty="0"/>
              <a:t> </a:t>
            </a:r>
            <a:r>
              <a:rPr lang="en-GB" dirty="0" err="1"/>
              <a:t>funkcionalumui</a:t>
            </a:r>
            <a:r>
              <a:rPr lang="en-GB" dirty="0"/>
              <a:t> </a:t>
            </a:r>
            <a:r>
              <a:rPr lang="en-GB" dirty="0" err="1"/>
              <a:t>parodyti</a:t>
            </a:r>
            <a:r>
              <a:rPr lang="en-GB" dirty="0"/>
              <a:t> </a:t>
            </a:r>
            <a:r>
              <a:rPr lang="en-GB" dirty="0" err="1"/>
              <a:t>sukurtas</a:t>
            </a:r>
            <a:r>
              <a:rPr lang="en-GB" dirty="0"/>
              <a:t> </a:t>
            </a:r>
            <a:r>
              <a:rPr lang="en-GB" dirty="0" err="1"/>
              <a:t>trumpas</a:t>
            </a:r>
            <a:r>
              <a:rPr lang="en-GB" dirty="0"/>
              <a:t> </a:t>
            </a:r>
            <a:r>
              <a:rPr lang="en-GB" dirty="0" err="1"/>
              <a:t>vaizdo</a:t>
            </a:r>
            <a:r>
              <a:rPr lang="en-GB" dirty="0"/>
              <a:t> </a:t>
            </a:r>
            <a:r>
              <a:rPr lang="en-GB" dirty="0" err="1"/>
              <a:t>įrašas</a:t>
            </a:r>
            <a:r>
              <a:rPr lang="en-GB" dirty="0"/>
              <a:t>. </a:t>
            </a:r>
            <a:r>
              <a:rPr lang="en-GB" dirty="0" err="1"/>
              <a:t>Parodomi</a:t>
            </a:r>
            <a:r>
              <a:rPr lang="en-GB" dirty="0"/>
              <a:t> </a:t>
            </a:r>
            <a:r>
              <a:rPr lang="en-GB" dirty="0" err="1"/>
              <a:t>svarbiausi</a:t>
            </a:r>
            <a:r>
              <a:rPr lang="en-GB" dirty="0"/>
              <a:t> </a:t>
            </a:r>
            <a:r>
              <a:rPr lang="en-GB" dirty="0" err="1"/>
              <a:t>akcentai</a:t>
            </a:r>
            <a:r>
              <a:rPr lang="en-GB" dirty="0"/>
              <a:t>.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EL. KOMERCIJOS REKOMENDACIJŲ SISTEMA GRAFŲ DUOMENŲ BAZĖJE</a:t>
            </a:r>
            <a:endParaRPr lang="lt-L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E2BC-D197-42E0-93EA-4E24880C5CE1}" type="slidenum">
              <a:rPr lang="lt-LT" smtClean="0"/>
              <a:pPr/>
              <a:t>9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685821"/>
      </p:ext>
    </p:extLst>
  </p:cSld>
  <p:clrMapOvr>
    <a:masterClrMapping/>
  </p:clrMapOvr>
</p:sld>
</file>

<file path=ppt/theme/theme1.xml><?xml version="1.0" encoding="utf-8"?>
<a:theme xmlns:a="http://schemas.openxmlformats.org/drawingml/2006/main" name="Vilnius_Tech_mėlynas_LT">
  <a:themeElements>
    <a:clrScheme name="Vilnius Tech Spalv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4DC7"/>
      </a:accent1>
      <a:accent2>
        <a:srgbClr val="F68B28"/>
      </a:accent2>
      <a:accent3>
        <a:srgbClr val="BDCCD3"/>
      </a:accent3>
      <a:accent4>
        <a:srgbClr val="FEBF3E"/>
      </a:accent4>
      <a:accent5>
        <a:srgbClr val="3EB8D8"/>
      </a:accent5>
      <a:accent6>
        <a:srgbClr val="00DDA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14D21445-6F54-9349-B33F-CFCE8278CA74}" vid="{5C0A0FF2-AFBF-9342-A85D-B715CB648C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0269AA6C7415458AE51A7BB04691A2" ma:contentTypeVersion="4" ma:contentTypeDescription="Create a new document." ma:contentTypeScope="" ma:versionID="64890d3d39f40b5544fe0a91f936ffd0">
  <xsd:schema xmlns:xsd="http://www.w3.org/2001/XMLSchema" xmlns:xs="http://www.w3.org/2001/XMLSchema" xmlns:p="http://schemas.microsoft.com/office/2006/metadata/properties" xmlns:ns2="65bd619e-15ea-4489-8acd-632b5bc86d7e" targetNamespace="http://schemas.microsoft.com/office/2006/metadata/properties" ma:root="true" ma:fieldsID="a057cc2fc506ed12982425963362b612" ns2:_="">
    <xsd:import namespace="65bd619e-15ea-4489-8acd-632b5bc86d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d619e-15ea-4489-8acd-632b5bc86d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1701A-42BA-42C2-9C11-0D945FF1F6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1FD7C6-3C0A-42DC-ABC9-A6A14F7FB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bd619e-15ea-4489-8acd-632b5bc86d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VILNIUS TECH_widescreen_16 9</Template>
  <TotalTime>2574</TotalTime>
  <Words>497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Vilnius_Tech_mėlynas_LT</vt:lpstr>
      <vt:lpstr>Office Theme</vt:lpstr>
      <vt:lpstr>Lukas Lukoševičius  Darbo vadovė: lektorė Jelena Stankevič</vt:lpstr>
      <vt:lpstr>Temos aktualumas</vt:lpstr>
      <vt:lpstr>Tikslas, uždaviniai</vt:lpstr>
      <vt:lpstr>Analitinės dalies išvados</vt:lpstr>
      <vt:lpstr>Technologinis sprendimas  </vt:lpstr>
      <vt:lpstr>Sistemos funkcionalumas</vt:lpstr>
      <vt:lpstr>Klasių diagrama</vt:lpstr>
      <vt:lpstr>Grafai</vt:lpstr>
      <vt:lpstr>Realizacijos demonstracija</vt:lpstr>
      <vt:lpstr>Testavimo rezultatai</vt:lpstr>
      <vt:lpstr>Išvados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Vardas Pavardė  Darbo vadovas: doc. dr. Pavel Stefanovič</dc:title>
  <dc:creator>Pavel Stefanovič</dc:creator>
  <cp:lastModifiedBy>Lukas Lukoševičius</cp:lastModifiedBy>
  <cp:revision>74</cp:revision>
  <dcterms:created xsi:type="dcterms:W3CDTF">2021-04-29T10:12:51Z</dcterms:created>
  <dcterms:modified xsi:type="dcterms:W3CDTF">2023-06-06T11:18:24Z</dcterms:modified>
</cp:coreProperties>
</file>