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12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9A07-BD01-4F84-9D51-DF20A05F3F2C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4018-FE57-49B8-86E9-9F64DD806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03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9A07-BD01-4F84-9D51-DF20A05F3F2C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4018-FE57-49B8-86E9-9F64DD806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56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9A07-BD01-4F84-9D51-DF20A05F3F2C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4018-FE57-49B8-86E9-9F64DD806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70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9A07-BD01-4F84-9D51-DF20A05F3F2C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4018-FE57-49B8-86E9-9F64DD806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9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9A07-BD01-4F84-9D51-DF20A05F3F2C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4018-FE57-49B8-86E9-9F64DD806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47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9A07-BD01-4F84-9D51-DF20A05F3F2C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4018-FE57-49B8-86E9-9F64DD806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101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9A07-BD01-4F84-9D51-DF20A05F3F2C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4018-FE57-49B8-86E9-9F64DD806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21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9A07-BD01-4F84-9D51-DF20A05F3F2C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4018-FE57-49B8-86E9-9F64DD806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64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9A07-BD01-4F84-9D51-DF20A05F3F2C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4018-FE57-49B8-86E9-9F64DD806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62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9A07-BD01-4F84-9D51-DF20A05F3F2C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4018-FE57-49B8-86E9-9F64DD806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03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9A07-BD01-4F84-9D51-DF20A05F3F2C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4018-FE57-49B8-86E9-9F64DD806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983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F9A07-BD01-4F84-9D51-DF20A05F3F2C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C4018-FE57-49B8-86E9-9F64DD806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70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685838" y="1533260"/>
            <a:ext cx="4820323" cy="3791479"/>
            <a:chOff x="3685838" y="1533260"/>
            <a:chExt cx="4820323" cy="379147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5838" y="1533260"/>
              <a:ext cx="4820323" cy="3791479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4110754" y="2864581"/>
              <a:ext cx="3973189" cy="2346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116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563613" y="0"/>
            <a:ext cx="7064774" cy="6858000"/>
            <a:chOff x="2563613" y="0"/>
            <a:chExt cx="7064774" cy="68580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3613" y="0"/>
              <a:ext cx="7064774" cy="6858000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2690467" y="3257550"/>
              <a:ext cx="6043958" cy="1714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9192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976312" y="90486"/>
            <a:ext cx="9986963" cy="6179679"/>
            <a:chOff x="976312" y="90486"/>
            <a:chExt cx="9986963" cy="6179679"/>
          </a:xfrm>
        </p:grpSpPr>
        <p:grpSp>
          <p:nvGrpSpPr>
            <p:cNvPr id="5" name="그룹 4"/>
            <p:cNvGrpSpPr/>
            <p:nvPr/>
          </p:nvGrpSpPr>
          <p:grpSpPr>
            <a:xfrm>
              <a:off x="976312" y="90486"/>
              <a:ext cx="9986963" cy="6179679"/>
              <a:chOff x="976312" y="90486"/>
              <a:chExt cx="9986963" cy="6179679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76312" y="90486"/>
                <a:ext cx="4900614" cy="3059774"/>
              </a:xfrm>
              <a:prstGeom prst="rect">
                <a:avLst/>
              </a:prstGeom>
            </p:spPr>
          </p:pic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6000" y="90486"/>
                <a:ext cx="4867275" cy="3054463"/>
              </a:xfrm>
              <a:prstGeom prst="rect">
                <a:avLst/>
              </a:prstGeom>
            </p:spPr>
          </p:pic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8063" y="3228975"/>
                <a:ext cx="4900614" cy="3041190"/>
              </a:xfrm>
              <a:prstGeom prst="rect">
                <a:avLst/>
              </a:prstGeom>
            </p:spPr>
          </p:pic>
        </p:grpSp>
        <p:sp>
          <p:nvSpPr>
            <p:cNvPr id="6" name="TextBox 5"/>
            <p:cNvSpPr txBox="1"/>
            <p:nvPr/>
          </p:nvSpPr>
          <p:spPr>
            <a:xfrm>
              <a:off x="1123950" y="124838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①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44138" y="124838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②</a:t>
              </a:r>
              <a:endParaRPr lang="ko-KR" alt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01038" y="350950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③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5394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3"/>
            <a:ext cx="12192000" cy="685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64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15594" y="1"/>
            <a:ext cx="12207594" cy="6849250"/>
            <a:chOff x="-15594" y="1"/>
            <a:chExt cx="12207594" cy="684925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5594" y="1"/>
              <a:ext cx="12207594" cy="684925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14300" y="2371725"/>
              <a:ext cx="1369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① 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Console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21588" y="2371725"/>
              <a:ext cx="1128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</a:rPr>
                <a:t>②</a:t>
              </a:r>
              <a:r>
                <a:rPr lang="ko-KR" altLang="en-US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Script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4300" y="6029325"/>
              <a:ext cx="4839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mtClean="0">
                  <a:solidFill>
                    <a:schemeClr val="bg1"/>
                  </a:solidFill>
                </a:rPr>
                <a:t>② 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Environment/History/Files/Connections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21588" y="4425822"/>
              <a:ext cx="3610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mtClean="0"/>
                <a:t>④ </a:t>
              </a:r>
              <a:r>
                <a:rPr lang="en-US" altLang="ko-KR" b="1" dirty="0" smtClean="0"/>
                <a:t>Plots/Packages/Help/Viewer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4594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57600" y="1552575"/>
            <a:ext cx="4876800" cy="3752850"/>
            <a:chOff x="3657600" y="1552575"/>
            <a:chExt cx="4876800" cy="375285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7600" y="1552575"/>
              <a:ext cx="4876800" cy="3752850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4109405" y="2712181"/>
              <a:ext cx="1285555" cy="2346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084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662362" y="1557337"/>
            <a:ext cx="4867275" cy="3743325"/>
            <a:chOff x="3662362" y="1557337"/>
            <a:chExt cx="4867275" cy="374332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2362" y="1557337"/>
              <a:ext cx="4867275" cy="3743325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4117025" y="2910301"/>
              <a:ext cx="2047555" cy="2346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3198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67125" y="1533525"/>
            <a:ext cx="4857750" cy="3790950"/>
            <a:chOff x="3667125" y="1533525"/>
            <a:chExt cx="4857750" cy="379095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7125" y="1533525"/>
              <a:ext cx="4857750" cy="3790950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4117025" y="3039841"/>
              <a:ext cx="1285555" cy="2346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089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7" y="1547812"/>
            <a:ext cx="48482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8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662362" y="1538287"/>
            <a:ext cx="4867275" cy="3781425"/>
            <a:chOff x="3662362" y="1538287"/>
            <a:chExt cx="4867275" cy="378142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2362" y="1538287"/>
              <a:ext cx="4867275" cy="3781425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4117025" y="3039841"/>
              <a:ext cx="1666555" cy="2346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117024" y="3649441"/>
              <a:ext cx="2154236" cy="48821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1525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1185862"/>
            <a:ext cx="91154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76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333322" y="-35132"/>
            <a:ext cx="9638645" cy="6858000"/>
            <a:chOff x="1333322" y="-35132"/>
            <a:chExt cx="9638645" cy="68580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3322" y="-35132"/>
              <a:ext cx="9638645" cy="6858000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7224367" y="1270450"/>
              <a:ext cx="2121934" cy="3155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893779" y="6261887"/>
              <a:ext cx="860925" cy="3155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7259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193673" y="0"/>
            <a:ext cx="5671304" cy="6858000"/>
            <a:chOff x="3193673" y="0"/>
            <a:chExt cx="5671304" cy="68580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3673" y="0"/>
              <a:ext cx="5671304" cy="6858000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4126551" y="1295400"/>
              <a:ext cx="921700" cy="7524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126551" y="6210300"/>
              <a:ext cx="921700" cy="5334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762054" y="1295400"/>
              <a:ext cx="921700" cy="7524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2054" y="6210300"/>
              <a:ext cx="921700" cy="5334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245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11</Words>
  <Application>Microsoft Office PowerPoint</Application>
  <PresentationFormat>와이드스크린</PresentationFormat>
  <Paragraphs>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Boncho Ku</dc:creator>
  <cp:lastModifiedBy>Boncho Ku</cp:lastModifiedBy>
  <cp:revision>13</cp:revision>
  <dcterms:created xsi:type="dcterms:W3CDTF">2017-11-20T01:22:58Z</dcterms:created>
  <dcterms:modified xsi:type="dcterms:W3CDTF">2017-11-20T09:51:00Z</dcterms:modified>
</cp:coreProperties>
</file>