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153025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 autoAdjust="0"/>
    <p:restoredTop sz="94660"/>
  </p:normalViewPr>
  <p:slideViewPr>
    <p:cSldViewPr snapToGrid="0">
      <p:cViewPr>
        <p:scale>
          <a:sx n="200" d="100"/>
          <a:sy n="200" d="100"/>
        </p:scale>
        <p:origin x="83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128" y="474406"/>
            <a:ext cx="3864769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128" y="1522528"/>
            <a:ext cx="3864769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7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6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7634" y="154333"/>
            <a:ext cx="1111121" cy="24565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271" y="154333"/>
            <a:ext cx="3268950" cy="24565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587" y="722681"/>
            <a:ext cx="4444484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587" y="1939898"/>
            <a:ext cx="4444484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270" y="771665"/>
            <a:ext cx="2190036" cy="18392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8719" y="771665"/>
            <a:ext cx="2190036" cy="18392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9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42" y="154333"/>
            <a:ext cx="4444484" cy="5602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942" y="710603"/>
            <a:ext cx="2179971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942" y="1058858"/>
            <a:ext cx="2179971" cy="15574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8719" y="710603"/>
            <a:ext cx="2190707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8719" y="1058858"/>
            <a:ext cx="2190707" cy="15574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42" y="193252"/>
            <a:ext cx="1661985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07" y="417370"/>
            <a:ext cx="2608719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42" y="869632"/>
            <a:ext cx="1661985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1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42" y="193252"/>
            <a:ext cx="1661985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0707" y="417370"/>
            <a:ext cx="2608719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42" y="869632"/>
            <a:ext cx="1661985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4271" y="154333"/>
            <a:ext cx="4444484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71" y="771665"/>
            <a:ext cx="4444484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270" y="2686735"/>
            <a:ext cx="1159431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B211-403B-4FE7-800F-F270A947D13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6940" y="2686735"/>
            <a:ext cx="1739146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9324" y="2686735"/>
            <a:ext cx="1159431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07E6-3B56-43B0-A506-3CC30DF06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6517" rtl="0" eaLnBrk="1" latinLnBrk="1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1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1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1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1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1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1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1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1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1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1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50889" y="170943"/>
            <a:ext cx="4973537" cy="2562732"/>
            <a:chOff x="1603831" y="1009736"/>
            <a:chExt cx="8599666" cy="4117050"/>
          </a:xfrm>
        </p:grpSpPr>
        <p:sp>
          <p:nvSpPr>
            <p:cNvPr id="6" name="타원 5"/>
            <p:cNvSpPr/>
            <p:nvPr/>
          </p:nvSpPr>
          <p:spPr>
            <a:xfrm>
              <a:off x="4307171" y="1015860"/>
              <a:ext cx="1162050" cy="10953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7" name="타원 6"/>
            <p:cNvSpPr/>
            <p:nvPr/>
          </p:nvSpPr>
          <p:spPr>
            <a:xfrm>
              <a:off x="5012021" y="1015859"/>
              <a:ext cx="1162050" cy="1095375"/>
            </a:xfrm>
            <a:prstGeom prst="ellipse">
              <a:avLst/>
            </a:prstGeom>
            <a:solidFill>
              <a:schemeClr val="bg2">
                <a:lumMod val="5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" name="타원 3"/>
            <p:cNvSpPr/>
            <p:nvPr/>
          </p:nvSpPr>
          <p:spPr>
            <a:xfrm>
              <a:off x="1609725" y="1038225"/>
              <a:ext cx="1162050" cy="1095375"/>
            </a:xfrm>
            <a:prstGeom prst="ellipse">
              <a:avLst/>
            </a:prstGeom>
            <a:solidFill>
              <a:schemeClr val="bg2">
                <a:lumMod val="5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" name="타원 4"/>
            <p:cNvSpPr/>
            <p:nvPr/>
          </p:nvSpPr>
          <p:spPr>
            <a:xfrm>
              <a:off x="2314575" y="1038224"/>
              <a:ext cx="1162050" cy="10953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9" name="타원 8"/>
            <p:cNvSpPr/>
            <p:nvPr/>
          </p:nvSpPr>
          <p:spPr>
            <a:xfrm>
              <a:off x="2314575" y="2475291"/>
              <a:ext cx="1162050" cy="10953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8" name="타원 7"/>
            <p:cNvSpPr/>
            <p:nvPr/>
          </p:nvSpPr>
          <p:spPr>
            <a:xfrm>
              <a:off x="1609725" y="2475292"/>
              <a:ext cx="1162050" cy="10953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4" name="타원 13"/>
            <p:cNvSpPr/>
            <p:nvPr/>
          </p:nvSpPr>
          <p:spPr>
            <a:xfrm>
              <a:off x="2308756" y="2594302"/>
              <a:ext cx="463016" cy="846802"/>
            </a:xfrm>
            <a:custGeom>
              <a:avLst/>
              <a:gdLst>
                <a:gd name="connsiteX0" fmla="*/ 0 w 338138"/>
                <a:gd name="connsiteY0" fmla="*/ 400050 h 800100"/>
                <a:gd name="connsiteX1" fmla="*/ 169069 w 338138"/>
                <a:gd name="connsiteY1" fmla="*/ 0 h 800100"/>
                <a:gd name="connsiteX2" fmla="*/ 338138 w 338138"/>
                <a:gd name="connsiteY2" fmla="*/ 400050 h 800100"/>
                <a:gd name="connsiteX3" fmla="*/ 169069 w 338138"/>
                <a:gd name="connsiteY3" fmla="*/ 800100 h 800100"/>
                <a:gd name="connsiteX4" fmla="*/ 0 w 338138"/>
                <a:gd name="connsiteY4" fmla="*/ 400050 h 800100"/>
                <a:gd name="connsiteX0" fmla="*/ 1 w 338139"/>
                <a:gd name="connsiteY0" fmla="*/ 400050 h 816769"/>
                <a:gd name="connsiteX1" fmla="*/ 169070 w 338139"/>
                <a:gd name="connsiteY1" fmla="*/ 0 h 816769"/>
                <a:gd name="connsiteX2" fmla="*/ 338139 w 338139"/>
                <a:gd name="connsiteY2" fmla="*/ 400050 h 816769"/>
                <a:gd name="connsiteX3" fmla="*/ 171451 w 338139"/>
                <a:gd name="connsiteY3" fmla="*/ 816769 h 816769"/>
                <a:gd name="connsiteX4" fmla="*/ 1 w 338139"/>
                <a:gd name="connsiteY4" fmla="*/ 400050 h 816769"/>
                <a:gd name="connsiteX0" fmla="*/ 0 w 338138"/>
                <a:gd name="connsiteY0" fmla="*/ 400050 h 816769"/>
                <a:gd name="connsiteX1" fmla="*/ 169069 w 338138"/>
                <a:gd name="connsiteY1" fmla="*/ 0 h 816769"/>
                <a:gd name="connsiteX2" fmla="*/ 338138 w 338138"/>
                <a:gd name="connsiteY2" fmla="*/ 400050 h 816769"/>
                <a:gd name="connsiteX3" fmla="*/ 169069 w 338138"/>
                <a:gd name="connsiteY3" fmla="*/ 816769 h 816769"/>
                <a:gd name="connsiteX4" fmla="*/ 0 w 338138"/>
                <a:gd name="connsiteY4" fmla="*/ 400050 h 816769"/>
                <a:gd name="connsiteX0" fmla="*/ 0 w 390525"/>
                <a:gd name="connsiteY0" fmla="*/ 400050 h 816769"/>
                <a:gd name="connsiteX1" fmla="*/ 169069 w 390525"/>
                <a:gd name="connsiteY1" fmla="*/ 0 h 816769"/>
                <a:gd name="connsiteX2" fmla="*/ 390525 w 390525"/>
                <a:gd name="connsiteY2" fmla="*/ 400050 h 816769"/>
                <a:gd name="connsiteX3" fmla="*/ 169069 w 390525"/>
                <a:gd name="connsiteY3" fmla="*/ 816769 h 816769"/>
                <a:gd name="connsiteX4" fmla="*/ 0 w 390525"/>
                <a:gd name="connsiteY4" fmla="*/ 400050 h 816769"/>
                <a:gd name="connsiteX0" fmla="*/ 0 w 438150"/>
                <a:gd name="connsiteY0" fmla="*/ 397669 h 816769"/>
                <a:gd name="connsiteX1" fmla="*/ 216694 w 438150"/>
                <a:gd name="connsiteY1" fmla="*/ 0 h 816769"/>
                <a:gd name="connsiteX2" fmla="*/ 438150 w 438150"/>
                <a:gd name="connsiteY2" fmla="*/ 400050 h 816769"/>
                <a:gd name="connsiteX3" fmla="*/ 216694 w 438150"/>
                <a:gd name="connsiteY3" fmla="*/ 816769 h 816769"/>
                <a:gd name="connsiteX4" fmla="*/ 0 w 438150"/>
                <a:gd name="connsiteY4" fmla="*/ 397669 h 816769"/>
                <a:gd name="connsiteX0" fmla="*/ 0 w 438150"/>
                <a:gd name="connsiteY0" fmla="*/ 419101 h 838201"/>
                <a:gd name="connsiteX1" fmla="*/ 216694 w 438150"/>
                <a:gd name="connsiteY1" fmla="*/ 0 h 838201"/>
                <a:gd name="connsiteX2" fmla="*/ 438150 w 438150"/>
                <a:gd name="connsiteY2" fmla="*/ 421482 h 838201"/>
                <a:gd name="connsiteX3" fmla="*/ 216694 w 438150"/>
                <a:gd name="connsiteY3" fmla="*/ 838201 h 838201"/>
                <a:gd name="connsiteX4" fmla="*/ 0 w 438150"/>
                <a:gd name="connsiteY4" fmla="*/ 419101 h 838201"/>
                <a:gd name="connsiteX0" fmla="*/ 0 w 442912"/>
                <a:gd name="connsiteY0" fmla="*/ 419102 h 838204"/>
                <a:gd name="connsiteX1" fmla="*/ 216694 w 442912"/>
                <a:gd name="connsiteY1" fmla="*/ 1 h 838204"/>
                <a:gd name="connsiteX2" fmla="*/ 442912 w 442912"/>
                <a:gd name="connsiteY2" fmla="*/ 423865 h 838204"/>
                <a:gd name="connsiteX3" fmla="*/ 216694 w 442912"/>
                <a:gd name="connsiteY3" fmla="*/ 838202 h 838204"/>
                <a:gd name="connsiteX4" fmla="*/ 0 w 442912"/>
                <a:gd name="connsiteY4" fmla="*/ 419102 h 838204"/>
                <a:gd name="connsiteX0" fmla="*/ 0 w 440531"/>
                <a:gd name="connsiteY0" fmla="*/ 419102 h 838204"/>
                <a:gd name="connsiteX1" fmla="*/ 216694 w 440531"/>
                <a:gd name="connsiteY1" fmla="*/ 1 h 838204"/>
                <a:gd name="connsiteX2" fmla="*/ 440531 w 440531"/>
                <a:gd name="connsiteY2" fmla="*/ 423865 h 838204"/>
                <a:gd name="connsiteX3" fmla="*/ 216694 w 440531"/>
                <a:gd name="connsiteY3" fmla="*/ 838202 h 838204"/>
                <a:gd name="connsiteX4" fmla="*/ 0 w 440531"/>
                <a:gd name="connsiteY4" fmla="*/ 419102 h 838204"/>
                <a:gd name="connsiteX0" fmla="*/ 3 w 440534"/>
                <a:gd name="connsiteY0" fmla="*/ 414340 h 833442"/>
                <a:gd name="connsiteX1" fmla="*/ 211934 w 440534"/>
                <a:gd name="connsiteY1" fmla="*/ 2 h 833442"/>
                <a:gd name="connsiteX2" fmla="*/ 440534 w 440534"/>
                <a:gd name="connsiteY2" fmla="*/ 419103 h 833442"/>
                <a:gd name="connsiteX3" fmla="*/ 216697 w 440534"/>
                <a:gd name="connsiteY3" fmla="*/ 833440 h 833442"/>
                <a:gd name="connsiteX4" fmla="*/ 3 w 440534"/>
                <a:gd name="connsiteY4" fmla="*/ 414340 h 833442"/>
                <a:gd name="connsiteX0" fmla="*/ 3 w 440534"/>
                <a:gd name="connsiteY0" fmla="*/ 414340 h 833442"/>
                <a:gd name="connsiteX1" fmla="*/ 211934 w 440534"/>
                <a:gd name="connsiteY1" fmla="*/ 2 h 833442"/>
                <a:gd name="connsiteX2" fmla="*/ 440534 w 440534"/>
                <a:gd name="connsiteY2" fmla="*/ 419103 h 833442"/>
                <a:gd name="connsiteX3" fmla="*/ 216697 w 440534"/>
                <a:gd name="connsiteY3" fmla="*/ 833440 h 833442"/>
                <a:gd name="connsiteX4" fmla="*/ 3 w 440534"/>
                <a:gd name="connsiteY4" fmla="*/ 414340 h 833442"/>
                <a:gd name="connsiteX0" fmla="*/ 3 w 457202"/>
                <a:gd name="connsiteY0" fmla="*/ 416720 h 833439"/>
                <a:gd name="connsiteX1" fmla="*/ 228602 w 457202"/>
                <a:gd name="connsiteY1" fmla="*/ 1 h 833439"/>
                <a:gd name="connsiteX2" fmla="*/ 457202 w 457202"/>
                <a:gd name="connsiteY2" fmla="*/ 419102 h 833439"/>
                <a:gd name="connsiteX3" fmla="*/ 233365 w 457202"/>
                <a:gd name="connsiteY3" fmla="*/ 833439 h 833439"/>
                <a:gd name="connsiteX4" fmla="*/ 3 w 457202"/>
                <a:gd name="connsiteY4" fmla="*/ 416720 h 833439"/>
                <a:gd name="connsiteX0" fmla="*/ 2 w 461964"/>
                <a:gd name="connsiteY0" fmla="*/ 416720 h 833439"/>
                <a:gd name="connsiteX1" fmla="*/ 233364 w 461964"/>
                <a:gd name="connsiteY1" fmla="*/ 1 h 833439"/>
                <a:gd name="connsiteX2" fmla="*/ 461964 w 461964"/>
                <a:gd name="connsiteY2" fmla="*/ 419102 h 833439"/>
                <a:gd name="connsiteX3" fmla="*/ 238127 w 461964"/>
                <a:gd name="connsiteY3" fmla="*/ 833439 h 833439"/>
                <a:gd name="connsiteX4" fmla="*/ 2 w 461964"/>
                <a:gd name="connsiteY4" fmla="*/ 416720 h 833439"/>
                <a:gd name="connsiteX0" fmla="*/ 458 w 462420"/>
                <a:gd name="connsiteY0" fmla="*/ 416720 h 833439"/>
                <a:gd name="connsiteX1" fmla="*/ 233820 w 462420"/>
                <a:gd name="connsiteY1" fmla="*/ 1 h 833439"/>
                <a:gd name="connsiteX2" fmla="*/ 462420 w 462420"/>
                <a:gd name="connsiteY2" fmla="*/ 419102 h 833439"/>
                <a:gd name="connsiteX3" fmla="*/ 238583 w 462420"/>
                <a:gd name="connsiteY3" fmla="*/ 833439 h 833439"/>
                <a:gd name="connsiteX4" fmla="*/ 458 w 462420"/>
                <a:gd name="connsiteY4" fmla="*/ 416720 h 833439"/>
                <a:gd name="connsiteX0" fmla="*/ 458 w 462420"/>
                <a:gd name="connsiteY0" fmla="*/ 442970 h 833541"/>
                <a:gd name="connsiteX1" fmla="*/ 233820 w 462420"/>
                <a:gd name="connsiteY1" fmla="*/ 57 h 833541"/>
                <a:gd name="connsiteX2" fmla="*/ 462420 w 462420"/>
                <a:gd name="connsiteY2" fmla="*/ 419158 h 833541"/>
                <a:gd name="connsiteX3" fmla="*/ 238583 w 462420"/>
                <a:gd name="connsiteY3" fmla="*/ 833495 h 833541"/>
                <a:gd name="connsiteX4" fmla="*/ 458 w 462420"/>
                <a:gd name="connsiteY4" fmla="*/ 442970 h 833541"/>
                <a:gd name="connsiteX0" fmla="*/ 278 w 462240"/>
                <a:gd name="connsiteY0" fmla="*/ 442970 h 833548"/>
                <a:gd name="connsiteX1" fmla="*/ 233640 w 462240"/>
                <a:gd name="connsiteY1" fmla="*/ 57 h 833548"/>
                <a:gd name="connsiteX2" fmla="*/ 462240 w 462240"/>
                <a:gd name="connsiteY2" fmla="*/ 419158 h 833548"/>
                <a:gd name="connsiteX3" fmla="*/ 238403 w 462240"/>
                <a:gd name="connsiteY3" fmla="*/ 833495 h 833548"/>
                <a:gd name="connsiteX4" fmla="*/ 278 w 462240"/>
                <a:gd name="connsiteY4" fmla="*/ 442970 h 833548"/>
                <a:gd name="connsiteX0" fmla="*/ 2687 w 464649"/>
                <a:gd name="connsiteY0" fmla="*/ 442970 h 833547"/>
                <a:gd name="connsiteX1" fmla="*/ 236049 w 464649"/>
                <a:gd name="connsiteY1" fmla="*/ 57 h 833547"/>
                <a:gd name="connsiteX2" fmla="*/ 464649 w 464649"/>
                <a:gd name="connsiteY2" fmla="*/ 419158 h 833547"/>
                <a:gd name="connsiteX3" fmla="*/ 240812 w 464649"/>
                <a:gd name="connsiteY3" fmla="*/ 833495 h 833547"/>
                <a:gd name="connsiteX4" fmla="*/ 2687 w 464649"/>
                <a:gd name="connsiteY4" fmla="*/ 442970 h 833547"/>
                <a:gd name="connsiteX0" fmla="*/ 2687 w 464649"/>
                <a:gd name="connsiteY0" fmla="*/ 442970 h 833547"/>
                <a:gd name="connsiteX1" fmla="*/ 236049 w 464649"/>
                <a:gd name="connsiteY1" fmla="*/ 57 h 833547"/>
                <a:gd name="connsiteX2" fmla="*/ 464649 w 464649"/>
                <a:gd name="connsiteY2" fmla="*/ 419158 h 833547"/>
                <a:gd name="connsiteX3" fmla="*/ 240812 w 464649"/>
                <a:gd name="connsiteY3" fmla="*/ 833495 h 833547"/>
                <a:gd name="connsiteX4" fmla="*/ 2687 w 464649"/>
                <a:gd name="connsiteY4" fmla="*/ 442970 h 833547"/>
                <a:gd name="connsiteX0" fmla="*/ 13 w 461975"/>
                <a:gd name="connsiteY0" fmla="*/ 454873 h 845444"/>
                <a:gd name="connsiteX1" fmla="*/ 228613 w 461975"/>
                <a:gd name="connsiteY1" fmla="*/ 54 h 845444"/>
                <a:gd name="connsiteX2" fmla="*/ 461975 w 461975"/>
                <a:gd name="connsiteY2" fmla="*/ 431061 h 845444"/>
                <a:gd name="connsiteX3" fmla="*/ 238138 w 461975"/>
                <a:gd name="connsiteY3" fmla="*/ 845398 h 845444"/>
                <a:gd name="connsiteX4" fmla="*/ 13 w 461975"/>
                <a:gd name="connsiteY4" fmla="*/ 454873 h 845444"/>
                <a:gd name="connsiteX0" fmla="*/ 13 w 461975"/>
                <a:gd name="connsiteY0" fmla="*/ 454873 h 845444"/>
                <a:gd name="connsiteX1" fmla="*/ 228613 w 461975"/>
                <a:gd name="connsiteY1" fmla="*/ 54 h 845444"/>
                <a:gd name="connsiteX2" fmla="*/ 461975 w 461975"/>
                <a:gd name="connsiteY2" fmla="*/ 431061 h 845444"/>
                <a:gd name="connsiteX3" fmla="*/ 238138 w 461975"/>
                <a:gd name="connsiteY3" fmla="*/ 845398 h 845444"/>
                <a:gd name="connsiteX4" fmla="*/ 13 w 461975"/>
                <a:gd name="connsiteY4" fmla="*/ 454873 h 845444"/>
                <a:gd name="connsiteX0" fmla="*/ 1054 w 463016"/>
                <a:gd name="connsiteY0" fmla="*/ 454873 h 845445"/>
                <a:gd name="connsiteX1" fmla="*/ 229654 w 463016"/>
                <a:gd name="connsiteY1" fmla="*/ 54 h 845445"/>
                <a:gd name="connsiteX2" fmla="*/ 463016 w 463016"/>
                <a:gd name="connsiteY2" fmla="*/ 431061 h 845445"/>
                <a:gd name="connsiteX3" fmla="*/ 239179 w 463016"/>
                <a:gd name="connsiteY3" fmla="*/ 845398 h 845445"/>
                <a:gd name="connsiteX4" fmla="*/ 1054 w 463016"/>
                <a:gd name="connsiteY4" fmla="*/ 454873 h 845445"/>
                <a:gd name="connsiteX0" fmla="*/ 1054 w 463016"/>
                <a:gd name="connsiteY0" fmla="*/ 454873 h 846802"/>
                <a:gd name="connsiteX1" fmla="*/ 229654 w 463016"/>
                <a:gd name="connsiteY1" fmla="*/ 54 h 846802"/>
                <a:gd name="connsiteX2" fmla="*/ 463016 w 463016"/>
                <a:gd name="connsiteY2" fmla="*/ 431061 h 846802"/>
                <a:gd name="connsiteX3" fmla="*/ 239179 w 463016"/>
                <a:gd name="connsiteY3" fmla="*/ 845398 h 846802"/>
                <a:gd name="connsiteX4" fmla="*/ 1054 w 463016"/>
                <a:gd name="connsiteY4" fmla="*/ 454873 h 84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016" h="846802">
                  <a:moveTo>
                    <a:pt x="1054" y="454873"/>
                  </a:moveTo>
                  <a:cubicBezTo>
                    <a:pt x="-14820" y="306838"/>
                    <a:pt x="152660" y="4023"/>
                    <a:pt x="229654" y="54"/>
                  </a:cubicBezTo>
                  <a:cubicBezTo>
                    <a:pt x="306648" y="-3915"/>
                    <a:pt x="463016" y="210119"/>
                    <a:pt x="463016" y="431061"/>
                  </a:cubicBezTo>
                  <a:cubicBezTo>
                    <a:pt x="463016" y="652003"/>
                    <a:pt x="306648" y="822379"/>
                    <a:pt x="239179" y="845398"/>
                  </a:cubicBezTo>
                  <a:cubicBezTo>
                    <a:pt x="171710" y="868417"/>
                    <a:pt x="16928" y="602908"/>
                    <a:pt x="1054" y="45487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323052" y="2537891"/>
              <a:ext cx="1162050" cy="10953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5027902" y="2537891"/>
              <a:ext cx="1162050" cy="10953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8" name="타원 17"/>
            <p:cNvSpPr/>
            <p:nvPr/>
          </p:nvSpPr>
          <p:spPr>
            <a:xfrm>
              <a:off x="4319470" y="2529975"/>
              <a:ext cx="954606" cy="1103482"/>
            </a:xfrm>
            <a:custGeom>
              <a:avLst/>
              <a:gdLst>
                <a:gd name="connsiteX0" fmla="*/ 0 w 1162050"/>
                <a:gd name="connsiteY0" fmla="*/ 547688 h 1095375"/>
                <a:gd name="connsiteX1" fmla="*/ 581025 w 1162050"/>
                <a:gd name="connsiteY1" fmla="*/ 0 h 1095375"/>
                <a:gd name="connsiteX2" fmla="*/ 1162050 w 1162050"/>
                <a:gd name="connsiteY2" fmla="*/ 547688 h 1095375"/>
                <a:gd name="connsiteX3" fmla="*/ 581025 w 1162050"/>
                <a:gd name="connsiteY3" fmla="*/ 1095376 h 1095375"/>
                <a:gd name="connsiteX4" fmla="*/ 0 w 1162050"/>
                <a:gd name="connsiteY4" fmla="*/ 547688 h 1095375"/>
                <a:gd name="connsiteX0" fmla="*/ 0 w 1162050"/>
                <a:gd name="connsiteY0" fmla="*/ 547688 h 1095376"/>
                <a:gd name="connsiteX1" fmla="*/ 581025 w 1162050"/>
                <a:gd name="connsiteY1" fmla="*/ 0 h 1095376"/>
                <a:gd name="connsiteX2" fmla="*/ 1162050 w 1162050"/>
                <a:gd name="connsiteY2" fmla="*/ 547688 h 1095376"/>
                <a:gd name="connsiteX3" fmla="*/ 581025 w 1162050"/>
                <a:gd name="connsiteY3" fmla="*/ 1095376 h 1095376"/>
                <a:gd name="connsiteX4" fmla="*/ 0 w 1162050"/>
                <a:gd name="connsiteY4" fmla="*/ 547688 h 1095376"/>
                <a:gd name="connsiteX0" fmla="*/ 4199 w 1166249"/>
                <a:gd name="connsiteY0" fmla="*/ 547688 h 1004888"/>
                <a:gd name="connsiteX1" fmla="*/ 585224 w 1166249"/>
                <a:gd name="connsiteY1" fmla="*/ 0 h 1004888"/>
                <a:gd name="connsiteX2" fmla="*/ 1166249 w 1166249"/>
                <a:gd name="connsiteY2" fmla="*/ 547688 h 1004888"/>
                <a:gd name="connsiteX3" fmla="*/ 847162 w 1166249"/>
                <a:gd name="connsiteY3" fmla="*/ 1004888 h 1004888"/>
                <a:gd name="connsiteX4" fmla="*/ 4199 w 1166249"/>
                <a:gd name="connsiteY4" fmla="*/ 547688 h 1004888"/>
                <a:gd name="connsiteX0" fmla="*/ 6773 w 1168823"/>
                <a:gd name="connsiteY0" fmla="*/ 547688 h 1076900"/>
                <a:gd name="connsiteX1" fmla="*/ 587798 w 1168823"/>
                <a:gd name="connsiteY1" fmla="*/ 0 h 1076900"/>
                <a:gd name="connsiteX2" fmla="*/ 1168823 w 1168823"/>
                <a:gd name="connsiteY2" fmla="*/ 547688 h 1076900"/>
                <a:gd name="connsiteX3" fmla="*/ 849736 w 1168823"/>
                <a:gd name="connsiteY3" fmla="*/ 1004888 h 1076900"/>
                <a:gd name="connsiteX4" fmla="*/ 306815 w 1168823"/>
                <a:gd name="connsiteY4" fmla="*/ 1029214 h 1076900"/>
                <a:gd name="connsiteX5" fmla="*/ 6773 w 1168823"/>
                <a:gd name="connsiteY5" fmla="*/ 547688 h 1076900"/>
                <a:gd name="connsiteX0" fmla="*/ 6773 w 1168823"/>
                <a:gd name="connsiteY0" fmla="*/ 547688 h 1085271"/>
                <a:gd name="connsiteX1" fmla="*/ 587798 w 1168823"/>
                <a:gd name="connsiteY1" fmla="*/ 0 h 1085271"/>
                <a:gd name="connsiteX2" fmla="*/ 1168823 w 1168823"/>
                <a:gd name="connsiteY2" fmla="*/ 547688 h 1085271"/>
                <a:gd name="connsiteX3" fmla="*/ 897361 w 1168823"/>
                <a:gd name="connsiteY3" fmla="*/ 1023938 h 1085271"/>
                <a:gd name="connsiteX4" fmla="*/ 306815 w 1168823"/>
                <a:gd name="connsiteY4" fmla="*/ 1029214 h 1085271"/>
                <a:gd name="connsiteX5" fmla="*/ 6773 w 1168823"/>
                <a:gd name="connsiteY5" fmla="*/ 547688 h 1085271"/>
                <a:gd name="connsiteX0" fmla="*/ 6773 w 1083098"/>
                <a:gd name="connsiteY0" fmla="*/ 550275 h 1096607"/>
                <a:gd name="connsiteX1" fmla="*/ 587798 w 1083098"/>
                <a:gd name="connsiteY1" fmla="*/ 2587 h 1096607"/>
                <a:gd name="connsiteX2" fmla="*/ 1083098 w 1083098"/>
                <a:gd name="connsiteY2" fmla="*/ 412163 h 1096607"/>
                <a:gd name="connsiteX3" fmla="*/ 897361 w 1083098"/>
                <a:gd name="connsiteY3" fmla="*/ 1026525 h 1096607"/>
                <a:gd name="connsiteX4" fmla="*/ 306815 w 1083098"/>
                <a:gd name="connsiteY4" fmla="*/ 1031801 h 1096607"/>
                <a:gd name="connsiteX5" fmla="*/ 6773 w 1083098"/>
                <a:gd name="connsiteY5" fmla="*/ 550275 h 1096607"/>
                <a:gd name="connsiteX0" fmla="*/ 5940 w 1082265"/>
                <a:gd name="connsiteY0" fmla="*/ 552677 h 1099009"/>
                <a:gd name="connsiteX1" fmla="*/ 144057 w 1082265"/>
                <a:gd name="connsiteY1" fmla="*/ 210290 h 1099009"/>
                <a:gd name="connsiteX2" fmla="*/ 586965 w 1082265"/>
                <a:gd name="connsiteY2" fmla="*/ 4989 h 1099009"/>
                <a:gd name="connsiteX3" fmla="*/ 1082265 w 1082265"/>
                <a:gd name="connsiteY3" fmla="*/ 414565 h 1099009"/>
                <a:gd name="connsiteX4" fmla="*/ 896528 w 1082265"/>
                <a:gd name="connsiteY4" fmla="*/ 1028927 h 1099009"/>
                <a:gd name="connsiteX5" fmla="*/ 305982 w 1082265"/>
                <a:gd name="connsiteY5" fmla="*/ 1034203 h 1099009"/>
                <a:gd name="connsiteX6" fmla="*/ 5940 w 1082265"/>
                <a:gd name="connsiteY6" fmla="*/ 552677 h 1099009"/>
                <a:gd name="connsiteX0" fmla="*/ 1753 w 1078078"/>
                <a:gd name="connsiteY0" fmla="*/ 552677 h 1086153"/>
                <a:gd name="connsiteX1" fmla="*/ 139870 w 1078078"/>
                <a:gd name="connsiteY1" fmla="*/ 210290 h 1086153"/>
                <a:gd name="connsiteX2" fmla="*/ 582778 w 1078078"/>
                <a:gd name="connsiteY2" fmla="*/ 4989 h 1086153"/>
                <a:gd name="connsiteX3" fmla="*/ 1078078 w 1078078"/>
                <a:gd name="connsiteY3" fmla="*/ 414565 h 1086153"/>
                <a:gd name="connsiteX4" fmla="*/ 892341 w 1078078"/>
                <a:gd name="connsiteY4" fmla="*/ 1028927 h 1086153"/>
                <a:gd name="connsiteX5" fmla="*/ 301795 w 1078078"/>
                <a:gd name="connsiteY5" fmla="*/ 1034203 h 1086153"/>
                <a:gd name="connsiteX6" fmla="*/ 77957 w 1078078"/>
                <a:gd name="connsiteY6" fmla="*/ 824653 h 1086153"/>
                <a:gd name="connsiteX7" fmla="*/ 1753 w 1078078"/>
                <a:gd name="connsiteY7" fmla="*/ 552677 h 1086153"/>
                <a:gd name="connsiteX0" fmla="*/ 1753 w 1078078"/>
                <a:gd name="connsiteY0" fmla="*/ 552677 h 1111429"/>
                <a:gd name="connsiteX1" fmla="*/ 139870 w 1078078"/>
                <a:gd name="connsiteY1" fmla="*/ 210290 h 1111429"/>
                <a:gd name="connsiteX2" fmla="*/ 582778 w 1078078"/>
                <a:gd name="connsiteY2" fmla="*/ 4989 h 1111429"/>
                <a:gd name="connsiteX3" fmla="*/ 1078078 w 1078078"/>
                <a:gd name="connsiteY3" fmla="*/ 414565 h 1111429"/>
                <a:gd name="connsiteX4" fmla="*/ 892341 w 1078078"/>
                <a:gd name="connsiteY4" fmla="*/ 1028927 h 1111429"/>
                <a:gd name="connsiteX5" fmla="*/ 520869 w 1078078"/>
                <a:gd name="connsiteY5" fmla="*/ 1105640 h 1111429"/>
                <a:gd name="connsiteX6" fmla="*/ 301795 w 1078078"/>
                <a:gd name="connsiteY6" fmla="*/ 1034203 h 1111429"/>
                <a:gd name="connsiteX7" fmla="*/ 77957 w 1078078"/>
                <a:gd name="connsiteY7" fmla="*/ 824653 h 1111429"/>
                <a:gd name="connsiteX8" fmla="*/ 1753 w 1078078"/>
                <a:gd name="connsiteY8" fmla="*/ 552677 h 1111429"/>
                <a:gd name="connsiteX0" fmla="*/ 1753 w 1078078"/>
                <a:gd name="connsiteY0" fmla="*/ 552677 h 1111429"/>
                <a:gd name="connsiteX1" fmla="*/ 139870 w 1078078"/>
                <a:gd name="connsiteY1" fmla="*/ 210290 h 1111429"/>
                <a:gd name="connsiteX2" fmla="*/ 582778 w 1078078"/>
                <a:gd name="connsiteY2" fmla="*/ 4989 h 1111429"/>
                <a:gd name="connsiteX3" fmla="*/ 1078078 w 1078078"/>
                <a:gd name="connsiteY3" fmla="*/ 414565 h 1111429"/>
                <a:gd name="connsiteX4" fmla="*/ 892341 w 1078078"/>
                <a:gd name="connsiteY4" fmla="*/ 1028927 h 1111429"/>
                <a:gd name="connsiteX5" fmla="*/ 520869 w 1078078"/>
                <a:gd name="connsiteY5" fmla="*/ 1105640 h 1111429"/>
                <a:gd name="connsiteX6" fmla="*/ 301795 w 1078078"/>
                <a:gd name="connsiteY6" fmla="*/ 1034203 h 1111429"/>
                <a:gd name="connsiteX7" fmla="*/ 192256 w 1078078"/>
                <a:gd name="connsiteY7" fmla="*/ 977053 h 1111429"/>
                <a:gd name="connsiteX8" fmla="*/ 77957 w 1078078"/>
                <a:gd name="connsiteY8" fmla="*/ 824653 h 1111429"/>
                <a:gd name="connsiteX9" fmla="*/ 1753 w 1078078"/>
                <a:gd name="connsiteY9" fmla="*/ 552677 h 1111429"/>
                <a:gd name="connsiteX0" fmla="*/ 1753 w 959015"/>
                <a:gd name="connsiteY0" fmla="*/ 549004 h 1113590"/>
                <a:gd name="connsiteX1" fmla="*/ 139870 w 959015"/>
                <a:gd name="connsiteY1" fmla="*/ 206617 h 1113590"/>
                <a:gd name="connsiteX2" fmla="*/ 582778 w 959015"/>
                <a:gd name="connsiteY2" fmla="*/ 1316 h 1113590"/>
                <a:gd name="connsiteX3" fmla="*/ 959015 w 959015"/>
                <a:gd name="connsiteY3" fmla="*/ 301354 h 1113590"/>
                <a:gd name="connsiteX4" fmla="*/ 892341 w 959015"/>
                <a:gd name="connsiteY4" fmla="*/ 1025254 h 1113590"/>
                <a:gd name="connsiteX5" fmla="*/ 520869 w 959015"/>
                <a:gd name="connsiteY5" fmla="*/ 1101967 h 1113590"/>
                <a:gd name="connsiteX6" fmla="*/ 301795 w 959015"/>
                <a:gd name="connsiteY6" fmla="*/ 1030530 h 1113590"/>
                <a:gd name="connsiteX7" fmla="*/ 192256 w 959015"/>
                <a:gd name="connsiteY7" fmla="*/ 973380 h 1113590"/>
                <a:gd name="connsiteX8" fmla="*/ 77957 w 959015"/>
                <a:gd name="connsiteY8" fmla="*/ 820980 h 1113590"/>
                <a:gd name="connsiteX9" fmla="*/ 1753 w 959015"/>
                <a:gd name="connsiteY9" fmla="*/ 549004 h 1113590"/>
                <a:gd name="connsiteX0" fmla="*/ 1753 w 935202"/>
                <a:gd name="connsiteY0" fmla="*/ 599104 h 1173880"/>
                <a:gd name="connsiteX1" fmla="*/ 139870 w 935202"/>
                <a:gd name="connsiteY1" fmla="*/ 256717 h 1173880"/>
                <a:gd name="connsiteX2" fmla="*/ 582778 w 935202"/>
                <a:gd name="connsiteY2" fmla="*/ 51416 h 1173880"/>
                <a:gd name="connsiteX3" fmla="*/ 935202 w 935202"/>
                <a:gd name="connsiteY3" fmla="*/ 184766 h 1173880"/>
                <a:gd name="connsiteX4" fmla="*/ 892341 w 935202"/>
                <a:gd name="connsiteY4" fmla="*/ 1075354 h 1173880"/>
                <a:gd name="connsiteX5" fmla="*/ 520869 w 935202"/>
                <a:gd name="connsiteY5" fmla="*/ 1152067 h 1173880"/>
                <a:gd name="connsiteX6" fmla="*/ 301795 w 935202"/>
                <a:gd name="connsiteY6" fmla="*/ 1080630 h 1173880"/>
                <a:gd name="connsiteX7" fmla="*/ 192256 w 935202"/>
                <a:gd name="connsiteY7" fmla="*/ 1023480 h 1173880"/>
                <a:gd name="connsiteX8" fmla="*/ 77957 w 935202"/>
                <a:gd name="connsiteY8" fmla="*/ 871080 h 1173880"/>
                <a:gd name="connsiteX9" fmla="*/ 1753 w 935202"/>
                <a:gd name="connsiteY9" fmla="*/ 599104 h 1173880"/>
                <a:gd name="connsiteX0" fmla="*/ 1753 w 935362"/>
                <a:gd name="connsiteY0" fmla="*/ 548779 h 1102334"/>
                <a:gd name="connsiteX1" fmla="*/ 139870 w 935362"/>
                <a:gd name="connsiteY1" fmla="*/ 206392 h 1102334"/>
                <a:gd name="connsiteX2" fmla="*/ 582778 w 935362"/>
                <a:gd name="connsiteY2" fmla="*/ 1091 h 1102334"/>
                <a:gd name="connsiteX3" fmla="*/ 935202 w 935362"/>
                <a:gd name="connsiteY3" fmla="*/ 134441 h 1102334"/>
                <a:gd name="connsiteX4" fmla="*/ 701845 w 935362"/>
                <a:gd name="connsiteY4" fmla="*/ 549291 h 1102334"/>
                <a:gd name="connsiteX5" fmla="*/ 892341 w 935362"/>
                <a:gd name="connsiteY5" fmla="*/ 1025029 h 1102334"/>
                <a:gd name="connsiteX6" fmla="*/ 520869 w 935362"/>
                <a:gd name="connsiteY6" fmla="*/ 1101742 h 1102334"/>
                <a:gd name="connsiteX7" fmla="*/ 301795 w 935362"/>
                <a:gd name="connsiteY7" fmla="*/ 1030305 h 1102334"/>
                <a:gd name="connsiteX8" fmla="*/ 192256 w 935362"/>
                <a:gd name="connsiteY8" fmla="*/ 973155 h 1102334"/>
                <a:gd name="connsiteX9" fmla="*/ 77957 w 935362"/>
                <a:gd name="connsiteY9" fmla="*/ 820755 h 1102334"/>
                <a:gd name="connsiteX10" fmla="*/ 1753 w 935362"/>
                <a:gd name="connsiteY10" fmla="*/ 548779 h 1102334"/>
                <a:gd name="connsiteX0" fmla="*/ 1753 w 940664"/>
                <a:gd name="connsiteY0" fmla="*/ 548787 h 1102342"/>
                <a:gd name="connsiteX1" fmla="*/ 139870 w 940664"/>
                <a:gd name="connsiteY1" fmla="*/ 206400 h 1102342"/>
                <a:gd name="connsiteX2" fmla="*/ 582778 w 940664"/>
                <a:gd name="connsiteY2" fmla="*/ 1099 h 1102342"/>
                <a:gd name="connsiteX3" fmla="*/ 935202 w 940664"/>
                <a:gd name="connsiteY3" fmla="*/ 134449 h 1102342"/>
                <a:gd name="connsiteX4" fmla="*/ 771528 w 940664"/>
                <a:gd name="connsiteY4" fmla="*/ 321294 h 1102342"/>
                <a:gd name="connsiteX5" fmla="*/ 701845 w 940664"/>
                <a:gd name="connsiteY5" fmla="*/ 549299 h 1102342"/>
                <a:gd name="connsiteX6" fmla="*/ 892341 w 940664"/>
                <a:gd name="connsiteY6" fmla="*/ 1025037 h 1102342"/>
                <a:gd name="connsiteX7" fmla="*/ 520869 w 940664"/>
                <a:gd name="connsiteY7" fmla="*/ 1101750 h 1102342"/>
                <a:gd name="connsiteX8" fmla="*/ 301795 w 940664"/>
                <a:gd name="connsiteY8" fmla="*/ 1030313 h 1102342"/>
                <a:gd name="connsiteX9" fmla="*/ 192256 w 940664"/>
                <a:gd name="connsiteY9" fmla="*/ 973163 h 1102342"/>
                <a:gd name="connsiteX10" fmla="*/ 77957 w 940664"/>
                <a:gd name="connsiteY10" fmla="*/ 820763 h 1102342"/>
                <a:gd name="connsiteX11" fmla="*/ 1753 w 940664"/>
                <a:gd name="connsiteY11" fmla="*/ 548787 h 1102342"/>
                <a:gd name="connsiteX0" fmla="*/ 1753 w 940664"/>
                <a:gd name="connsiteY0" fmla="*/ 548787 h 1101761"/>
                <a:gd name="connsiteX1" fmla="*/ 139870 w 940664"/>
                <a:gd name="connsiteY1" fmla="*/ 206400 h 1101761"/>
                <a:gd name="connsiteX2" fmla="*/ 582778 w 940664"/>
                <a:gd name="connsiteY2" fmla="*/ 1099 h 1101761"/>
                <a:gd name="connsiteX3" fmla="*/ 935202 w 940664"/>
                <a:gd name="connsiteY3" fmla="*/ 134449 h 1101761"/>
                <a:gd name="connsiteX4" fmla="*/ 771528 w 940664"/>
                <a:gd name="connsiteY4" fmla="*/ 321294 h 1101761"/>
                <a:gd name="connsiteX5" fmla="*/ 701845 w 940664"/>
                <a:gd name="connsiteY5" fmla="*/ 549299 h 1101761"/>
                <a:gd name="connsiteX6" fmla="*/ 728666 w 940664"/>
                <a:gd name="connsiteY6" fmla="*/ 659432 h 1101761"/>
                <a:gd name="connsiteX7" fmla="*/ 892341 w 940664"/>
                <a:gd name="connsiteY7" fmla="*/ 1025037 h 1101761"/>
                <a:gd name="connsiteX8" fmla="*/ 520869 w 940664"/>
                <a:gd name="connsiteY8" fmla="*/ 1101750 h 1101761"/>
                <a:gd name="connsiteX9" fmla="*/ 301795 w 940664"/>
                <a:gd name="connsiteY9" fmla="*/ 1030313 h 1101761"/>
                <a:gd name="connsiteX10" fmla="*/ 192256 w 940664"/>
                <a:gd name="connsiteY10" fmla="*/ 973163 h 1101761"/>
                <a:gd name="connsiteX11" fmla="*/ 77957 w 940664"/>
                <a:gd name="connsiteY11" fmla="*/ 820763 h 1101761"/>
                <a:gd name="connsiteX12" fmla="*/ 1753 w 940664"/>
                <a:gd name="connsiteY12" fmla="*/ 548787 h 1101761"/>
                <a:gd name="connsiteX0" fmla="*/ 1753 w 940664"/>
                <a:gd name="connsiteY0" fmla="*/ 548787 h 1101761"/>
                <a:gd name="connsiteX1" fmla="*/ 139870 w 940664"/>
                <a:gd name="connsiteY1" fmla="*/ 206400 h 1101761"/>
                <a:gd name="connsiteX2" fmla="*/ 582778 w 940664"/>
                <a:gd name="connsiteY2" fmla="*/ 1099 h 1101761"/>
                <a:gd name="connsiteX3" fmla="*/ 935202 w 940664"/>
                <a:gd name="connsiteY3" fmla="*/ 134449 h 1101761"/>
                <a:gd name="connsiteX4" fmla="*/ 771528 w 940664"/>
                <a:gd name="connsiteY4" fmla="*/ 321294 h 1101761"/>
                <a:gd name="connsiteX5" fmla="*/ 701845 w 940664"/>
                <a:gd name="connsiteY5" fmla="*/ 549299 h 1101761"/>
                <a:gd name="connsiteX6" fmla="*/ 728666 w 940664"/>
                <a:gd name="connsiteY6" fmla="*/ 659432 h 1101761"/>
                <a:gd name="connsiteX7" fmla="*/ 935204 w 940664"/>
                <a:gd name="connsiteY7" fmla="*/ 982174 h 1101761"/>
                <a:gd name="connsiteX8" fmla="*/ 520869 w 940664"/>
                <a:gd name="connsiteY8" fmla="*/ 1101750 h 1101761"/>
                <a:gd name="connsiteX9" fmla="*/ 301795 w 940664"/>
                <a:gd name="connsiteY9" fmla="*/ 1030313 h 1101761"/>
                <a:gd name="connsiteX10" fmla="*/ 192256 w 940664"/>
                <a:gd name="connsiteY10" fmla="*/ 973163 h 1101761"/>
                <a:gd name="connsiteX11" fmla="*/ 77957 w 940664"/>
                <a:gd name="connsiteY11" fmla="*/ 820763 h 1101761"/>
                <a:gd name="connsiteX12" fmla="*/ 1753 w 940664"/>
                <a:gd name="connsiteY12" fmla="*/ 548787 h 1101761"/>
                <a:gd name="connsiteX0" fmla="*/ 1753 w 944699"/>
                <a:gd name="connsiteY0" fmla="*/ 548787 h 1101761"/>
                <a:gd name="connsiteX1" fmla="*/ 139870 w 944699"/>
                <a:gd name="connsiteY1" fmla="*/ 206400 h 1101761"/>
                <a:gd name="connsiteX2" fmla="*/ 582778 w 944699"/>
                <a:gd name="connsiteY2" fmla="*/ 1099 h 1101761"/>
                <a:gd name="connsiteX3" fmla="*/ 935202 w 944699"/>
                <a:gd name="connsiteY3" fmla="*/ 134449 h 1101761"/>
                <a:gd name="connsiteX4" fmla="*/ 771528 w 944699"/>
                <a:gd name="connsiteY4" fmla="*/ 321294 h 1101761"/>
                <a:gd name="connsiteX5" fmla="*/ 701845 w 944699"/>
                <a:gd name="connsiteY5" fmla="*/ 549299 h 1101761"/>
                <a:gd name="connsiteX6" fmla="*/ 728666 w 944699"/>
                <a:gd name="connsiteY6" fmla="*/ 659432 h 1101761"/>
                <a:gd name="connsiteX7" fmla="*/ 804866 w 944699"/>
                <a:gd name="connsiteY7" fmla="*/ 854695 h 1101761"/>
                <a:gd name="connsiteX8" fmla="*/ 935204 w 944699"/>
                <a:gd name="connsiteY8" fmla="*/ 982174 h 1101761"/>
                <a:gd name="connsiteX9" fmla="*/ 520869 w 944699"/>
                <a:gd name="connsiteY9" fmla="*/ 1101750 h 1101761"/>
                <a:gd name="connsiteX10" fmla="*/ 301795 w 944699"/>
                <a:gd name="connsiteY10" fmla="*/ 1030313 h 1101761"/>
                <a:gd name="connsiteX11" fmla="*/ 192256 w 944699"/>
                <a:gd name="connsiteY11" fmla="*/ 973163 h 1101761"/>
                <a:gd name="connsiteX12" fmla="*/ 77957 w 944699"/>
                <a:gd name="connsiteY12" fmla="*/ 820763 h 1101761"/>
                <a:gd name="connsiteX13" fmla="*/ 1753 w 944699"/>
                <a:gd name="connsiteY13" fmla="*/ 548787 h 1101761"/>
                <a:gd name="connsiteX0" fmla="*/ 1753 w 940664"/>
                <a:gd name="connsiteY0" fmla="*/ 548787 h 1102534"/>
                <a:gd name="connsiteX1" fmla="*/ 139870 w 940664"/>
                <a:gd name="connsiteY1" fmla="*/ 206400 h 1102534"/>
                <a:gd name="connsiteX2" fmla="*/ 582778 w 940664"/>
                <a:gd name="connsiteY2" fmla="*/ 1099 h 1102534"/>
                <a:gd name="connsiteX3" fmla="*/ 935202 w 940664"/>
                <a:gd name="connsiteY3" fmla="*/ 134449 h 1102534"/>
                <a:gd name="connsiteX4" fmla="*/ 771528 w 940664"/>
                <a:gd name="connsiteY4" fmla="*/ 321294 h 1102534"/>
                <a:gd name="connsiteX5" fmla="*/ 701845 w 940664"/>
                <a:gd name="connsiteY5" fmla="*/ 549299 h 1102534"/>
                <a:gd name="connsiteX6" fmla="*/ 728666 w 940664"/>
                <a:gd name="connsiteY6" fmla="*/ 659432 h 1102534"/>
                <a:gd name="connsiteX7" fmla="*/ 804866 w 940664"/>
                <a:gd name="connsiteY7" fmla="*/ 854695 h 1102534"/>
                <a:gd name="connsiteX8" fmla="*/ 935204 w 940664"/>
                <a:gd name="connsiteY8" fmla="*/ 982174 h 1102534"/>
                <a:gd name="connsiteX9" fmla="*/ 781053 w 940664"/>
                <a:gd name="connsiteY9" fmla="*/ 1073770 h 1102534"/>
                <a:gd name="connsiteX10" fmla="*/ 520869 w 940664"/>
                <a:gd name="connsiteY10" fmla="*/ 1101750 h 1102534"/>
                <a:gd name="connsiteX11" fmla="*/ 301795 w 940664"/>
                <a:gd name="connsiteY11" fmla="*/ 1030313 h 1102534"/>
                <a:gd name="connsiteX12" fmla="*/ 192256 w 940664"/>
                <a:gd name="connsiteY12" fmla="*/ 973163 h 1102534"/>
                <a:gd name="connsiteX13" fmla="*/ 77957 w 940664"/>
                <a:gd name="connsiteY13" fmla="*/ 820763 h 1102534"/>
                <a:gd name="connsiteX14" fmla="*/ 1753 w 940664"/>
                <a:gd name="connsiteY14" fmla="*/ 548787 h 1102534"/>
                <a:gd name="connsiteX0" fmla="*/ 1753 w 940664"/>
                <a:gd name="connsiteY0" fmla="*/ 548787 h 1102534"/>
                <a:gd name="connsiteX1" fmla="*/ 139870 w 940664"/>
                <a:gd name="connsiteY1" fmla="*/ 206400 h 1102534"/>
                <a:gd name="connsiteX2" fmla="*/ 582778 w 940664"/>
                <a:gd name="connsiteY2" fmla="*/ 1099 h 1102534"/>
                <a:gd name="connsiteX3" fmla="*/ 935202 w 940664"/>
                <a:gd name="connsiteY3" fmla="*/ 134449 h 1102534"/>
                <a:gd name="connsiteX4" fmla="*/ 771528 w 940664"/>
                <a:gd name="connsiteY4" fmla="*/ 321294 h 1102534"/>
                <a:gd name="connsiteX5" fmla="*/ 701845 w 940664"/>
                <a:gd name="connsiteY5" fmla="*/ 549299 h 1102534"/>
                <a:gd name="connsiteX6" fmla="*/ 700091 w 940664"/>
                <a:gd name="connsiteY6" fmla="*/ 678482 h 1102534"/>
                <a:gd name="connsiteX7" fmla="*/ 804866 w 940664"/>
                <a:gd name="connsiteY7" fmla="*/ 854695 h 1102534"/>
                <a:gd name="connsiteX8" fmla="*/ 935204 w 940664"/>
                <a:gd name="connsiteY8" fmla="*/ 982174 h 1102534"/>
                <a:gd name="connsiteX9" fmla="*/ 781053 w 940664"/>
                <a:gd name="connsiteY9" fmla="*/ 1073770 h 1102534"/>
                <a:gd name="connsiteX10" fmla="*/ 520869 w 940664"/>
                <a:gd name="connsiteY10" fmla="*/ 1101750 h 1102534"/>
                <a:gd name="connsiteX11" fmla="*/ 301795 w 940664"/>
                <a:gd name="connsiteY11" fmla="*/ 1030313 h 1102534"/>
                <a:gd name="connsiteX12" fmla="*/ 192256 w 940664"/>
                <a:gd name="connsiteY12" fmla="*/ 973163 h 1102534"/>
                <a:gd name="connsiteX13" fmla="*/ 77957 w 940664"/>
                <a:gd name="connsiteY13" fmla="*/ 820763 h 1102534"/>
                <a:gd name="connsiteX14" fmla="*/ 1753 w 940664"/>
                <a:gd name="connsiteY14" fmla="*/ 548787 h 1102534"/>
                <a:gd name="connsiteX0" fmla="*/ 1753 w 940282"/>
                <a:gd name="connsiteY0" fmla="*/ 548787 h 1102534"/>
                <a:gd name="connsiteX1" fmla="*/ 139870 w 940282"/>
                <a:gd name="connsiteY1" fmla="*/ 206400 h 1102534"/>
                <a:gd name="connsiteX2" fmla="*/ 582778 w 940282"/>
                <a:gd name="connsiteY2" fmla="*/ 1099 h 1102534"/>
                <a:gd name="connsiteX3" fmla="*/ 935202 w 940282"/>
                <a:gd name="connsiteY3" fmla="*/ 134449 h 1102534"/>
                <a:gd name="connsiteX4" fmla="*/ 757241 w 940282"/>
                <a:gd name="connsiteY4" fmla="*/ 297482 h 1102534"/>
                <a:gd name="connsiteX5" fmla="*/ 701845 w 940282"/>
                <a:gd name="connsiteY5" fmla="*/ 549299 h 1102534"/>
                <a:gd name="connsiteX6" fmla="*/ 700091 w 940282"/>
                <a:gd name="connsiteY6" fmla="*/ 678482 h 1102534"/>
                <a:gd name="connsiteX7" fmla="*/ 804866 w 940282"/>
                <a:gd name="connsiteY7" fmla="*/ 854695 h 1102534"/>
                <a:gd name="connsiteX8" fmla="*/ 935204 w 940282"/>
                <a:gd name="connsiteY8" fmla="*/ 982174 h 1102534"/>
                <a:gd name="connsiteX9" fmla="*/ 781053 w 940282"/>
                <a:gd name="connsiteY9" fmla="*/ 1073770 h 1102534"/>
                <a:gd name="connsiteX10" fmla="*/ 520869 w 940282"/>
                <a:gd name="connsiteY10" fmla="*/ 1101750 h 1102534"/>
                <a:gd name="connsiteX11" fmla="*/ 301795 w 940282"/>
                <a:gd name="connsiteY11" fmla="*/ 1030313 h 1102534"/>
                <a:gd name="connsiteX12" fmla="*/ 192256 w 940282"/>
                <a:gd name="connsiteY12" fmla="*/ 973163 h 1102534"/>
                <a:gd name="connsiteX13" fmla="*/ 77957 w 940282"/>
                <a:gd name="connsiteY13" fmla="*/ 820763 h 1102534"/>
                <a:gd name="connsiteX14" fmla="*/ 1753 w 940282"/>
                <a:gd name="connsiteY14" fmla="*/ 548787 h 1102534"/>
                <a:gd name="connsiteX0" fmla="*/ 1753 w 947688"/>
                <a:gd name="connsiteY0" fmla="*/ 548608 h 1102355"/>
                <a:gd name="connsiteX1" fmla="*/ 139870 w 947688"/>
                <a:gd name="connsiteY1" fmla="*/ 206221 h 1102355"/>
                <a:gd name="connsiteX2" fmla="*/ 582778 w 947688"/>
                <a:gd name="connsiteY2" fmla="*/ 920 h 1102355"/>
                <a:gd name="connsiteX3" fmla="*/ 935202 w 947688"/>
                <a:gd name="connsiteY3" fmla="*/ 134270 h 1102355"/>
                <a:gd name="connsiteX4" fmla="*/ 852491 w 947688"/>
                <a:gd name="connsiteY4" fmla="*/ 216340 h 1102355"/>
                <a:gd name="connsiteX5" fmla="*/ 757241 w 947688"/>
                <a:gd name="connsiteY5" fmla="*/ 297303 h 1102355"/>
                <a:gd name="connsiteX6" fmla="*/ 701845 w 947688"/>
                <a:gd name="connsiteY6" fmla="*/ 549120 h 1102355"/>
                <a:gd name="connsiteX7" fmla="*/ 700091 w 947688"/>
                <a:gd name="connsiteY7" fmla="*/ 678303 h 1102355"/>
                <a:gd name="connsiteX8" fmla="*/ 804866 w 947688"/>
                <a:gd name="connsiteY8" fmla="*/ 854516 h 1102355"/>
                <a:gd name="connsiteX9" fmla="*/ 935204 w 947688"/>
                <a:gd name="connsiteY9" fmla="*/ 981995 h 1102355"/>
                <a:gd name="connsiteX10" fmla="*/ 781053 w 947688"/>
                <a:gd name="connsiteY10" fmla="*/ 1073591 h 1102355"/>
                <a:gd name="connsiteX11" fmla="*/ 520869 w 947688"/>
                <a:gd name="connsiteY11" fmla="*/ 1101571 h 1102355"/>
                <a:gd name="connsiteX12" fmla="*/ 301795 w 947688"/>
                <a:gd name="connsiteY12" fmla="*/ 1030134 h 1102355"/>
                <a:gd name="connsiteX13" fmla="*/ 192256 w 947688"/>
                <a:gd name="connsiteY13" fmla="*/ 972984 h 1102355"/>
                <a:gd name="connsiteX14" fmla="*/ 77957 w 947688"/>
                <a:gd name="connsiteY14" fmla="*/ 820584 h 1102355"/>
                <a:gd name="connsiteX15" fmla="*/ 1753 w 947688"/>
                <a:gd name="connsiteY15" fmla="*/ 548608 h 1102355"/>
                <a:gd name="connsiteX0" fmla="*/ 1753 w 947688"/>
                <a:gd name="connsiteY0" fmla="*/ 548608 h 1102355"/>
                <a:gd name="connsiteX1" fmla="*/ 139870 w 947688"/>
                <a:gd name="connsiteY1" fmla="*/ 206221 h 1102355"/>
                <a:gd name="connsiteX2" fmla="*/ 582778 w 947688"/>
                <a:gd name="connsiteY2" fmla="*/ 920 h 1102355"/>
                <a:gd name="connsiteX3" fmla="*/ 935202 w 947688"/>
                <a:gd name="connsiteY3" fmla="*/ 134270 h 1102355"/>
                <a:gd name="connsiteX4" fmla="*/ 852491 w 947688"/>
                <a:gd name="connsiteY4" fmla="*/ 206815 h 1102355"/>
                <a:gd name="connsiteX5" fmla="*/ 757241 w 947688"/>
                <a:gd name="connsiteY5" fmla="*/ 297303 h 1102355"/>
                <a:gd name="connsiteX6" fmla="*/ 701845 w 947688"/>
                <a:gd name="connsiteY6" fmla="*/ 549120 h 1102355"/>
                <a:gd name="connsiteX7" fmla="*/ 700091 w 947688"/>
                <a:gd name="connsiteY7" fmla="*/ 678303 h 1102355"/>
                <a:gd name="connsiteX8" fmla="*/ 804866 w 947688"/>
                <a:gd name="connsiteY8" fmla="*/ 854516 h 1102355"/>
                <a:gd name="connsiteX9" fmla="*/ 935204 w 947688"/>
                <a:gd name="connsiteY9" fmla="*/ 981995 h 1102355"/>
                <a:gd name="connsiteX10" fmla="*/ 781053 w 947688"/>
                <a:gd name="connsiteY10" fmla="*/ 1073591 h 1102355"/>
                <a:gd name="connsiteX11" fmla="*/ 520869 w 947688"/>
                <a:gd name="connsiteY11" fmla="*/ 1101571 h 1102355"/>
                <a:gd name="connsiteX12" fmla="*/ 301795 w 947688"/>
                <a:gd name="connsiteY12" fmla="*/ 1030134 h 1102355"/>
                <a:gd name="connsiteX13" fmla="*/ 192256 w 947688"/>
                <a:gd name="connsiteY13" fmla="*/ 972984 h 1102355"/>
                <a:gd name="connsiteX14" fmla="*/ 77957 w 947688"/>
                <a:gd name="connsiteY14" fmla="*/ 820584 h 1102355"/>
                <a:gd name="connsiteX15" fmla="*/ 1753 w 947688"/>
                <a:gd name="connsiteY15" fmla="*/ 548608 h 1102355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0091 w 939088"/>
                <a:gd name="connsiteY7" fmla="*/ 679282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0091 w 939088"/>
                <a:gd name="connsiteY7" fmla="*/ 679282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804866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781054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9615 w 939088"/>
                <a:gd name="connsiteY7" fmla="*/ 693570 h 1103334"/>
                <a:gd name="connsiteX8" fmla="*/ 781054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51027"/>
                <a:gd name="connsiteY0" fmla="*/ 549587 h 1103334"/>
                <a:gd name="connsiteX1" fmla="*/ 139870 w 951027"/>
                <a:gd name="connsiteY1" fmla="*/ 207200 h 1103334"/>
                <a:gd name="connsiteX2" fmla="*/ 582778 w 951027"/>
                <a:gd name="connsiteY2" fmla="*/ 1899 h 1103334"/>
                <a:gd name="connsiteX3" fmla="*/ 925677 w 951027"/>
                <a:gd name="connsiteY3" fmla="*/ 111437 h 1103334"/>
                <a:gd name="connsiteX4" fmla="*/ 852491 w 951027"/>
                <a:gd name="connsiteY4" fmla="*/ 207794 h 1103334"/>
                <a:gd name="connsiteX5" fmla="*/ 757241 w 951027"/>
                <a:gd name="connsiteY5" fmla="*/ 298282 h 1103334"/>
                <a:gd name="connsiteX6" fmla="*/ 701845 w 951027"/>
                <a:gd name="connsiteY6" fmla="*/ 550099 h 1103334"/>
                <a:gd name="connsiteX7" fmla="*/ 709615 w 951027"/>
                <a:gd name="connsiteY7" fmla="*/ 693570 h 1103334"/>
                <a:gd name="connsiteX8" fmla="*/ 781054 w 951027"/>
                <a:gd name="connsiteY8" fmla="*/ 855495 h 1103334"/>
                <a:gd name="connsiteX9" fmla="*/ 862016 w 951027"/>
                <a:gd name="connsiteY9" fmla="*/ 926932 h 1103334"/>
                <a:gd name="connsiteX10" fmla="*/ 949491 w 951027"/>
                <a:gd name="connsiteY10" fmla="*/ 982974 h 1103334"/>
                <a:gd name="connsiteX11" fmla="*/ 781053 w 951027"/>
                <a:gd name="connsiteY11" fmla="*/ 1074570 h 1103334"/>
                <a:gd name="connsiteX12" fmla="*/ 520869 w 951027"/>
                <a:gd name="connsiteY12" fmla="*/ 1102550 h 1103334"/>
                <a:gd name="connsiteX13" fmla="*/ 301795 w 951027"/>
                <a:gd name="connsiteY13" fmla="*/ 1031113 h 1103334"/>
                <a:gd name="connsiteX14" fmla="*/ 192256 w 951027"/>
                <a:gd name="connsiteY14" fmla="*/ 973963 h 1103334"/>
                <a:gd name="connsiteX15" fmla="*/ 77957 w 951027"/>
                <a:gd name="connsiteY15" fmla="*/ 821563 h 1103334"/>
                <a:gd name="connsiteX16" fmla="*/ 1753 w 951027"/>
                <a:gd name="connsiteY16" fmla="*/ 549587 h 1103334"/>
                <a:gd name="connsiteX0" fmla="*/ 1753 w 951027"/>
                <a:gd name="connsiteY0" fmla="*/ 548476 h 1102223"/>
                <a:gd name="connsiteX1" fmla="*/ 139870 w 951027"/>
                <a:gd name="connsiteY1" fmla="*/ 206089 h 1102223"/>
                <a:gd name="connsiteX2" fmla="*/ 352428 w 951027"/>
                <a:gd name="connsiteY2" fmla="*/ 68571 h 1102223"/>
                <a:gd name="connsiteX3" fmla="*/ 582778 w 951027"/>
                <a:gd name="connsiteY3" fmla="*/ 788 h 1102223"/>
                <a:gd name="connsiteX4" fmla="*/ 925677 w 951027"/>
                <a:gd name="connsiteY4" fmla="*/ 110326 h 1102223"/>
                <a:gd name="connsiteX5" fmla="*/ 852491 w 951027"/>
                <a:gd name="connsiteY5" fmla="*/ 206683 h 1102223"/>
                <a:gd name="connsiteX6" fmla="*/ 757241 w 951027"/>
                <a:gd name="connsiteY6" fmla="*/ 297171 h 1102223"/>
                <a:gd name="connsiteX7" fmla="*/ 701845 w 951027"/>
                <a:gd name="connsiteY7" fmla="*/ 548988 h 1102223"/>
                <a:gd name="connsiteX8" fmla="*/ 709615 w 951027"/>
                <a:gd name="connsiteY8" fmla="*/ 692459 h 1102223"/>
                <a:gd name="connsiteX9" fmla="*/ 781054 w 951027"/>
                <a:gd name="connsiteY9" fmla="*/ 854384 h 1102223"/>
                <a:gd name="connsiteX10" fmla="*/ 862016 w 951027"/>
                <a:gd name="connsiteY10" fmla="*/ 925821 h 1102223"/>
                <a:gd name="connsiteX11" fmla="*/ 949491 w 951027"/>
                <a:gd name="connsiteY11" fmla="*/ 981863 h 1102223"/>
                <a:gd name="connsiteX12" fmla="*/ 781053 w 951027"/>
                <a:gd name="connsiteY12" fmla="*/ 1073459 h 1102223"/>
                <a:gd name="connsiteX13" fmla="*/ 520869 w 951027"/>
                <a:gd name="connsiteY13" fmla="*/ 1101439 h 1102223"/>
                <a:gd name="connsiteX14" fmla="*/ 301795 w 951027"/>
                <a:gd name="connsiteY14" fmla="*/ 1030002 h 1102223"/>
                <a:gd name="connsiteX15" fmla="*/ 192256 w 951027"/>
                <a:gd name="connsiteY15" fmla="*/ 972852 h 1102223"/>
                <a:gd name="connsiteX16" fmla="*/ 77957 w 951027"/>
                <a:gd name="connsiteY16" fmla="*/ 820452 h 1102223"/>
                <a:gd name="connsiteX17" fmla="*/ 1753 w 951027"/>
                <a:gd name="connsiteY17" fmla="*/ 548476 h 1102223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57241 w 951027"/>
                <a:gd name="connsiteY7" fmla="*/ 297696 h 1102748"/>
                <a:gd name="connsiteX8" fmla="*/ 701845 w 951027"/>
                <a:gd name="connsiteY8" fmla="*/ 549513 h 1102748"/>
                <a:gd name="connsiteX9" fmla="*/ 709615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09615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593 w 955629"/>
                <a:gd name="connsiteY0" fmla="*/ 549001 h 1102748"/>
                <a:gd name="connsiteX1" fmla="*/ 144472 w 955629"/>
                <a:gd name="connsiteY1" fmla="*/ 206614 h 1102748"/>
                <a:gd name="connsiteX2" fmla="*/ 357030 w 955629"/>
                <a:gd name="connsiteY2" fmla="*/ 69096 h 1102748"/>
                <a:gd name="connsiteX3" fmla="*/ 587380 w 955629"/>
                <a:gd name="connsiteY3" fmla="*/ 1313 h 1102748"/>
                <a:gd name="connsiteX4" fmla="*/ 757080 w 955629"/>
                <a:gd name="connsiteY4" fmla="*/ 30996 h 1102748"/>
                <a:gd name="connsiteX5" fmla="*/ 930279 w 955629"/>
                <a:gd name="connsiteY5" fmla="*/ 110851 h 1102748"/>
                <a:gd name="connsiteX6" fmla="*/ 857093 w 955629"/>
                <a:gd name="connsiteY6" fmla="*/ 207208 h 1102748"/>
                <a:gd name="connsiteX7" fmla="*/ 766606 w 955629"/>
                <a:gd name="connsiteY7" fmla="*/ 302458 h 1102748"/>
                <a:gd name="connsiteX8" fmla="*/ 706447 w 955629"/>
                <a:gd name="connsiteY8" fmla="*/ 549513 h 1102748"/>
                <a:gd name="connsiteX9" fmla="*/ 723742 w 955629"/>
                <a:gd name="connsiteY9" fmla="*/ 692984 h 1102748"/>
                <a:gd name="connsiteX10" fmla="*/ 785656 w 955629"/>
                <a:gd name="connsiteY10" fmla="*/ 840622 h 1102748"/>
                <a:gd name="connsiteX11" fmla="*/ 866618 w 955629"/>
                <a:gd name="connsiteY11" fmla="*/ 926346 h 1102748"/>
                <a:gd name="connsiteX12" fmla="*/ 954093 w 955629"/>
                <a:gd name="connsiteY12" fmla="*/ 982388 h 1102748"/>
                <a:gd name="connsiteX13" fmla="*/ 785655 w 955629"/>
                <a:gd name="connsiteY13" fmla="*/ 1073984 h 1102748"/>
                <a:gd name="connsiteX14" fmla="*/ 525471 w 955629"/>
                <a:gd name="connsiteY14" fmla="*/ 1101964 h 1102748"/>
                <a:gd name="connsiteX15" fmla="*/ 306397 w 955629"/>
                <a:gd name="connsiteY15" fmla="*/ 1030527 h 1102748"/>
                <a:gd name="connsiteX16" fmla="*/ 196858 w 955629"/>
                <a:gd name="connsiteY16" fmla="*/ 973377 h 1102748"/>
                <a:gd name="connsiteX17" fmla="*/ 82559 w 955629"/>
                <a:gd name="connsiteY17" fmla="*/ 820977 h 1102748"/>
                <a:gd name="connsiteX18" fmla="*/ 1593 w 955629"/>
                <a:gd name="connsiteY18" fmla="*/ 549001 h 1102748"/>
                <a:gd name="connsiteX0" fmla="*/ 1593 w 955629"/>
                <a:gd name="connsiteY0" fmla="*/ 547720 h 1101467"/>
                <a:gd name="connsiteX1" fmla="*/ 144472 w 955629"/>
                <a:gd name="connsiteY1" fmla="*/ 205333 h 1101467"/>
                <a:gd name="connsiteX2" fmla="*/ 357030 w 955629"/>
                <a:gd name="connsiteY2" fmla="*/ 67815 h 1101467"/>
                <a:gd name="connsiteX3" fmla="*/ 430055 w 955629"/>
                <a:gd name="connsiteY3" fmla="*/ 24952 h 1101467"/>
                <a:gd name="connsiteX4" fmla="*/ 587380 w 955629"/>
                <a:gd name="connsiteY4" fmla="*/ 32 h 1101467"/>
                <a:gd name="connsiteX5" fmla="*/ 757080 w 955629"/>
                <a:gd name="connsiteY5" fmla="*/ 29715 h 1101467"/>
                <a:gd name="connsiteX6" fmla="*/ 930279 w 955629"/>
                <a:gd name="connsiteY6" fmla="*/ 109570 h 1101467"/>
                <a:gd name="connsiteX7" fmla="*/ 857093 w 955629"/>
                <a:gd name="connsiteY7" fmla="*/ 205927 h 1101467"/>
                <a:gd name="connsiteX8" fmla="*/ 766606 w 955629"/>
                <a:gd name="connsiteY8" fmla="*/ 301177 h 1101467"/>
                <a:gd name="connsiteX9" fmla="*/ 706447 w 955629"/>
                <a:gd name="connsiteY9" fmla="*/ 548232 h 1101467"/>
                <a:gd name="connsiteX10" fmla="*/ 723742 w 955629"/>
                <a:gd name="connsiteY10" fmla="*/ 691703 h 1101467"/>
                <a:gd name="connsiteX11" fmla="*/ 785656 w 955629"/>
                <a:gd name="connsiteY11" fmla="*/ 839341 h 1101467"/>
                <a:gd name="connsiteX12" fmla="*/ 866618 w 955629"/>
                <a:gd name="connsiteY12" fmla="*/ 925065 h 1101467"/>
                <a:gd name="connsiteX13" fmla="*/ 954093 w 955629"/>
                <a:gd name="connsiteY13" fmla="*/ 981107 h 1101467"/>
                <a:gd name="connsiteX14" fmla="*/ 785655 w 955629"/>
                <a:gd name="connsiteY14" fmla="*/ 1072703 h 1101467"/>
                <a:gd name="connsiteX15" fmla="*/ 525471 w 955629"/>
                <a:gd name="connsiteY15" fmla="*/ 1100683 h 1101467"/>
                <a:gd name="connsiteX16" fmla="*/ 306397 w 955629"/>
                <a:gd name="connsiteY16" fmla="*/ 1029246 h 1101467"/>
                <a:gd name="connsiteX17" fmla="*/ 196858 w 955629"/>
                <a:gd name="connsiteY17" fmla="*/ 972096 h 1101467"/>
                <a:gd name="connsiteX18" fmla="*/ 82559 w 955629"/>
                <a:gd name="connsiteY18" fmla="*/ 819696 h 1101467"/>
                <a:gd name="connsiteX19" fmla="*/ 1593 w 955629"/>
                <a:gd name="connsiteY19" fmla="*/ 547720 h 1101467"/>
                <a:gd name="connsiteX0" fmla="*/ 1593 w 955629"/>
                <a:gd name="connsiteY0" fmla="*/ 547720 h 1101467"/>
                <a:gd name="connsiteX1" fmla="*/ 144472 w 955629"/>
                <a:gd name="connsiteY1" fmla="*/ 205333 h 1101467"/>
                <a:gd name="connsiteX2" fmla="*/ 239555 w 955629"/>
                <a:gd name="connsiteY2" fmla="*/ 120202 h 1101467"/>
                <a:gd name="connsiteX3" fmla="*/ 357030 w 955629"/>
                <a:gd name="connsiteY3" fmla="*/ 67815 h 1101467"/>
                <a:gd name="connsiteX4" fmla="*/ 430055 w 955629"/>
                <a:gd name="connsiteY4" fmla="*/ 24952 h 1101467"/>
                <a:gd name="connsiteX5" fmla="*/ 587380 w 955629"/>
                <a:gd name="connsiteY5" fmla="*/ 32 h 1101467"/>
                <a:gd name="connsiteX6" fmla="*/ 757080 w 955629"/>
                <a:gd name="connsiteY6" fmla="*/ 29715 h 1101467"/>
                <a:gd name="connsiteX7" fmla="*/ 930279 w 955629"/>
                <a:gd name="connsiteY7" fmla="*/ 109570 h 1101467"/>
                <a:gd name="connsiteX8" fmla="*/ 857093 w 955629"/>
                <a:gd name="connsiteY8" fmla="*/ 205927 h 1101467"/>
                <a:gd name="connsiteX9" fmla="*/ 766606 w 955629"/>
                <a:gd name="connsiteY9" fmla="*/ 301177 h 1101467"/>
                <a:gd name="connsiteX10" fmla="*/ 706447 w 955629"/>
                <a:gd name="connsiteY10" fmla="*/ 548232 h 1101467"/>
                <a:gd name="connsiteX11" fmla="*/ 723742 w 955629"/>
                <a:gd name="connsiteY11" fmla="*/ 691703 h 1101467"/>
                <a:gd name="connsiteX12" fmla="*/ 785656 w 955629"/>
                <a:gd name="connsiteY12" fmla="*/ 839341 h 1101467"/>
                <a:gd name="connsiteX13" fmla="*/ 866618 w 955629"/>
                <a:gd name="connsiteY13" fmla="*/ 925065 h 1101467"/>
                <a:gd name="connsiteX14" fmla="*/ 954093 w 955629"/>
                <a:gd name="connsiteY14" fmla="*/ 981107 h 1101467"/>
                <a:gd name="connsiteX15" fmla="*/ 785655 w 955629"/>
                <a:gd name="connsiteY15" fmla="*/ 1072703 h 1101467"/>
                <a:gd name="connsiteX16" fmla="*/ 525471 w 955629"/>
                <a:gd name="connsiteY16" fmla="*/ 1100683 h 1101467"/>
                <a:gd name="connsiteX17" fmla="*/ 306397 w 955629"/>
                <a:gd name="connsiteY17" fmla="*/ 1029246 h 1101467"/>
                <a:gd name="connsiteX18" fmla="*/ 196858 w 955629"/>
                <a:gd name="connsiteY18" fmla="*/ 972096 h 1101467"/>
                <a:gd name="connsiteX19" fmla="*/ 82559 w 955629"/>
                <a:gd name="connsiteY19" fmla="*/ 819696 h 1101467"/>
                <a:gd name="connsiteX20" fmla="*/ 1593 w 955629"/>
                <a:gd name="connsiteY20" fmla="*/ 547720 h 1101467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57030 w 955629"/>
                <a:gd name="connsiteY3" fmla="*/ 6792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50680 w 955629"/>
                <a:gd name="connsiteY3" fmla="*/ 8062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06230 w 955629"/>
                <a:gd name="connsiteY3" fmla="*/ 6157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61831 h 1115578"/>
                <a:gd name="connsiteX1" fmla="*/ 144472 w 955629"/>
                <a:gd name="connsiteY1" fmla="*/ 219444 h 1115578"/>
                <a:gd name="connsiteX2" fmla="*/ 239555 w 955629"/>
                <a:gd name="connsiteY2" fmla="*/ 134313 h 1115578"/>
                <a:gd name="connsiteX3" fmla="*/ 306230 w 955629"/>
                <a:gd name="connsiteY3" fmla="*/ 75576 h 1115578"/>
                <a:gd name="connsiteX4" fmla="*/ 430055 w 955629"/>
                <a:gd name="connsiteY4" fmla="*/ 39063 h 1115578"/>
                <a:gd name="connsiteX5" fmla="*/ 518955 w 955629"/>
                <a:gd name="connsiteY5" fmla="*/ 963 h 1115578"/>
                <a:gd name="connsiteX6" fmla="*/ 587380 w 955629"/>
                <a:gd name="connsiteY6" fmla="*/ 14143 h 1115578"/>
                <a:gd name="connsiteX7" fmla="*/ 757080 w 955629"/>
                <a:gd name="connsiteY7" fmla="*/ 43826 h 1115578"/>
                <a:gd name="connsiteX8" fmla="*/ 930279 w 955629"/>
                <a:gd name="connsiteY8" fmla="*/ 123681 h 1115578"/>
                <a:gd name="connsiteX9" fmla="*/ 857093 w 955629"/>
                <a:gd name="connsiteY9" fmla="*/ 220038 h 1115578"/>
                <a:gd name="connsiteX10" fmla="*/ 766606 w 955629"/>
                <a:gd name="connsiteY10" fmla="*/ 315288 h 1115578"/>
                <a:gd name="connsiteX11" fmla="*/ 706447 w 955629"/>
                <a:gd name="connsiteY11" fmla="*/ 562343 h 1115578"/>
                <a:gd name="connsiteX12" fmla="*/ 723742 w 955629"/>
                <a:gd name="connsiteY12" fmla="*/ 705814 h 1115578"/>
                <a:gd name="connsiteX13" fmla="*/ 785656 w 955629"/>
                <a:gd name="connsiteY13" fmla="*/ 853452 h 1115578"/>
                <a:gd name="connsiteX14" fmla="*/ 866618 w 955629"/>
                <a:gd name="connsiteY14" fmla="*/ 939176 h 1115578"/>
                <a:gd name="connsiteX15" fmla="*/ 954093 w 955629"/>
                <a:gd name="connsiteY15" fmla="*/ 995218 h 1115578"/>
                <a:gd name="connsiteX16" fmla="*/ 785655 w 955629"/>
                <a:gd name="connsiteY16" fmla="*/ 1086814 h 1115578"/>
                <a:gd name="connsiteX17" fmla="*/ 525471 w 955629"/>
                <a:gd name="connsiteY17" fmla="*/ 1114794 h 1115578"/>
                <a:gd name="connsiteX18" fmla="*/ 306397 w 955629"/>
                <a:gd name="connsiteY18" fmla="*/ 1043357 h 1115578"/>
                <a:gd name="connsiteX19" fmla="*/ 196858 w 955629"/>
                <a:gd name="connsiteY19" fmla="*/ 986207 h 1115578"/>
                <a:gd name="connsiteX20" fmla="*/ 82559 w 955629"/>
                <a:gd name="connsiteY20" fmla="*/ 833807 h 1115578"/>
                <a:gd name="connsiteX21" fmla="*/ 1593 w 955629"/>
                <a:gd name="connsiteY21" fmla="*/ 561831 h 1115578"/>
                <a:gd name="connsiteX0" fmla="*/ 1593 w 955629"/>
                <a:gd name="connsiteY0" fmla="*/ 551371 h 1105118"/>
                <a:gd name="connsiteX1" fmla="*/ 144472 w 955629"/>
                <a:gd name="connsiteY1" fmla="*/ 208984 h 1105118"/>
                <a:gd name="connsiteX2" fmla="*/ 239555 w 955629"/>
                <a:gd name="connsiteY2" fmla="*/ 123853 h 1105118"/>
                <a:gd name="connsiteX3" fmla="*/ 306230 w 955629"/>
                <a:gd name="connsiteY3" fmla="*/ 65116 h 1105118"/>
                <a:gd name="connsiteX4" fmla="*/ 430055 w 955629"/>
                <a:gd name="connsiteY4" fmla="*/ 28603 h 1105118"/>
                <a:gd name="connsiteX5" fmla="*/ 512605 w 955629"/>
                <a:gd name="connsiteY5" fmla="*/ 3203 h 1105118"/>
                <a:gd name="connsiteX6" fmla="*/ 587380 w 955629"/>
                <a:gd name="connsiteY6" fmla="*/ 3683 h 1105118"/>
                <a:gd name="connsiteX7" fmla="*/ 757080 w 955629"/>
                <a:gd name="connsiteY7" fmla="*/ 33366 h 1105118"/>
                <a:gd name="connsiteX8" fmla="*/ 930279 w 955629"/>
                <a:gd name="connsiteY8" fmla="*/ 113221 h 1105118"/>
                <a:gd name="connsiteX9" fmla="*/ 857093 w 955629"/>
                <a:gd name="connsiteY9" fmla="*/ 209578 h 1105118"/>
                <a:gd name="connsiteX10" fmla="*/ 766606 w 955629"/>
                <a:gd name="connsiteY10" fmla="*/ 304828 h 1105118"/>
                <a:gd name="connsiteX11" fmla="*/ 706447 w 955629"/>
                <a:gd name="connsiteY11" fmla="*/ 551883 h 1105118"/>
                <a:gd name="connsiteX12" fmla="*/ 723742 w 955629"/>
                <a:gd name="connsiteY12" fmla="*/ 695354 h 1105118"/>
                <a:gd name="connsiteX13" fmla="*/ 785656 w 955629"/>
                <a:gd name="connsiteY13" fmla="*/ 842992 h 1105118"/>
                <a:gd name="connsiteX14" fmla="*/ 866618 w 955629"/>
                <a:gd name="connsiteY14" fmla="*/ 928716 h 1105118"/>
                <a:gd name="connsiteX15" fmla="*/ 954093 w 955629"/>
                <a:gd name="connsiteY15" fmla="*/ 984758 h 1105118"/>
                <a:gd name="connsiteX16" fmla="*/ 785655 w 955629"/>
                <a:gd name="connsiteY16" fmla="*/ 1076354 h 1105118"/>
                <a:gd name="connsiteX17" fmla="*/ 525471 w 955629"/>
                <a:gd name="connsiteY17" fmla="*/ 1104334 h 1105118"/>
                <a:gd name="connsiteX18" fmla="*/ 306397 w 955629"/>
                <a:gd name="connsiteY18" fmla="*/ 1032897 h 1105118"/>
                <a:gd name="connsiteX19" fmla="*/ 196858 w 955629"/>
                <a:gd name="connsiteY19" fmla="*/ 975747 h 1105118"/>
                <a:gd name="connsiteX20" fmla="*/ 82559 w 955629"/>
                <a:gd name="connsiteY20" fmla="*/ 823347 h 1105118"/>
                <a:gd name="connsiteX21" fmla="*/ 1593 w 955629"/>
                <a:gd name="connsiteY21" fmla="*/ 551371 h 1105118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430055 w 955629"/>
                <a:gd name="connsiteY4" fmla="*/ 2540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2374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2374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3009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3009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28505 w 955629"/>
                <a:gd name="connsiteY11" fmla="*/ 425455 h 1101920"/>
                <a:gd name="connsiteX12" fmla="*/ 706447 w 955629"/>
                <a:gd name="connsiteY12" fmla="*/ 548685 h 1101920"/>
                <a:gd name="connsiteX13" fmla="*/ 730092 w 955629"/>
                <a:gd name="connsiteY13" fmla="*/ 692156 h 1101920"/>
                <a:gd name="connsiteX14" fmla="*/ 785656 w 955629"/>
                <a:gd name="connsiteY14" fmla="*/ 839794 h 1101920"/>
                <a:gd name="connsiteX15" fmla="*/ 866618 w 955629"/>
                <a:gd name="connsiteY15" fmla="*/ 925518 h 1101920"/>
                <a:gd name="connsiteX16" fmla="*/ 954093 w 955629"/>
                <a:gd name="connsiteY16" fmla="*/ 981560 h 1101920"/>
                <a:gd name="connsiteX17" fmla="*/ 785655 w 955629"/>
                <a:gd name="connsiteY17" fmla="*/ 1073156 h 1101920"/>
                <a:gd name="connsiteX18" fmla="*/ 525471 w 955629"/>
                <a:gd name="connsiteY18" fmla="*/ 1101136 h 1101920"/>
                <a:gd name="connsiteX19" fmla="*/ 306397 w 955629"/>
                <a:gd name="connsiteY19" fmla="*/ 1029699 h 1101920"/>
                <a:gd name="connsiteX20" fmla="*/ 196858 w 955629"/>
                <a:gd name="connsiteY20" fmla="*/ 972549 h 1101920"/>
                <a:gd name="connsiteX21" fmla="*/ 82559 w 955629"/>
                <a:gd name="connsiteY21" fmla="*/ 820149 h 1101920"/>
                <a:gd name="connsiteX22" fmla="*/ 1593 w 955629"/>
                <a:gd name="connsiteY22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1935 w 955629"/>
                <a:gd name="connsiteY2" fmla="*/ 11303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28505 w 955629"/>
                <a:gd name="connsiteY11" fmla="*/ 425455 h 1101920"/>
                <a:gd name="connsiteX12" fmla="*/ 706447 w 955629"/>
                <a:gd name="connsiteY12" fmla="*/ 548685 h 1101920"/>
                <a:gd name="connsiteX13" fmla="*/ 730092 w 955629"/>
                <a:gd name="connsiteY13" fmla="*/ 692156 h 1101920"/>
                <a:gd name="connsiteX14" fmla="*/ 785656 w 955629"/>
                <a:gd name="connsiteY14" fmla="*/ 839794 h 1101920"/>
                <a:gd name="connsiteX15" fmla="*/ 866618 w 955629"/>
                <a:gd name="connsiteY15" fmla="*/ 925518 h 1101920"/>
                <a:gd name="connsiteX16" fmla="*/ 954093 w 955629"/>
                <a:gd name="connsiteY16" fmla="*/ 981560 h 1101920"/>
                <a:gd name="connsiteX17" fmla="*/ 785655 w 955629"/>
                <a:gd name="connsiteY17" fmla="*/ 1073156 h 1101920"/>
                <a:gd name="connsiteX18" fmla="*/ 525471 w 955629"/>
                <a:gd name="connsiteY18" fmla="*/ 1101136 h 1101920"/>
                <a:gd name="connsiteX19" fmla="*/ 306397 w 955629"/>
                <a:gd name="connsiteY19" fmla="*/ 1029699 h 1101920"/>
                <a:gd name="connsiteX20" fmla="*/ 196858 w 955629"/>
                <a:gd name="connsiteY20" fmla="*/ 972549 h 1101920"/>
                <a:gd name="connsiteX21" fmla="*/ 82559 w 955629"/>
                <a:gd name="connsiteY21" fmla="*/ 820149 h 1101920"/>
                <a:gd name="connsiteX22" fmla="*/ 1593 w 955629"/>
                <a:gd name="connsiteY22" fmla="*/ 548173 h 1101920"/>
                <a:gd name="connsiteX0" fmla="*/ 509 w 954545"/>
                <a:gd name="connsiteY0" fmla="*/ 548173 h 1101920"/>
                <a:gd name="connsiteX1" fmla="*/ 113059 w 954545"/>
                <a:gd name="connsiteY1" fmla="*/ 225430 h 1101920"/>
                <a:gd name="connsiteX2" fmla="*/ 143388 w 954545"/>
                <a:gd name="connsiteY2" fmla="*/ 205786 h 1101920"/>
                <a:gd name="connsiteX3" fmla="*/ 230851 w 954545"/>
                <a:gd name="connsiteY3" fmla="*/ 113035 h 1101920"/>
                <a:gd name="connsiteX4" fmla="*/ 305146 w 954545"/>
                <a:gd name="connsiteY4" fmla="*/ 61918 h 1101920"/>
                <a:gd name="connsiteX5" fmla="*/ 397221 w 954545"/>
                <a:gd name="connsiteY5" fmla="*/ 31755 h 1101920"/>
                <a:gd name="connsiteX6" fmla="*/ 511521 w 954545"/>
                <a:gd name="connsiteY6" fmla="*/ 12705 h 1101920"/>
                <a:gd name="connsiteX7" fmla="*/ 586296 w 954545"/>
                <a:gd name="connsiteY7" fmla="*/ 485 h 1101920"/>
                <a:gd name="connsiteX8" fmla="*/ 755996 w 954545"/>
                <a:gd name="connsiteY8" fmla="*/ 30168 h 1101920"/>
                <a:gd name="connsiteX9" fmla="*/ 929195 w 954545"/>
                <a:gd name="connsiteY9" fmla="*/ 110023 h 1101920"/>
                <a:gd name="connsiteX10" fmla="*/ 856009 w 954545"/>
                <a:gd name="connsiteY10" fmla="*/ 206380 h 1101920"/>
                <a:gd name="connsiteX11" fmla="*/ 765522 w 954545"/>
                <a:gd name="connsiteY11" fmla="*/ 301630 h 1101920"/>
                <a:gd name="connsiteX12" fmla="*/ 727421 w 954545"/>
                <a:gd name="connsiteY12" fmla="*/ 425455 h 1101920"/>
                <a:gd name="connsiteX13" fmla="*/ 705363 w 954545"/>
                <a:gd name="connsiteY13" fmla="*/ 548685 h 1101920"/>
                <a:gd name="connsiteX14" fmla="*/ 729008 w 954545"/>
                <a:gd name="connsiteY14" fmla="*/ 692156 h 1101920"/>
                <a:gd name="connsiteX15" fmla="*/ 784572 w 954545"/>
                <a:gd name="connsiteY15" fmla="*/ 839794 h 1101920"/>
                <a:gd name="connsiteX16" fmla="*/ 865534 w 954545"/>
                <a:gd name="connsiteY16" fmla="*/ 925518 h 1101920"/>
                <a:gd name="connsiteX17" fmla="*/ 953009 w 954545"/>
                <a:gd name="connsiteY17" fmla="*/ 981560 h 1101920"/>
                <a:gd name="connsiteX18" fmla="*/ 784571 w 954545"/>
                <a:gd name="connsiteY18" fmla="*/ 1073156 h 1101920"/>
                <a:gd name="connsiteX19" fmla="*/ 524387 w 954545"/>
                <a:gd name="connsiteY19" fmla="*/ 1101136 h 1101920"/>
                <a:gd name="connsiteX20" fmla="*/ 305313 w 954545"/>
                <a:gd name="connsiteY20" fmla="*/ 1029699 h 1101920"/>
                <a:gd name="connsiteX21" fmla="*/ 195774 w 954545"/>
                <a:gd name="connsiteY21" fmla="*/ 972549 h 1101920"/>
                <a:gd name="connsiteX22" fmla="*/ 81475 w 954545"/>
                <a:gd name="connsiteY22" fmla="*/ 820149 h 1101920"/>
                <a:gd name="connsiteX23" fmla="*/ 509 w 954545"/>
                <a:gd name="connsiteY23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43449 w 954606"/>
                <a:gd name="connsiteY3" fmla="*/ 205786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38686 w 954606"/>
                <a:gd name="connsiteY3" fmla="*/ 201023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38686 w 954606"/>
                <a:gd name="connsiteY3" fmla="*/ 201023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47 h 1101894"/>
                <a:gd name="connsiteX1" fmla="*/ 48826 w 954606"/>
                <a:gd name="connsiteY1" fmla="*/ 346848 h 1101894"/>
                <a:gd name="connsiteX2" fmla="*/ 113120 w 954606"/>
                <a:gd name="connsiteY2" fmla="*/ 225404 h 1101894"/>
                <a:gd name="connsiteX3" fmla="*/ 138686 w 954606"/>
                <a:gd name="connsiteY3" fmla="*/ 200997 h 1101894"/>
                <a:gd name="connsiteX4" fmla="*/ 230912 w 954606"/>
                <a:gd name="connsiteY4" fmla="*/ 113009 h 1101894"/>
                <a:gd name="connsiteX5" fmla="*/ 305207 w 954606"/>
                <a:gd name="connsiteY5" fmla="*/ 61892 h 1101894"/>
                <a:gd name="connsiteX6" fmla="*/ 397282 w 954606"/>
                <a:gd name="connsiteY6" fmla="*/ 31729 h 1101894"/>
                <a:gd name="connsiteX7" fmla="*/ 472688 w 954606"/>
                <a:gd name="connsiteY7" fmla="*/ 8710 h 1101894"/>
                <a:gd name="connsiteX8" fmla="*/ 511582 w 954606"/>
                <a:gd name="connsiteY8" fmla="*/ 12679 h 1101894"/>
                <a:gd name="connsiteX9" fmla="*/ 586357 w 954606"/>
                <a:gd name="connsiteY9" fmla="*/ 459 h 1101894"/>
                <a:gd name="connsiteX10" fmla="*/ 756057 w 954606"/>
                <a:gd name="connsiteY10" fmla="*/ 30142 h 1101894"/>
                <a:gd name="connsiteX11" fmla="*/ 929256 w 954606"/>
                <a:gd name="connsiteY11" fmla="*/ 109997 h 1101894"/>
                <a:gd name="connsiteX12" fmla="*/ 856070 w 954606"/>
                <a:gd name="connsiteY12" fmla="*/ 206354 h 1101894"/>
                <a:gd name="connsiteX13" fmla="*/ 765583 w 954606"/>
                <a:gd name="connsiteY13" fmla="*/ 301604 h 1101894"/>
                <a:gd name="connsiteX14" fmla="*/ 727482 w 954606"/>
                <a:gd name="connsiteY14" fmla="*/ 425429 h 1101894"/>
                <a:gd name="connsiteX15" fmla="*/ 705424 w 954606"/>
                <a:gd name="connsiteY15" fmla="*/ 548659 h 1101894"/>
                <a:gd name="connsiteX16" fmla="*/ 729069 w 954606"/>
                <a:gd name="connsiteY16" fmla="*/ 692130 h 1101894"/>
                <a:gd name="connsiteX17" fmla="*/ 784633 w 954606"/>
                <a:gd name="connsiteY17" fmla="*/ 839768 h 1101894"/>
                <a:gd name="connsiteX18" fmla="*/ 865595 w 954606"/>
                <a:gd name="connsiteY18" fmla="*/ 925492 h 1101894"/>
                <a:gd name="connsiteX19" fmla="*/ 953070 w 954606"/>
                <a:gd name="connsiteY19" fmla="*/ 981534 h 1101894"/>
                <a:gd name="connsiteX20" fmla="*/ 784632 w 954606"/>
                <a:gd name="connsiteY20" fmla="*/ 1073130 h 1101894"/>
                <a:gd name="connsiteX21" fmla="*/ 524448 w 954606"/>
                <a:gd name="connsiteY21" fmla="*/ 1101110 h 1101894"/>
                <a:gd name="connsiteX22" fmla="*/ 305374 w 954606"/>
                <a:gd name="connsiteY22" fmla="*/ 1029673 h 1101894"/>
                <a:gd name="connsiteX23" fmla="*/ 195835 w 954606"/>
                <a:gd name="connsiteY23" fmla="*/ 972523 h 1101894"/>
                <a:gd name="connsiteX24" fmla="*/ 81536 w 954606"/>
                <a:gd name="connsiteY24" fmla="*/ 820123 h 1101894"/>
                <a:gd name="connsiteX25" fmla="*/ 570 w 954606"/>
                <a:gd name="connsiteY25" fmla="*/ 548147 h 1101894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9256 w 954606"/>
                <a:gd name="connsiteY11" fmla="*/ 111585 h 1103482"/>
                <a:gd name="connsiteX12" fmla="*/ 856070 w 954606"/>
                <a:gd name="connsiteY12" fmla="*/ 207942 h 1103482"/>
                <a:gd name="connsiteX13" fmla="*/ 765583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65583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75108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75108 w 954606"/>
                <a:gd name="connsiteY13" fmla="*/ 303192 h 1103482"/>
                <a:gd name="connsiteX14" fmla="*/ 727482 w 954606"/>
                <a:gd name="connsiteY14" fmla="*/ 427017 h 1103482"/>
                <a:gd name="connsiteX15" fmla="*/ 720338 w 954606"/>
                <a:gd name="connsiteY15" fmla="*/ 486548 h 1103482"/>
                <a:gd name="connsiteX16" fmla="*/ 705424 w 954606"/>
                <a:gd name="connsiteY16" fmla="*/ 550247 h 1103482"/>
                <a:gd name="connsiteX17" fmla="*/ 729069 w 954606"/>
                <a:gd name="connsiteY17" fmla="*/ 693718 h 1103482"/>
                <a:gd name="connsiteX18" fmla="*/ 784633 w 954606"/>
                <a:gd name="connsiteY18" fmla="*/ 841356 h 1103482"/>
                <a:gd name="connsiteX19" fmla="*/ 865595 w 954606"/>
                <a:gd name="connsiteY19" fmla="*/ 927080 h 1103482"/>
                <a:gd name="connsiteX20" fmla="*/ 953070 w 954606"/>
                <a:gd name="connsiteY20" fmla="*/ 983122 h 1103482"/>
                <a:gd name="connsiteX21" fmla="*/ 784632 w 954606"/>
                <a:gd name="connsiteY21" fmla="*/ 1074718 h 1103482"/>
                <a:gd name="connsiteX22" fmla="*/ 524448 w 954606"/>
                <a:gd name="connsiteY22" fmla="*/ 1102698 h 1103482"/>
                <a:gd name="connsiteX23" fmla="*/ 305374 w 954606"/>
                <a:gd name="connsiteY23" fmla="*/ 1031261 h 1103482"/>
                <a:gd name="connsiteX24" fmla="*/ 195835 w 954606"/>
                <a:gd name="connsiteY24" fmla="*/ 974111 h 1103482"/>
                <a:gd name="connsiteX25" fmla="*/ 81536 w 954606"/>
                <a:gd name="connsiteY25" fmla="*/ 821711 h 1103482"/>
                <a:gd name="connsiteX26" fmla="*/ 570 w 954606"/>
                <a:gd name="connsiteY26" fmla="*/ 549735 h 110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4606" h="1103482">
                  <a:moveTo>
                    <a:pt x="570" y="549735"/>
                  </a:moveTo>
                  <a:cubicBezTo>
                    <a:pt x="-4882" y="470856"/>
                    <a:pt x="30068" y="402227"/>
                    <a:pt x="48826" y="348436"/>
                  </a:cubicBezTo>
                  <a:cubicBezTo>
                    <a:pt x="67584" y="294645"/>
                    <a:pt x="98540" y="252491"/>
                    <a:pt x="113120" y="226992"/>
                  </a:cubicBezTo>
                  <a:cubicBezTo>
                    <a:pt x="127700" y="201493"/>
                    <a:pt x="120245" y="221317"/>
                    <a:pt x="138686" y="202585"/>
                  </a:cubicBezTo>
                  <a:cubicBezTo>
                    <a:pt x="185490" y="133714"/>
                    <a:pt x="195486" y="137517"/>
                    <a:pt x="230912" y="114597"/>
                  </a:cubicBezTo>
                  <a:cubicBezTo>
                    <a:pt x="266338" y="91677"/>
                    <a:pt x="273457" y="79355"/>
                    <a:pt x="305207" y="63480"/>
                  </a:cubicBezTo>
                  <a:cubicBezTo>
                    <a:pt x="352804" y="35533"/>
                    <a:pt x="358890" y="44614"/>
                    <a:pt x="397282" y="33317"/>
                  </a:cubicBezTo>
                  <a:cubicBezTo>
                    <a:pt x="425196" y="26438"/>
                    <a:pt x="453638" y="13473"/>
                    <a:pt x="472688" y="10298"/>
                  </a:cubicBezTo>
                  <a:cubicBezTo>
                    <a:pt x="491738" y="7123"/>
                    <a:pt x="492637" y="8102"/>
                    <a:pt x="511582" y="4742"/>
                  </a:cubicBezTo>
                  <a:cubicBezTo>
                    <a:pt x="530527" y="1382"/>
                    <a:pt x="545611" y="-2451"/>
                    <a:pt x="586357" y="2047"/>
                  </a:cubicBezTo>
                  <a:cubicBezTo>
                    <a:pt x="627103" y="6545"/>
                    <a:pt x="698907" y="13474"/>
                    <a:pt x="756057" y="31730"/>
                  </a:cubicBezTo>
                  <a:cubicBezTo>
                    <a:pt x="813207" y="49986"/>
                    <a:pt x="910206" y="86979"/>
                    <a:pt x="926875" y="113966"/>
                  </a:cubicBezTo>
                  <a:cubicBezTo>
                    <a:pt x="943544" y="140954"/>
                    <a:pt x="885730" y="180770"/>
                    <a:pt x="856070" y="207942"/>
                  </a:cubicBezTo>
                  <a:cubicBezTo>
                    <a:pt x="826410" y="235114"/>
                    <a:pt x="797598" y="266680"/>
                    <a:pt x="775108" y="303192"/>
                  </a:cubicBezTo>
                  <a:cubicBezTo>
                    <a:pt x="752618" y="339704"/>
                    <a:pt x="737801" y="395664"/>
                    <a:pt x="727482" y="427017"/>
                  </a:cubicBezTo>
                  <a:cubicBezTo>
                    <a:pt x="717163" y="458370"/>
                    <a:pt x="724014" y="466010"/>
                    <a:pt x="720338" y="486548"/>
                  </a:cubicBezTo>
                  <a:cubicBezTo>
                    <a:pt x="716662" y="507086"/>
                    <a:pt x="702778" y="516513"/>
                    <a:pt x="705424" y="550247"/>
                  </a:cubicBezTo>
                  <a:cubicBezTo>
                    <a:pt x="708070" y="583982"/>
                    <a:pt x="710311" y="643612"/>
                    <a:pt x="729069" y="693718"/>
                  </a:cubicBezTo>
                  <a:cubicBezTo>
                    <a:pt x="754177" y="737474"/>
                    <a:pt x="760027" y="805637"/>
                    <a:pt x="784633" y="841356"/>
                  </a:cubicBezTo>
                  <a:cubicBezTo>
                    <a:pt x="809239" y="877075"/>
                    <a:pt x="843872" y="905834"/>
                    <a:pt x="865595" y="927080"/>
                  </a:cubicBezTo>
                  <a:cubicBezTo>
                    <a:pt x="887318" y="948326"/>
                    <a:pt x="966564" y="958516"/>
                    <a:pt x="953070" y="983122"/>
                  </a:cubicBezTo>
                  <a:cubicBezTo>
                    <a:pt x="939576" y="1007728"/>
                    <a:pt x="853688" y="1054789"/>
                    <a:pt x="784632" y="1074718"/>
                  </a:cubicBezTo>
                  <a:cubicBezTo>
                    <a:pt x="715576" y="1094647"/>
                    <a:pt x="601149" y="1106766"/>
                    <a:pt x="524448" y="1102698"/>
                  </a:cubicBezTo>
                  <a:cubicBezTo>
                    <a:pt x="447747" y="1098630"/>
                    <a:pt x="357761" y="1054280"/>
                    <a:pt x="305374" y="1031261"/>
                  </a:cubicBezTo>
                  <a:cubicBezTo>
                    <a:pt x="252987" y="1008242"/>
                    <a:pt x="233141" y="1009036"/>
                    <a:pt x="195835" y="974111"/>
                  </a:cubicBezTo>
                  <a:cubicBezTo>
                    <a:pt x="158529" y="939186"/>
                    <a:pt x="115668" y="890853"/>
                    <a:pt x="81536" y="821711"/>
                  </a:cubicBezTo>
                  <a:cubicBezTo>
                    <a:pt x="31529" y="741457"/>
                    <a:pt x="6022" y="628614"/>
                    <a:pt x="570" y="54973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9" name="타원 18"/>
            <p:cNvSpPr/>
            <p:nvPr/>
          </p:nvSpPr>
          <p:spPr>
            <a:xfrm>
              <a:off x="7223726" y="2529975"/>
              <a:ext cx="1162050" cy="10953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0" name="타원 19"/>
            <p:cNvSpPr/>
            <p:nvPr/>
          </p:nvSpPr>
          <p:spPr>
            <a:xfrm>
              <a:off x="7928576" y="2529975"/>
              <a:ext cx="1162050" cy="10953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2" name="타원 17"/>
            <p:cNvSpPr/>
            <p:nvPr/>
          </p:nvSpPr>
          <p:spPr>
            <a:xfrm rot="10800000">
              <a:off x="8146491" y="2537203"/>
              <a:ext cx="954606" cy="1103482"/>
            </a:xfrm>
            <a:custGeom>
              <a:avLst/>
              <a:gdLst>
                <a:gd name="connsiteX0" fmla="*/ 0 w 1162050"/>
                <a:gd name="connsiteY0" fmla="*/ 547688 h 1095375"/>
                <a:gd name="connsiteX1" fmla="*/ 581025 w 1162050"/>
                <a:gd name="connsiteY1" fmla="*/ 0 h 1095375"/>
                <a:gd name="connsiteX2" fmla="*/ 1162050 w 1162050"/>
                <a:gd name="connsiteY2" fmla="*/ 547688 h 1095375"/>
                <a:gd name="connsiteX3" fmla="*/ 581025 w 1162050"/>
                <a:gd name="connsiteY3" fmla="*/ 1095376 h 1095375"/>
                <a:gd name="connsiteX4" fmla="*/ 0 w 1162050"/>
                <a:gd name="connsiteY4" fmla="*/ 547688 h 1095375"/>
                <a:gd name="connsiteX0" fmla="*/ 0 w 1162050"/>
                <a:gd name="connsiteY0" fmla="*/ 547688 h 1095376"/>
                <a:gd name="connsiteX1" fmla="*/ 581025 w 1162050"/>
                <a:gd name="connsiteY1" fmla="*/ 0 h 1095376"/>
                <a:gd name="connsiteX2" fmla="*/ 1162050 w 1162050"/>
                <a:gd name="connsiteY2" fmla="*/ 547688 h 1095376"/>
                <a:gd name="connsiteX3" fmla="*/ 581025 w 1162050"/>
                <a:gd name="connsiteY3" fmla="*/ 1095376 h 1095376"/>
                <a:gd name="connsiteX4" fmla="*/ 0 w 1162050"/>
                <a:gd name="connsiteY4" fmla="*/ 547688 h 1095376"/>
                <a:gd name="connsiteX0" fmla="*/ 4199 w 1166249"/>
                <a:gd name="connsiteY0" fmla="*/ 547688 h 1004888"/>
                <a:gd name="connsiteX1" fmla="*/ 585224 w 1166249"/>
                <a:gd name="connsiteY1" fmla="*/ 0 h 1004888"/>
                <a:gd name="connsiteX2" fmla="*/ 1166249 w 1166249"/>
                <a:gd name="connsiteY2" fmla="*/ 547688 h 1004888"/>
                <a:gd name="connsiteX3" fmla="*/ 847162 w 1166249"/>
                <a:gd name="connsiteY3" fmla="*/ 1004888 h 1004888"/>
                <a:gd name="connsiteX4" fmla="*/ 4199 w 1166249"/>
                <a:gd name="connsiteY4" fmla="*/ 547688 h 1004888"/>
                <a:gd name="connsiteX0" fmla="*/ 6773 w 1168823"/>
                <a:gd name="connsiteY0" fmla="*/ 547688 h 1076900"/>
                <a:gd name="connsiteX1" fmla="*/ 587798 w 1168823"/>
                <a:gd name="connsiteY1" fmla="*/ 0 h 1076900"/>
                <a:gd name="connsiteX2" fmla="*/ 1168823 w 1168823"/>
                <a:gd name="connsiteY2" fmla="*/ 547688 h 1076900"/>
                <a:gd name="connsiteX3" fmla="*/ 849736 w 1168823"/>
                <a:gd name="connsiteY3" fmla="*/ 1004888 h 1076900"/>
                <a:gd name="connsiteX4" fmla="*/ 306815 w 1168823"/>
                <a:gd name="connsiteY4" fmla="*/ 1029214 h 1076900"/>
                <a:gd name="connsiteX5" fmla="*/ 6773 w 1168823"/>
                <a:gd name="connsiteY5" fmla="*/ 547688 h 1076900"/>
                <a:gd name="connsiteX0" fmla="*/ 6773 w 1168823"/>
                <a:gd name="connsiteY0" fmla="*/ 547688 h 1085271"/>
                <a:gd name="connsiteX1" fmla="*/ 587798 w 1168823"/>
                <a:gd name="connsiteY1" fmla="*/ 0 h 1085271"/>
                <a:gd name="connsiteX2" fmla="*/ 1168823 w 1168823"/>
                <a:gd name="connsiteY2" fmla="*/ 547688 h 1085271"/>
                <a:gd name="connsiteX3" fmla="*/ 897361 w 1168823"/>
                <a:gd name="connsiteY3" fmla="*/ 1023938 h 1085271"/>
                <a:gd name="connsiteX4" fmla="*/ 306815 w 1168823"/>
                <a:gd name="connsiteY4" fmla="*/ 1029214 h 1085271"/>
                <a:gd name="connsiteX5" fmla="*/ 6773 w 1168823"/>
                <a:gd name="connsiteY5" fmla="*/ 547688 h 1085271"/>
                <a:gd name="connsiteX0" fmla="*/ 6773 w 1083098"/>
                <a:gd name="connsiteY0" fmla="*/ 550275 h 1096607"/>
                <a:gd name="connsiteX1" fmla="*/ 587798 w 1083098"/>
                <a:gd name="connsiteY1" fmla="*/ 2587 h 1096607"/>
                <a:gd name="connsiteX2" fmla="*/ 1083098 w 1083098"/>
                <a:gd name="connsiteY2" fmla="*/ 412163 h 1096607"/>
                <a:gd name="connsiteX3" fmla="*/ 897361 w 1083098"/>
                <a:gd name="connsiteY3" fmla="*/ 1026525 h 1096607"/>
                <a:gd name="connsiteX4" fmla="*/ 306815 w 1083098"/>
                <a:gd name="connsiteY4" fmla="*/ 1031801 h 1096607"/>
                <a:gd name="connsiteX5" fmla="*/ 6773 w 1083098"/>
                <a:gd name="connsiteY5" fmla="*/ 550275 h 1096607"/>
                <a:gd name="connsiteX0" fmla="*/ 5940 w 1082265"/>
                <a:gd name="connsiteY0" fmla="*/ 552677 h 1099009"/>
                <a:gd name="connsiteX1" fmla="*/ 144057 w 1082265"/>
                <a:gd name="connsiteY1" fmla="*/ 210290 h 1099009"/>
                <a:gd name="connsiteX2" fmla="*/ 586965 w 1082265"/>
                <a:gd name="connsiteY2" fmla="*/ 4989 h 1099009"/>
                <a:gd name="connsiteX3" fmla="*/ 1082265 w 1082265"/>
                <a:gd name="connsiteY3" fmla="*/ 414565 h 1099009"/>
                <a:gd name="connsiteX4" fmla="*/ 896528 w 1082265"/>
                <a:gd name="connsiteY4" fmla="*/ 1028927 h 1099009"/>
                <a:gd name="connsiteX5" fmla="*/ 305982 w 1082265"/>
                <a:gd name="connsiteY5" fmla="*/ 1034203 h 1099009"/>
                <a:gd name="connsiteX6" fmla="*/ 5940 w 1082265"/>
                <a:gd name="connsiteY6" fmla="*/ 552677 h 1099009"/>
                <a:gd name="connsiteX0" fmla="*/ 1753 w 1078078"/>
                <a:gd name="connsiteY0" fmla="*/ 552677 h 1086153"/>
                <a:gd name="connsiteX1" fmla="*/ 139870 w 1078078"/>
                <a:gd name="connsiteY1" fmla="*/ 210290 h 1086153"/>
                <a:gd name="connsiteX2" fmla="*/ 582778 w 1078078"/>
                <a:gd name="connsiteY2" fmla="*/ 4989 h 1086153"/>
                <a:gd name="connsiteX3" fmla="*/ 1078078 w 1078078"/>
                <a:gd name="connsiteY3" fmla="*/ 414565 h 1086153"/>
                <a:gd name="connsiteX4" fmla="*/ 892341 w 1078078"/>
                <a:gd name="connsiteY4" fmla="*/ 1028927 h 1086153"/>
                <a:gd name="connsiteX5" fmla="*/ 301795 w 1078078"/>
                <a:gd name="connsiteY5" fmla="*/ 1034203 h 1086153"/>
                <a:gd name="connsiteX6" fmla="*/ 77957 w 1078078"/>
                <a:gd name="connsiteY6" fmla="*/ 824653 h 1086153"/>
                <a:gd name="connsiteX7" fmla="*/ 1753 w 1078078"/>
                <a:gd name="connsiteY7" fmla="*/ 552677 h 1086153"/>
                <a:gd name="connsiteX0" fmla="*/ 1753 w 1078078"/>
                <a:gd name="connsiteY0" fmla="*/ 552677 h 1111429"/>
                <a:gd name="connsiteX1" fmla="*/ 139870 w 1078078"/>
                <a:gd name="connsiteY1" fmla="*/ 210290 h 1111429"/>
                <a:gd name="connsiteX2" fmla="*/ 582778 w 1078078"/>
                <a:gd name="connsiteY2" fmla="*/ 4989 h 1111429"/>
                <a:gd name="connsiteX3" fmla="*/ 1078078 w 1078078"/>
                <a:gd name="connsiteY3" fmla="*/ 414565 h 1111429"/>
                <a:gd name="connsiteX4" fmla="*/ 892341 w 1078078"/>
                <a:gd name="connsiteY4" fmla="*/ 1028927 h 1111429"/>
                <a:gd name="connsiteX5" fmla="*/ 520869 w 1078078"/>
                <a:gd name="connsiteY5" fmla="*/ 1105640 h 1111429"/>
                <a:gd name="connsiteX6" fmla="*/ 301795 w 1078078"/>
                <a:gd name="connsiteY6" fmla="*/ 1034203 h 1111429"/>
                <a:gd name="connsiteX7" fmla="*/ 77957 w 1078078"/>
                <a:gd name="connsiteY7" fmla="*/ 824653 h 1111429"/>
                <a:gd name="connsiteX8" fmla="*/ 1753 w 1078078"/>
                <a:gd name="connsiteY8" fmla="*/ 552677 h 1111429"/>
                <a:gd name="connsiteX0" fmla="*/ 1753 w 1078078"/>
                <a:gd name="connsiteY0" fmla="*/ 552677 h 1111429"/>
                <a:gd name="connsiteX1" fmla="*/ 139870 w 1078078"/>
                <a:gd name="connsiteY1" fmla="*/ 210290 h 1111429"/>
                <a:gd name="connsiteX2" fmla="*/ 582778 w 1078078"/>
                <a:gd name="connsiteY2" fmla="*/ 4989 h 1111429"/>
                <a:gd name="connsiteX3" fmla="*/ 1078078 w 1078078"/>
                <a:gd name="connsiteY3" fmla="*/ 414565 h 1111429"/>
                <a:gd name="connsiteX4" fmla="*/ 892341 w 1078078"/>
                <a:gd name="connsiteY4" fmla="*/ 1028927 h 1111429"/>
                <a:gd name="connsiteX5" fmla="*/ 520869 w 1078078"/>
                <a:gd name="connsiteY5" fmla="*/ 1105640 h 1111429"/>
                <a:gd name="connsiteX6" fmla="*/ 301795 w 1078078"/>
                <a:gd name="connsiteY6" fmla="*/ 1034203 h 1111429"/>
                <a:gd name="connsiteX7" fmla="*/ 192256 w 1078078"/>
                <a:gd name="connsiteY7" fmla="*/ 977053 h 1111429"/>
                <a:gd name="connsiteX8" fmla="*/ 77957 w 1078078"/>
                <a:gd name="connsiteY8" fmla="*/ 824653 h 1111429"/>
                <a:gd name="connsiteX9" fmla="*/ 1753 w 1078078"/>
                <a:gd name="connsiteY9" fmla="*/ 552677 h 1111429"/>
                <a:gd name="connsiteX0" fmla="*/ 1753 w 959015"/>
                <a:gd name="connsiteY0" fmla="*/ 549004 h 1113590"/>
                <a:gd name="connsiteX1" fmla="*/ 139870 w 959015"/>
                <a:gd name="connsiteY1" fmla="*/ 206617 h 1113590"/>
                <a:gd name="connsiteX2" fmla="*/ 582778 w 959015"/>
                <a:gd name="connsiteY2" fmla="*/ 1316 h 1113590"/>
                <a:gd name="connsiteX3" fmla="*/ 959015 w 959015"/>
                <a:gd name="connsiteY3" fmla="*/ 301354 h 1113590"/>
                <a:gd name="connsiteX4" fmla="*/ 892341 w 959015"/>
                <a:gd name="connsiteY4" fmla="*/ 1025254 h 1113590"/>
                <a:gd name="connsiteX5" fmla="*/ 520869 w 959015"/>
                <a:gd name="connsiteY5" fmla="*/ 1101967 h 1113590"/>
                <a:gd name="connsiteX6" fmla="*/ 301795 w 959015"/>
                <a:gd name="connsiteY6" fmla="*/ 1030530 h 1113590"/>
                <a:gd name="connsiteX7" fmla="*/ 192256 w 959015"/>
                <a:gd name="connsiteY7" fmla="*/ 973380 h 1113590"/>
                <a:gd name="connsiteX8" fmla="*/ 77957 w 959015"/>
                <a:gd name="connsiteY8" fmla="*/ 820980 h 1113590"/>
                <a:gd name="connsiteX9" fmla="*/ 1753 w 959015"/>
                <a:gd name="connsiteY9" fmla="*/ 549004 h 1113590"/>
                <a:gd name="connsiteX0" fmla="*/ 1753 w 935202"/>
                <a:gd name="connsiteY0" fmla="*/ 599104 h 1173880"/>
                <a:gd name="connsiteX1" fmla="*/ 139870 w 935202"/>
                <a:gd name="connsiteY1" fmla="*/ 256717 h 1173880"/>
                <a:gd name="connsiteX2" fmla="*/ 582778 w 935202"/>
                <a:gd name="connsiteY2" fmla="*/ 51416 h 1173880"/>
                <a:gd name="connsiteX3" fmla="*/ 935202 w 935202"/>
                <a:gd name="connsiteY3" fmla="*/ 184766 h 1173880"/>
                <a:gd name="connsiteX4" fmla="*/ 892341 w 935202"/>
                <a:gd name="connsiteY4" fmla="*/ 1075354 h 1173880"/>
                <a:gd name="connsiteX5" fmla="*/ 520869 w 935202"/>
                <a:gd name="connsiteY5" fmla="*/ 1152067 h 1173880"/>
                <a:gd name="connsiteX6" fmla="*/ 301795 w 935202"/>
                <a:gd name="connsiteY6" fmla="*/ 1080630 h 1173880"/>
                <a:gd name="connsiteX7" fmla="*/ 192256 w 935202"/>
                <a:gd name="connsiteY7" fmla="*/ 1023480 h 1173880"/>
                <a:gd name="connsiteX8" fmla="*/ 77957 w 935202"/>
                <a:gd name="connsiteY8" fmla="*/ 871080 h 1173880"/>
                <a:gd name="connsiteX9" fmla="*/ 1753 w 935202"/>
                <a:gd name="connsiteY9" fmla="*/ 599104 h 1173880"/>
                <a:gd name="connsiteX0" fmla="*/ 1753 w 935362"/>
                <a:gd name="connsiteY0" fmla="*/ 548779 h 1102334"/>
                <a:gd name="connsiteX1" fmla="*/ 139870 w 935362"/>
                <a:gd name="connsiteY1" fmla="*/ 206392 h 1102334"/>
                <a:gd name="connsiteX2" fmla="*/ 582778 w 935362"/>
                <a:gd name="connsiteY2" fmla="*/ 1091 h 1102334"/>
                <a:gd name="connsiteX3" fmla="*/ 935202 w 935362"/>
                <a:gd name="connsiteY3" fmla="*/ 134441 h 1102334"/>
                <a:gd name="connsiteX4" fmla="*/ 701845 w 935362"/>
                <a:gd name="connsiteY4" fmla="*/ 549291 h 1102334"/>
                <a:gd name="connsiteX5" fmla="*/ 892341 w 935362"/>
                <a:gd name="connsiteY5" fmla="*/ 1025029 h 1102334"/>
                <a:gd name="connsiteX6" fmla="*/ 520869 w 935362"/>
                <a:gd name="connsiteY6" fmla="*/ 1101742 h 1102334"/>
                <a:gd name="connsiteX7" fmla="*/ 301795 w 935362"/>
                <a:gd name="connsiteY7" fmla="*/ 1030305 h 1102334"/>
                <a:gd name="connsiteX8" fmla="*/ 192256 w 935362"/>
                <a:gd name="connsiteY8" fmla="*/ 973155 h 1102334"/>
                <a:gd name="connsiteX9" fmla="*/ 77957 w 935362"/>
                <a:gd name="connsiteY9" fmla="*/ 820755 h 1102334"/>
                <a:gd name="connsiteX10" fmla="*/ 1753 w 935362"/>
                <a:gd name="connsiteY10" fmla="*/ 548779 h 1102334"/>
                <a:gd name="connsiteX0" fmla="*/ 1753 w 940664"/>
                <a:gd name="connsiteY0" fmla="*/ 548787 h 1102342"/>
                <a:gd name="connsiteX1" fmla="*/ 139870 w 940664"/>
                <a:gd name="connsiteY1" fmla="*/ 206400 h 1102342"/>
                <a:gd name="connsiteX2" fmla="*/ 582778 w 940664"/>
                <a:gd name="connsiteY2" fmla="*/ 1099 h 1102342"/>
                <a:gd name="connsiteX3" fmla="*/ 935202 w 940664"/>
                <a:gd name="connsiteY3" fmla="*/ 134449 h 1102342"/>
                <a:gd name="connsiteX4" fmla="*/ 771528 w 940664"/>
                <a:gd name="connsiteY4" fmla="*/ 321294 h 1102342"/>
                <a:gd name="connsiteX5" fmla="*/ 701845 w 940664"/>
                <a:gd name="connsiteY5" fmla="*/ 549299 h 1102342"/>
                <a:gd name="connsiteX6" fmla="*/ 892341 w 940664"/>
                <a:gd name="connsiteY6" fmla="*/ 1025037 h 1102342"/>
                <a:gd name="connsiteX7" fmla="*/ 520869 w 940664"/>
                <a:gd name="connsiteY7" fmla="*/ 1101750 h 1102342"/>
                <a:gd name="connsiteX8" fmla="*/ 301795 w 940664"/>
                <a:gd name="connsiteY8" fmla="*/ 1030313 h 1102342"/>
                <a:gd name="connsiteX9" fmla="*/ 192256 w 940664"/>
                <a:gd name="connsiteY9" fmla="*/ 973163 h 1102342"/>
                <a:gd name="connsiteX10" fmla="*/ 77957 w 940664"/>
                <a:gd name="connsiteY10" fmla="*/ 820763 h 1102342"/>
                <a:gd name="connsiteX11" fmla="*/ 1753 w 940664"/>
                <a:gd name="connsiteY11" fmla="*/ 548787 h 1102342"/>
                <a:gd name="connsiteX0" fmla="*/ 1753 w 940664"/>
                <a:gd name="connsiteY0" fmla="*/ 548787 h 1101761"/>
                <a:gd name="connsiteX1" fmla="*/ 139870 w 940664"/>
                <a:gd name="connsiteY1" fmla="*/ 206400 h 1101761"/>
                <a:gd name="connsiteX2" fmla="*/ 582778 w 940664"/>
                <a:gd name="connsiteY2" fmla="*/ 1099 h 1101761"/>
                <a:gd name="connsiteX3" fmla="*/ 935202 w 940664"/>
                <a:gd name="connsiteY3" fmla="*/ 134449 h 1101761"/>
                <a:gd name="connsiteX4" fmla="*/ 771528 w 940664"/>
                <a:gd name="connsiteY4" fmla="*/ 321294 h 1101761"/>
                <a:gd name="connsiteX5" fmla="*/ 701845 w 940664"/>
                <a:gd name="connsiteY5" fmla="*/ 549299 h 1101761"/>
                <a:gd name="connsiteX6" fmla="*/ 728666 w 940664"/>
                <a:gd name="connsiteY6" fmla="*/ 659432 h 1101761"/>
                <a:gd name="connsiteX7" fmla="*/ 892341 w 940664"/>
                <a:gd name="connsiteY7" fmla="*/ 1025037 h 1101761"/>
                <a:gd name="connsiteX8" fmla="*/ 520869 w 940664"/>
                <a:gd name="connsiteY8" fmla="*/ 1101750 h 1101761"/>
                <a:gd name="connsiteX9" fmla="*/ 301795 w 940664"/>
                <a:gd name="connsiteY9" fmla="*/ 1030313 h 1101761"/>
                <a:gd name="connsiteX10" fmla="*/ 192256 w 940664"/>
                <a:gd name="connsiteY10" fmla="*/ 973163 h 1101761"/>
                <a:gd name="connsiteX11" fmla="*/ 77957 w 940664"/>
                <a:gd name="connsiteY11" fmla="*/ 820763 h 1101761"/>
                <a:gd name="connsiteX12" fmla="*/ 1753 w 940664"/>
                <a:gd name="connsiteY12" fmla="*/ 548787 h 1101761"/>
                <a:gd name="connsiteX0" fmla="*/ 1753 w 940664"/>
                <a:gd name="connsiteY0" fmla="*/ 548787 h 1101761"/>
                <a:gd name="connsiteX1" fmla="*/ 139870 w 940664"/>
                <a:gd name="connsiteY1" fmla="*/ 206400 h 1101761"/>
                <a:gd name="connsiteX2" fmla="*/ 582778 w 940664"/>
                <a:gd name="connsiteY2" fmla="*/ 1099 h 1101761"/>
                <a:gd name="connsiteX3" fmla="*/ 935202 w 940664"/>
                <a:gd name="connsiteY3" fmla="*/ 134449 h 1101761"/>
                <a:gd name="connsiteX4" fmla="*/ 771528 w 940664"/>
                <a:gd name="connsiteY4" fmla="*/ 321294 h 1101761"/>
                <a:gd name="connsiteX5" fmla="*/ 701845 w 940664"/>
                <a:gd name="connsiteY5" fmla="*/ 549299 h 1101761"/>
                <a:gd name="connsiteX6" fmla="*/ 728666 w 940664"/>
                <a:gd name="connsiteY6" fmla="*/ 659432 h 1101761"/>
                <a:gd name="connsiteX7" fmla="*/ 935204 w 940664"/>
                <a:gd name="connsiteY7" fmla="*/ 982174 h 1101761"/>
                <a:gd name="connsiteX8" fmla="*/ 520869 w 940664"/>
                <a:gd name="connsiteY8" fmla="*/ 1101750 h 1101761"/>
                <a:gd name="connsiteX9" fmla="*/ 301795 w 940664"/>
                <a:gd name="connsiteY9" fmla="*/ 1030313 h 1101761"/>
                <a:gd name="connsiteX10" fmla="*/ 192256 w 940664"/>
                <a:gd name="connsiteY10" fmla="*/ 973163 h 1101761"/>
                <a:gd name="connsiteX11" fmla="*/ 77957 w 940664"/>
                <a:gd name="connsiteY11" fmla="*/ 820763 h 1101761"/>
                <a:gd name="connsiteX12" fmla="*/ 1753 w 940664"/>
                <a:gd name="connsiteY12" fmla="*/ 548787 h 1101761"/>
                <a:gd name="connsiteX0" fmla="*/ 1753 w 944699"/>
                <a:gd name="connsiteY0" fmla="*/ 548787 h 1101761"/>
                <a:gd name="connsiteX1" fmla="*/ 139870 w 944699"/>
                <a:gd name="connsiteY1" fmla="*/ 206400 h 1101761"/>
                <a:gd name="connsiteX2" fmla="*/ 582778 w 944699"/>
                <a:gd name="connsiteY2" fmla="*/ 1099 h 1101761"/>
                <a:gd name="connsiteX3" fmla="*/ 935202 w 944699"/>
                <a:gd name="connsiteY3" fmla="*/ 134449 h 1101761"/>
                <a:gd name="connsiteX4" fmla="*/ 771528 w 944699"/>
                <a:gd name="connsiteY4" fmla="*/ 321294 h 1101761"/>
                <a:gd name="connsiteX5" fmla="*/ 701845 w 944699"/>
                <a:gd name="connsiteY5" fmla="*/ 549299 h 1101761"/>
                <a:gd name="connsiteX6" fmla="*/ 728666 w 944699"/>
                <a:gd name="connsiteY6" fmla="*/ 659432 h 1101761"/>
                <a:gd name="connsiteX7" fmla="*/ 804866 w 944699"/>
                <a:gd name="connsiteY7" fmla="*/ 854695 h 1101761"/>
                <a:gd name="connsiteX8" fmla="*/ 935204 w 944699"/>
                <a:gd name="connsiteY8" fmla="*/ 982174 h 1101761"/>
                <a:gd name="connsiteX9" fmla="*/ 520869 w 944699"/>
                <a:gd name="connsiteY9" fmla="*/ 1101750 h 1101761"/>
                <a:gd name="connsiteX10" fmla="*/ 301795 w 944699"/>
                <a:gd name="connsiteY10" fmla="*/ 1030313 h 1101761"/>
                <a:gd name="connsiteX11" fmla="*/ 192256 w 944699"/>
                <a:gd name="connsiteY11" fmla="*/ 973163 h 1101761"/>
                <a:gd name="connsiteX12" fmla="*/ 77957 w 944699"/>
                <a:gd name="connsiteY12" fmla="*/ 820763 h 1101761"/>
                <a:gd name="connsiteX13" fmla="*/ 1753 w 944699"/>
                <a:gd name="connsiteY13" fmla="*/ 548787 h 1101761"/>
                <a:gd name="connsiteX0" fmla="*/ 1753 w 940664"/>
                <a:gd name="connsiteY0" fmla="*/ 548787 h 1102534"/>
                <a:gd name="connsiteX1" fmla="*/ 139870 w 940664"/>
                <a:gd name="connsiteY1" fmla="*/ 206400 h 1102534"/>
                <a:gd name="connsiteX2" fmla="*/ 582778 w 940664"/>
                <a:gd name="connsiteY2" fmla="*/ 1099 h 1102534"/>
                <a:gd name="connsiteX3" fmla="*/ 935202 w 940664"/>
                <a:gd name="connsiteY3" fmla="*/ 134449 h 1102534"/>
                <a:gd name="connsiteX4" fmla="*/ 771528 w 940664"/>
                <a:gd name="connsiteY4" fmla="*/ 321294 h 1102534"/>
                <a:gd name="connsiteX5" fmla="*/ 701845 w 940664"/>
                <a:gd name="connsiteY5" fmla="*/ 549299 h 1102534"/>
                <a:gd name="connsiteX6" fmla="*/ 728666 w 940664"/>
                <a:gd name="connsiteY6" fmla="*/ 659432 h 1102534"/>
                <a:gd name="connsiteX7" fmla="*/ 804866 w 940664"/>
                <a:gd name="connsiteY7" fmla="*/ 854695 h 1102534"/>
                <a:gd name="connsiteX8" fmla="*/ 935204 w 940664"/>
                <a:gd name="connsiteY8" fmla="*/ 982174 h 1102534"/>
                <a:gd name="connsiteX9" fmla="*/ 781053 w 940664"/>
                <a:gd name="connsiteY9" fmla="*/ 1073770 h 1102534"/>
                <a:gd name="connsiteX10" fmla="*/ 520869 w 940664"/>
                <a:gd name="connsiteY10" fmla="*/ 1101750 h 1102534"/>
                <a:gd name="connsiteX11" fmla="*/ 301795 w 940664"/>
                <a:gd name="connsiteY11" fmla="*/ 1030313 h 1102534"/>
                <a:gd name="connsiteX12" fmla="*/ 192256 w 940664"/>
                <a:gd name="connsiteY12" fmla="*/ 973163 h 1102534"/>
                <a:gd name="connsiteX13" fmla="*/ 77957 w 940664"/>
                <a:gd name="connsiteY13" fmla="*/ 820763 h 1102534"/>
                <a:gd name="connsiteX14" fmla="*/ 1753 w 940664"/>
                <a:gd name="connsiteY14" fmla="*/ 548787 h 1102534"/>
                <a:gd name="connsiteX0" fmla="*/ 1753 w 940664"/>
                <a:gd name="connsiteY0" fmla="*/ 548787 h 1102534"/>
                <a:gd name="connsiteX1" fmla="*/ 139870 w 940664"/>
                <a:gd name="connsiteY1" fmla="*/ 206400 h 1102534"/>
                <a:gd name="connsiteX2" fmla="*/ 582778 w 940664"/>
                <a:gd name="connsiteY2" fmla="*/ 1099 h 1102534"/>
                <a:gd name="connsiteX3" fmla="*/ 935202 w 940664"/>
                <a:gd name="connsiteY3" fmla="*/ 134449 h 1102534"/>
                <a:gd name="connsiteX4" fmla="*/ 771528 w 940664"/>
                <a:gd name="connsiteY4" fmla="*/ 321294 h 1102534"/>
                <a:gd name="connsiteX5" fmla="*/ 701845 w 940664"/>
                <a:gd name="connsiteY5" fmla="*/ 549299 h 1102534"/>
                <a:gd name="connsiteX6" fmla="*/ 700091 w 940664"/>
                <a:gd name="connsiteY6" fmla="*/ 678482 h 1102534"/>
                <a:gd name="connsiteX7" fmla="*/ 804866 w 940664"/>
                <a:gd name="connsiteY7" fmla="*/ 854695 h 1102534"/>
                <a:gd name="connsiteX8" fmla="*/ 935204 w 940664"/>
                <a:gd name="connsiteY8" fmla="*/ 982174 h 1102534"/>
                <a:gd name="connsiteX9" fmla="*/ 781053 w 940664"/>
                <a:gd name="connsiteY9" fmla="*/ 1073770 h 1102534"/>
                <a:gd name="connsiteX10" fmla="*/ 520869 w 940664"/>
                <a:gd name="connsiteY10" fmla="*/ 1101750 h 1102534"/>
                <a:gd name="connsiteX11" fmla="*/ 301795 w 940664"/>
                <a:gd name="connsiteY11" fmla="*/ 1030313 h 1102534"/>
                <a:gd name="connsiteX12" fmla="*/ 192256 w 940664"/>
                <a:gd name="connsiteY12" fmla="*/ 973163 h 1102534"/>
                <a:gd name="connsiteX13" fmla="*/ 77957 w 940664"/>
                <a:gd name="connsiteY13" fmla="*/ 820763 h 1102534"/>
                <a:gd name="connsiteX14" fmla="*/ 1753 w 940664"/>
                <a:gd name="connsiteY14" fmla="*/ 548787 h 1102534"/>
                <a:gd name="connsiteX0" fmla="*/ 1753 w 940282"/>
                <a:gd name="connsiteY0" fmla="*/ 548787 h 1102534"/>
                <a:gd name="connsiteX1" fmla="*/ 139870 w 940282"/>
                <a:gd name="connsiteY1" fmla="*/ 206400 h 1102534"/>
                <a:gd name="connsiteX2" fmla="*/ 582778 w 940282"/>
                <a:gd name="connsiteY2" fmla="*/ 1099 h 1102534"/>
                <a:gd name="connsiteX3" fmla="*/ 935202 w 940282"/>
                <a:gd name="connsiteY3" fmla="*/ 134449 h 1102534"/>
                <a:gd name="connsiteX4" fmla="*/ 757241 w 940282"/>
                <a:gd name="connsiteY4" fmla="*/ 297482 h 1102534"/>
                <a:gd name="connsiteX5" fmla="*/ 701845 w 940282"/>
                <a:gd name="connsiteY5" fmla="*/ 549299 h 1102534"/>
                <a:gd name="connsiteX6" fmla="*/ 700091 w 940282"/>
                <a:gd name="connsiteY6" fmla="*/ 678482 h 1102534"/>
                <a:gd name="connsiteX7" fmla="*/ 804866 w 940282"/>
                <a:gd name="connsiteY7" fmla="*/ 854695 h 1102534"/>
                <a:gd name="connsiteX8" fmla="*/ 935204 w 940282"/>
                <a:gd name="connsiteY8" fmla="*/ 982174 h 1102534"/>
                <a:gd name="connsiteX9" fmla="*/ 781053 w 940282"/>
                <a:gd name="connsiteY9" fmla="*/ 1073770 h 1102534"/>
                <a:gd name="connsiteX10" fmla="*/ 520869 w 940282"/>
                <a:gd name="connsiteY10" fmla="*/ 1101750 h 1102534"/>
                <a:gd name="connsiteX11" fmla="*/ 301795 w 940282"/>
                <a:gd name="connsiteY11" fmla="*/ 1030313 h 1102534"/>
                <a:gd name="connsiteX12" fmla="*/ 192256 w 940282"/>
                <a:gd name="connsiteY12" fmla="*/ 973163 h 1102534"/>
                <a:gd name="connsiteX13" fmla="*/ 77957 w 940282"/>
                <a:gd name="connsiteY13" fmla="*/ 820763 h 1102534"/>
                <a:gd name="connsiteX14" fmla="*/ 1753 w 940282"/>
                <a:gd name="connsiteY14" fmla="*/ 548787 h 1102534"/>
                <a:gd name="connsiteX0" fmla="*/ 1753 w 947688"/>
                <a:gd name="connsiteY0" fmla="*/ 548608 h 1102355"/>
                <a:gd name="connsiteX1" fmla="*/ 139870 w 947688"/>
                <a:gd name="connsiteY1" fmla="*/ 206221 h 1102355"/>
                <a:gd name="connsiteX2" fmla="*/ 582778 w 947688"/>
                <a:gd name="connsiteY2" fmla="*/ 920 h 1102355"/>
                <a:gd name="connsiteX3" fmla="*/ 935202 w 947688"/>
                <a:gd name="connsiteY3" fmla="*/ 134270 h 1102355"/>
                <a:gd name="connsiteX4" fmla="*/ 852491 w 947688"/>
                <a:gd name="connsiteY4" fmla="*/ 216340 h 1102355"/>
                <a:gd name="connsiteX5" fmla="*/ 757241 w 947688"/>
                <a:gd name="connsiteY5" fmla="*/ 297303 h 1102355"/>
                <a:gd name="connsiteX6" fmla="*/ 701845 w 947688"/>
                <a:gd name="connsiteY6" fmla="*/ 549120 h 1102355"/>
                <a:gd name="connsiteX7" fmla="*/ 700091 w 947688"/>
                <a:gd name="connsiteY7" fmla="*/ 678303 h 1102355"/>
                <a:gd name="connsiteX8" fmla="*/ 804866 w 947688"/>
                <a:gd name="connsiteY8" fmla="*/ 854516 h 1102355"/>
                <a:gd name="connsiteX9" fmla="*/ 935204 w 947688"/>
                <a:gd name="connsiteY9" fmla="*/ 981995 h 1102355"/>
                <a:gd name="connsiteX10" fmla="*/ 781053 w 947688"/>
                <a:gd name="connsiteY10" fmla="*/ 1073591 h 1102355"/>
                <a:gd name="connsiteX11" fmla="*/ 520869 w 947688"/>
                <a:gd name="connsiteY11" fmla="*/ 1101571 h 1102355"/>
                <a:gd name="connsiteX12" fmla="*/ 301795 w 947688"/>
                <a:gd name="connsiteY12" fmla="*/ 1030134 h 1102355"/>
                <a:gd name="connsiteX13" fmla="*/ 192256 w 947688"/>
                <a:gd name="connsiteY13" fmla="*/ 972984 h 1102355"/>
                <a:gd name="connsiteX14" fmla="*/ 77957 w 947688"/>
                <a:gd name="connsiteY14" fmla="*/ 820584 h 1102355"/>
                <a:gd name="connsiteX15" fmla="*/ 1753 w 947688"/>
                <a:gd name="connsiteY15" fmla="*/ 548608 h 1102355"/>
                <a:gd name="connsiteX0" fmla="*/ 1753 w 947688"/>
                <a:gd name="connsiteY0" fmla="*/ 548608 h 1102355"/>
                <a:gd name="connsiteX1" fmla="*/ 139870 w 947688"/>
                <a:gd name="connsiteY1" fmla="*/ 206221 h 1102355"/>
                <a:gd name="connsiteX2" fmla="*/ 582778 w 947688"/>
                <a:gd name="connsiteY2" fmla="*/ 920 h 1102355"/>
                <a:gd name="connsiteX3" fmla="*/ 935202 w 947688"/>
                <a:gd name="connsiteY3" fmla="*/ 134270 h 1102355"/>
                <a:gd name="connsiteX4" fmla="*/ 852491 w 947688"/>
                <a:gd name="connsiteY4" fmla="*/ 206815 h 1102355"/>
                <a:gd name="connsiteX5" fmla="*/ 757241 w 947688"/>
                <a:gd name="connsiteY5" fmla="*/ 297303 h 1102355"/>
                <a:gd name="connsiteX6" fmla="*/ 701845 w 947688"/>
                <a:gd name="connsiteY6" fmla="*/ 549120 h 1102355"/>
                <a:gd name="connsiteX7" fmla="*/ 700091 w 947688"/>
                <a:gd name="connsiteY7" fmla="*/ 678303 h 1102355"/>
                <a:gd name="connsiteX8" fmla="*/ 804866 w 947688"/>
                <a:gd name="connsiteY8" fmla="*/ 854516 h 1102355"/>
                <a:gd name="connsiteX9" fmla="*/ 935204 w 947688"/>
                <a:gd name="connsiteY9" fmla="*/ 981995 h 1102355"/>
                <a:gd name="connsiteX10" fmla="*/ 781053 w 947688"/>
                <a:gd name="connsiteY10" fmla="*/ 1073591 h 1102355"/>
                <a:gd name="connsiteX11" fmla="*/ 520869 w 947688"/>
                <a:gd name="connsiteY11" fmla="*/ 1101571 h 1102355"/>
                <a:gd name="connsiteX12" fmla="*/ 301795 w 947688"/>
                <a:gd name="connsiteY12" fmla="*/ 1030134 h 1102355"/>
                <a:gd name="connsiteX13" fmla="*/ 192256 w 947688"/>
                <a:gd name="connsiteY13" fmla="*/ 972984 h 1102355"/>
                <a:gd name="connsiteX14" fmla="*/ 77957 w 947688"/>
                <a:gd name="connsiteY14" fmla="*/ 820584 h 1102355"/>
                <a:gd name="connsiteX15" fmla="*/ 1753 w 947688"/>
                <a:gd name="connsiteY15" fmla="*/ 548608 h 1102355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0091 w 939088"/>
                <a:gd name="connsiteY7" fmla="*/ 679282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0091 w 939088"/>
                <a:gd name="connsiteY7" fmla="*/ 679282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804866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781054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9615 w 939088"/>
                <a:gd name="connsiteY7" fmla="*/ 693570 h 1103334"/>
                <a:gd name="connsiteX8" fmla="*/ 781054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51027"/>
                <a:gd name="connsiteY0" fmla="*/ 549587 h 1103334"/>
                <a:gd name="connsiteX1" fmla="*/ 139870 w 951027"/>
                <a:gd name="connsiteY1" fmla="*/ 207200 h 1103334"/>
                <a:gd name="connsiteX2" fmla="*/ 582778 w 951027"/>
                <a:gd name="connsiteY2" fmla="*/ 1899 h 1103334"/>
                <a:gd name="connsiteX3" fmla="*/ 925677 w 951027"/>
                <a:gd name="connsiteY3" fmla="*/ 111437 h 1103334"/>
                <a:gd name="connsiteX4" fmla="*/ 852491 w 951027"/>
                <a:gd name="connsiteY4" fmla="*/ 207794 h 1103334"/>
                <a:gd name="connsiteX5" fmla="*/ 757241 w 951027"/>
                <a:gd name="connsiteY5" fmla="*/ 298282 h 1103334"/>
                <a:gd name="connsiteX6" fmla="*/ 701845 w 951027"/>
                <a:gd name="connsiteY6" fmla="*/ 550099 h 1103334"/>
                <a:gd name="connsiteX7" fmla="*/ 709615 w 951027"/>
                <a:gd name="connsiteY7" fmla="*/ 693570 h 1103334"/>
                <a:gd name="connsiteX8" fmla="*/ 781054 w 951027"/>
                <a:gd name="connsiteY8" fmla="*/ 855495 h 1103334"/>
                <a:gd name="connsiteX9" fmla="*/ 862016 w 951027"/>
                <a:gd name="connsiteY9" fmla="*/ 926932 h 1103334"/>
                <a:gd name="connsiteX10" fmla="*/ 949491 w 951027"/>
                <a:gd name="connsiteY10" fmla="*/ 982974 h 1103334"/>
                <a:gd name="connsiteX11" fmla="*/ 781053 w 951027"/>
                <a:gd name="connsiteY11" fmla="*/ 1074570 h 1103334"/>
                <a:gd name="connsiteX12" fmla="*/ 520869 w 951027"/>
                <a:gd name="connsiteY12" fmla="*/ 1102550 h 1103334"/>
                <a:gd name="connsiteX13" fmla="*/ 301795 w 951027"/>
                <a:gd name="connsiteY13" fmla="*/ 1031113 h 1103334"/>
                <a:gd name="connsiteX14" fmla="*/ 192256 w 951027"/>
                <a:gd name="connsiteY14" fmla="*/ 973963 h 1103334"/>
                <a:gd name="connsiteX15" fmla="*/ 77957 w 951027"/>
                <a:gd name="connsiteY15" fmla="*/ 821563 h 1103334"/>
                <a:gd name="connsiteX16" fmla="*/ 1753 w 951027"/>
                <a:gd name="connsiteY16" fmla="*/ 549587 h 1103334"/>
                <a:gd name="connsiteX0" fmla="*/ 1753 w 951027"/>
                <a:gd name="connsiteY0" fmla="*/ 548476 h 1102223"/>
                <a:gd name="connsiteX1" fmla="*/ 139870 w 951027"/>
                <a:gd name="connsiteY1" fmla="*/ 206089 h 1102223"/>
                <a:gd name="connsiteX2" fmla="*/ 352428 w 951027"/>
                <a:gd name="connsiteY2" fmla="*/ 68571 h 1102223"/>
                <a:gd name="connsiteX3" fmla="*/ 582778 w 951027"/>
                <a:gd name="connsiteY3" fmla="*/ 788 h 1102223"/>
                <a:gd name="connsiteX4" fmla="*/ 925677 w 951027"/>
                <a:gd name="connsiteY4" fmla="*/ 110326 h 1102223"/>
                <a:gd name="connsiteX5" fmla="*/ 852491 w 951027"/>
                <a:gd name="connsiteY5" fmla="*/ 206683 h 1102223"/>
                <a:gd name="connsiteX6" fmla="*/ 757241 w 951027"/>
                <a:gd name="connsiteY6" fmla="*/ 297171 h 1102223"/>
                <a:gd name="connsiteX7" fmla="*/ 701845 w 951027"/>
                <a:gd name="connsiteY7" fmla="*/ 548988 h 1102223"/>
                <a:gd name="connsiteX8" fmla="*/ 709615 w 951027"/>
                <a:gd name="connsiteY8" fmla="*/ 692459 h 1102223"/>
                <a:gd name="connsiteX9" fmla="*/ 781054 w 951027"/>
                <a:gd name="connsiteY9" fmla="*/ 854384 h 1102223"/>
                <a:gd name="connsiteX10" fmla="*/ 862016 w 951027"/>
                <a:gd name="connsiteY10" fmla="*/ 925821 h 1102223"/>
                <a:gd name="connsiteX11" fmla="*/ 949491 w 951027"/>
                <a:gd name="connsiteY11" fmla="*/ 981863 h 1102223"/>
                <a:gd name="connsiteX12" fmla="*/ 781053 w 951027"/>
                <a:gd name="connsiteY12" fmla="*/ 1073459 h 1102223"/>
                <a:gd name="connsiteX13" fmla="*/ 520869 w 951027"/>
                <a:gd name="connsiteY13" fmla="*/ 1101439 h 1102223"/>
                <a:gd name="connsiteX14" fmla="*/ 301795 w 951027"/>
                <a:gd name="connsiteY14" fmla="*/ 1030002 h 1102223"/>
                <a:gd name="connsiteX15" fmla="*/ 192256 w 951027"/>
                <a:gd name="connsiteY15" fmla="*/ 972852 h 1102223"/>
                <a:gd name="connsiteX16" fmla="*/ 77957 w 951027"/>
                <a:gd name="connsiteY16" fmla="*/ 820452 h 1102223"/>
                <a:gd name="connsiteX17" fmla="*/ 1753 w 951027"/>
                <a:gd name="connsiteY17" fmla="*/ 548476 h 1102223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57241 w 951027"/>
                <a:gd name="connsiteY7" fmla="*/ 297696 h 1102748"/>
                <a:gd name="connsiteX8" fmla="*/ 701845 w 951027"/>
                <a:gd name="connsiteY8" fmla="*/ 549513 h 1102748"/>
                <a:gd name="connsiteX9" fmla="*/ 709615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09615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593 w 955629"/>
                <a:gd name="connsiteY0" fmla="*/ 549001 h 1102748"/>
                <a:gd name="connsiteX1" fmla="*/ 144472 w 955629"/>
                <a:gd name="connsiteY1" fmla="*/ 206614 h 1102748"/>
                <a:gd name="connsiteX2" fmla="*/ 357030 w 955629"/>
                <a:gd name="connsiteY2" fmla="*/ 69096 h 1102748"/>
                <a:gd name="connsiteX3" fmla="*/ 587380 w 955629"/>
                <a:gd name="connsiteY3" fmla="*/ 1313 h 1102748"/>
                <a:gd name="connsiteX4" fmla="*/ 757080 w 955629"/>
                <a:gd name="connsiteY4" fmla="*/ 30996 h 1102748"/>
                <a:gd name="connsiteX5" fmla="*/ 930279 w 955629"/>
                <a:gd name="connsiteY5" fmla="*/ 110851 h 1102748"/>
                <a:gd name="connsiteX6" fmla="*/ 857093 w 955629"/>
                <a:gd name="connsiteY6" fmla="*/ 207208 h 1102748"/>
                <a:gd name="connsiteX7" fmla="*/ 766606 w 955629"/>
                <a:gd name="connsiteY7" fmla="*/ 302458 h 1102748"/>
                <a:gd name="connsiteX8" fmla="*/ 706447 w 955629"/>
                <a:gd name="connsiteY8" fmla="*/ 549513 h 1102748"/>
                <a:gd name="connsiteX9" fmla="*/ 723742 w 955629"/>
                <a:gd name="connsiteY9" fmla="*/ 692984 h 1102748"/>
                <a:gd name="connsiteX10" fmla="*/ 785656 w 955629"/>
                <a:gd name="connsiteY10" fmla="*/ 840622 h 1102748"/>
                <a:gd name="connsiteX11" fmla="*/ 866618 w 955629"/>
                <a:gd name="connsiteY11" fmla="*/ 926346 h 1102748"/>
                <a:gd name="connsiteX12" fmla="*/ 954093 w 955629"/>
                <a:gd name="connsiteY12" fmla="*/ 982388 h 1102748"/>
                <a:gd name="connsiteX13" fmla="*/ 785655 w 955629"/>
                <a:gd name="connsiteY13" fmla="*/ 1073984 h 1102748"/>
                <a:gd name="connsiteX14" fmla="*/ 525471 w 955629"/>
                <a:gd name="connsiteY14" fmla="*/ 1101964 h 1102748"/>
                <a:gd name="connsiteX15" fmla="*/ 306397 w 955629"/>
                <a:gd name="connsiteY15" fmla="*/ 1030527 h 1102748"/>
                <a:gd name="connsiteX16" fmla="*/ 196858 w 955629"/>
                <a:gd name="connsiteY16" fmla="*/ 973377 h 1102748"/>
                <a:gd name="connsiteX17" fmla="*/ 82559 w 955629"/>
                <a:gd name="connsiteY17" fmla="*/ 820977 h 1102748"/>
                <a:gd name="connsiteX18" fmla="*/ 1593 w 955629"/>
                <a:gd name="connsiteY18" fmla="*/ 549001 h 1102748"/>
                <a:gd name="connsiteX0" fmla="*/ 1593 w 955629"/>
                <a:gd name="connsiteY0" fmla="*/ 547720 h 1101467"/>
                <a:gd name="connsiteX1" fmla="*/ 144472 w 955629"/>
                <a:gd name="connsiteY1" fmla="*/ 205333 h 1101467"/>
                <a:gd name="connsiteX2" fmla="*/ 357030 w 955629"/>
                <a:gd name="connsiteY2" fmla="*/ 67815 h 1101467"/>
                <a:gd name="connsiteX3" fmla="*/ 430055 w 955629"/>
                <a:gd name="connsiteY3" fmla="*/ 24952 h 1101467"/>
                <a:gd name="connsiteX4" fmla="*/ 587380 w 955629"/>
                <a:gd name="connsiteY4" fmla="*/ 32 h 1101467"/>
                <a:gd name="connsiteX5" fmla="*/ 757080 w 955629"/>
                <a:gd name="connsiteY5" fmla="*/ 29715 h 1101467"/>
                <a:gd name="connsiteX6" fmla="*/ 930279 w 955629"/>
                <a:gd name="connsiteY6" fmla="*/ 109570 h 1101467"/>
                <a:gd name="connsiteX7" fmla="*/ 857093 w 955629"/>
                <a:gd name="connsiteY7" fmla="*/ 205927 h 1101467"/>
                <a:gd name="connsiteX8" fmla="*/ 766606 w 955629"/>
                <a:gd name="connsiteY8" fmla="*/ 301177 h 1101467"/>
                <a:gd name="connsiteX9" fmla="*/ 706447 w 955629"/>
                <a:gd name="connsiteY9" fmla="*/ 548232 h 1101467"/>
                <a:gd name="connsiteX10" fmla="*/ 723742 w 955629"/>
                <a:gd name="connsiteY10" fmla="*/ 691703 h 1101467"/>
                <a:gd name="connsiteX11" fmla="*/ 785656 w 955629"/>
                <a:gd name="connsiteY11" fmla="*/ 839341 h 1101467"/>
                <a:gd name="connsiteX12" fmla="*/ 866618 w 955629"/>
                <a:gd name="connsiteY12" fmla="*/ 925065 h 1101467"/>
                <a:gd name="connsiteX13" fmla="*/ 954093 w 955629"/>
                <a:gd name="connsiteY13" fmla="*/ 981107 h 1101467"/>
                <a:gd name="connsiteX14" fmla="*/ 785655 w 955629"/>
                <a:gd name="connsiteY14" fmla="*/ 1072703 h 1101467"/>
                <a:gd name="connsiteX15" fmla="*/ 525471 w 955629"/>
                <a:gd name="connsiteY15" fmla="*/ 1100683 h 1101467"/>
                <a:gd name="connsiteX16" fmla="*/ 306397 w 955629"/>
                <a:gd name="connsiteY16" fmla="*/ 1029246 h 1101467"/>
                <a:gd name="connsiteX17" fmla="*/ 196858 w 955629"/>
                <a:gd name="connsiteY17" fmla="*/ 972096 h 1101467"/>
                <a:gd name="connsiteX18" fmla="*/ 82559 w 955629"/>
                <a:gd name="connsiteY18" fmla="*/ 819696 h 1101467"/>
                <a:gd name="connsiteX19" fmla="*/ 1593 w 955629"/>
                <a:gd name="connsiteY19" fmla="*/ 547720 h 1101467"/>
                <a:gd name="connsiteX0" fmla="*/ 1593 w 955629"/>
                <a:gd name="connsiteY0" fmla="*/ 547720 h 1101467"/>
                <a:gd name="connsiteX1" fmla="*/ 144472 w 955629"/>
                <a:gd name="connsiteY1" fmla="*/ 205333 h 1101467"/>
                <a:gd name="connsiteX2" fmla="*/ 239555 w 955629"/>
                <a:gd name="connsiteY2" fmla="*/ 120202 h 1101467"/>
                <a:gd name="connsiteX3" fmla="*/ 357030 w 955629"/>
                <a:gd name="connsiteY3" fmla="*/ 67815 h 1101467"/>
                <a:gd name="connsiteX4" fmla="*/ 430055 w 955629"/>
                <a:gd name="connsiteY4" fmla="*/ 24952 h 1101467"/>
                <a:gd name="connsiteX5" fmla="*/ 587380 w 955629"/>
                <a:gd name="connsiteY5" fmla="*/ 32 h 1101467"/>
                <a:gd name="connsiteX6" fmla="*/ 757080 w 955629"/>
                <a:gd name="connsiteY6" fmla="*/ 29715 h 1101467"/>
                <a:gd name="connsiteX7" fmla="*/ 930279 w 955629"/>
                <a:gd name="connsiteY7" fmla="*/ 109570 h 1101467"/>
                <a:gd name="connsiteX8" fmla="*/ 857093 w 955629"/>
                <a:gd name="connsiteY8" fmla="*/ 205927 h 1101467"/>
                <a:gd name="connsiteX9" fmla="*/ 766606 w 955629"/>
                <a:gd name="connsiteY9" fmla="*/ 301177 h 1101467"/>
                <a:gd name="connsiteX10" fmla="*/ 706447 w 955629"/>
                <a:gd name="connsiteY10" fmla="*/ 548232 h 1101467"/>
                <a:gd name="connsiteX11" fmla="*/ 723742 w 955629"/>
                <a:gd name="connsiteY11" fmla="*/ 691703 h 1101467"/>
                <a:gd name="connsiteX12" fmla="*/ 785656 w 955629"/>
                <a:gd name="connsiteY12" fmla="*/ 839341 h 1101467"/>
                <a:gd name="connsiteX13" fmla="*/ 866618 w 955629"/>
                <a:gd name="connsiteY13" fmla="*/ 925065 h 1101467"/>
                <a:gd name="connsiteX14" fmla="*/ 954093 w 955629"/>
                <a:gd name="connsiteY14" fmla="*/ 981107 h 1101467"/>
                <a:gd name="connsiteX15" fmla="*/ 785655 w 955629"/>
                <a:gd name="connsiteY15" fmla="*/ 1072703 h 1101467"/>
                <a:gd name="connsiteX16" fmla="*/ 525471 w 955629"/>
                <a:gd name="connsiteY16" fmla="*/ 1100683 h 1101467"/>
                <a:gd name="connsiteX17" fmla="*/ 306397 w 955629"/>
                <a:gd name="connsiteY17" fmla="*/ 1029246 h 1101467"/>
                <a:gd name="connsiteX18" fmla="*/ 196858 w 955629"/>
                <a:gd name="connsiteY18" fmla="*/ 972096 h 1101467"/>
                <a:gd name="connsiteX19" fmla="*/ 82559 w 955629"/>
                <a:gd name="connsiteY19" fmla="*/ 819696 h 1101467"/>
                <a:gd name="connsiteX20" fmla="*/ 1593 w 955629"/>
                <a:gd name="connsiteY20" fmla="*/ 547720 h 1101467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57030 w 955629"/>
                <a:gd name="connsiteY3" fmla="*/ 6792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50680 w 955629"/>
                <a:gd name="connsiteY3" fmla="*/ 8062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06230 w 955629"/>
                <a:gd name="connsiteY3" fmla="*/ 6157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61831 h 1115578"/>
                <a:gd name="connsiteX1" fmla="*/ 144472 w 955629"/>
                <a:gd name="connsiteY1" fmla="*/ 219444 h 1115578"/>
                <a:gd name="connsiteX2" fmla="*/ 239555 w 955629"/>
                <a:gd name="connsiteY2" fmla="*/ 134313 h 1115578"/>
                <a:gd name="connsiteX3" fmla="*/ 306230 w 955629"/>
                <a:gd name="connsiteY3" fmla="*/ 75576 h 1115578"/>
                <a:gd name="connsiteX4" fmla="*/ 430055 w 955629"/>
                <a:gd name="connsiteY4" fmla="*/ 39063 h 1115578"/>
                <a:gd name="connsiteX5" fmla="*/ 518955 w 955629"/>
                <a:gd name="connsiteY5" fmla="*/ 963 h 1115578"/>
                <a:gd name="connsiteX6" fmla="*/ 587380 w 955629"/>
                <a:gd name="connsiteY6" fmla="*/ 14143 h 1115578"/>
                <a:gd name="connsiteX7" fmla="*/ 757080 w 955629"/>
                <a:gd name="connsiteY7" fmla="*/ 43826 h 1115578"/>
                <a:gd name="connsiteX8" fmla="*/ 930279 w 955629"/>
                <a:gd name="connsiteY8" fmla="*/ 123681 h 1115578"/>
                <a:gd name="connsiteX9" fmla="*/ 857093 w 955629"/>
                <a:gd name="connsiteY9" fmla="*/ 220038 h 1115578"/>
                <a:gd name="connsiteX10" fmla="*/ 766606 w 955629"/>
                <a:gd name="connsiteY10" fmla="*/ 315288 h 1115578"/>
                <a:gd name="connsiteX11" fmla="*/ 706447 w 955629"/>
                <a:gd name="connsiteY11" fmla="*/ 562343 h 1115578"/>
                <a:gd name="connsiteX12" fmla="*/ 723742 w 955629"/>
                <a:gd name="connsiteY12" fmla="*/ 705814 h 1115578"/>
                <a:gd name="connsiteX13" fmla="*/ 785656 w 955629"/>
                <a:gd name="connsiteY13" fmla="*/ 853452 h 1115578"/>
                <a:gd name="connsiteX14" fmla="*/ 866618 w 955629"/>
                <a:gd name="connsiteY14" fmla="*/ 939176 h 1115578"/>
                <a:gd name="connsiteX15" fmla="*/ 954093 w 955629"/>
                <a:gd name="connsiteY15" fmla="*/ 995218 h 1115578"/>
                <a:gd name="connsiteX16" fmla="*/ 785655 w 955629"/>
                <a:gd name="connsiteY16" fmla="*/ 1086814 h 1115578"/>
                <a:gd name="connsiteX17" fmla="*/ 525471 w 955629"/>
                <a:gd name="connsiteY17" fmla="*/ 1114794 h 1115578"/>
                <a:gd name="connsiteX18" fmla="*/ 306397 w 955629"/>
                <a:gd name="connsiteY18" fmla="*/ 1043357 h 1115578"/>
                <a:gd name="connsiteX19" fmla="*/ 196858 w 955629"/>
                <a:gd name="connsiteY19" fmla="*/ 986207 h 1115578"/>
                <a:gd name="connsiteX20" fmla="*/ 82559 w 955629"/>
                <a:gd name="connsiteY20" fmla="*/ 833807 h 1115578"/>
                <a:gd name="connsiteX21" fmla="*/ 1593 w 955629"/>
                <a:gd name="connsiteY21" fmla="*/ 561831 h 1115578"/>
                <a:gd name="connsiteX0" fmla="*/ 1593 w 955629"/>
                <a:gd name="connsiteY0" fmla="*/ 551371 h 1105118"/>
                <a:gd name="connsiteX1" fmla="*/ 144472 w 955629"/>
                <a:gd name="connsiteY1" fmla="*/ 208984 h 1105118"/>
                <a:gd name="connsiteX2" fmla="*/ 239555 w 955629"/>
                <a:gd name="connsiteY2" fmla="*/ 123853 h 1105118"/>
                <a:gd name="connsiteX3" fmla="*/ 306230 w 955629"/>
                <a:gd name="connsiteY3" fmla="*/ 65116 h 1105118"/>
                <a:gd name="connsiteX4" fmla="*/ 430055 w 955629"/>
                <a:gd name="connsiteY4" fmla="*/ 28603 h 1105118"/>
                <a:gd name="connsiteX5" fmla="*/ 512605 w 955629"/>
                <a:gd name="connsiteY5" fmla="*/ 3203 h 1105118"/>
                <a:gd name="connsiteX6" fmla="*/ 587380 w 955629"/>
                <a:gd name="connsiteY6" fmla="*/ 3683 h 1105118"/>
                <a:gd name="connsiteX7" fmla="*/ 757080 w 955629"/>
                <a:gd name="connsiteY7" fmla="*/ 33366 h 1105118"/>
                <a:gd name="connsiteX8" fmla="*/ 930279 w 955629"/>
                <a:gd name="connsiteY8" fmla="*/ 113221 h 1105118"/>
                <a:gd name="connsiteX9" fmla="*/ 857093 w 955629"/>
                <a:gd name="connsiteY9" fmla="*/ 209578 h 1105118"/>
                <a:gd name="connsiteX10" fmla="*/ 766606 w 955629"/>
                <a:gd name="connsiteY10" fmla="*/ 304828 h 1105118"/>
                <a:gd name="connsiteX11" fmla="*/ 706447 w 955629"/>
                <a:gd name="connsiteY11" fmla="*/ 551883 h 1105118"/>
                <a:gd name="connsiteX12" fmla="*/ 723742 w 955629"/>
                <a:gd name="connsiteY12" fmla="*/ 695354 h 1105118"/>
                <a:gd name="connsiteX13" fmla="*/ 785656 w 955629"/>
                <a:gd name="connsiteY13" fmla="*/ 842992 h 1105118"/>
                <a:gd name="connsiteX14" fmla="*/ 866618 w 955629"/>
                <a:gd name="connsiteY14" fmla="*/ 928716 h 1105118"/>
                <a:gd name="connsiteX15" fmla="*/ 954093 w 955629"/>
                <a:gd name="connsiteY15" fmla="*/ 984758 h 1105118"/>
                <a:gd name="connsiteX16" fmla="*/ 785655 w 955629"/>
                <a:gd name="connsiteY16" fmla="*/ 1076354 h 1105118"/>
                <a:gd name="connsiteX17" fmla="*/ 525471 w 955629"/>
                <a:gd name="connsiteY17" fmla="*/ 1104334 h 1105118"/>
                <a:gd name="connsiteX18" fmla="*/ 306397 w 955629"/>
                <a:gd name="connsiteY18" fmla="*/ 1032897 h 1105118"/>
                <a:gd name="connsiteX19" fmla="*/ 196858 w 955629"/>
                <a:gd name="connsiteY19" fmla="*/ 975747 h 1105118"/>
                <a:gd name="connsiteX20" fmla="*/ 82559 w 955629"/>
                <a:gd name="connsiteY20" fmla="*/ 823347 h 1105118"/>
                <a:gd name="connsiteX21" fmla="*/ 1593 w 955629"/>
                <a:gd name="connsiteY21" fmla="*/ 551371 h 1105118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430055 w 955629"/>
                <a:gd name="connsiteY4" fmla="*/ 2540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2374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2374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3009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3009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28505 w 955629"/>
                <a:gd name="connsiteY11" fmla="*/ 425455 h 1101920"/>
                <a:gd name="connsiteX12" fmla="*/ 706447 w 955629"/>
                <a:gd name="connsiteY12" fmla="*/ 548685 h 1101920"/>
                <a:gd name="connsiteX13" fmla="*/ 730092 w 955629"/>
                <a:gd name="connsiteY13" fmla="*/ 692156 h 1101920"/>
                <a:gd name="connsiteX14" fmla="*/ 785656 w 955629"/>
                <a:gd name="connsiteY14" fmla="*/ 839794 h 1101920"/>
                <a:gd name="connsiteX15" fmla="*/ 866618 w 955629"/>
                <a:gd name="connsiteY15" fmla="*/ 925518 h 1101920"/>
                <a:gd name="connsiteX16" fmla="*/ 954093 w 955629"/>
                <a:gd name="connsiteY16" fmla="*/ 981560 h 1101920"/>
                <a:gd name="connsiteX17" fmla="*/ 785655 w 955629"/>
                <a:gd name="connsiteY17" fmla="*/ 1073156 h 1101920"/>
                <a:gd name="connsiteX18" fmla="*/ 525471 w 955629"/>
                <a:gd name="connsiteY18" fmla="*/ 1101136 h 1101920"/>
                <a:gd name="connsiteX19" fmla="*/ 306397 w 955629"/>
                <a:gd name="connsiteY19" fmla="*/ 1029699 h 1101920"/>
                <a:gd name="connsiteX20" fmla="*/ 196858 w 955629"/>
                <a:gd name="connsiteY20" fmla="*/ 972549 h 1101920"/>
                <a:gd name="connsiteX21" fmla="*/ 82559 w 955629"/>
                <a:gd name="connsiteY21" fmla="*/ 820149 h 1101920"/>
                <a:gd name="connsiteX22" fmla="*/ 1593 w 955629"/>
                <a:gd name="connsiteY22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1935 w 955629"/>
                <a:gd name="connsiteY2" fmla="*/ 11303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28505 w 955629"/>
                <a:gd name="connsiteY11" fmla="*/ 425455 h 1101920"/>
                <a:gd name="connsiteX12" fmla="*/ 706447 w 955629"/>
                <a:gd name="connsiteY12" fmla="*/ 548685 h 1101920"/>
                <a:gd name="connsiteX13" fmla="*/ 730092 w 955629"/>
                <a:gd name="connsiteY13" fmla="*/ 692156 h 1101920"/>
                <a:gd name="connsiteX14" fmla="*/ 785656 w 955629"/>
                <a:gd name="connsiteY14" fmla="*/ 839794 h 1101920"/>
                <a:gd name="connsiteX15" fmla="*/ 866618 w 955629"/>
                <a:gd name="connsiteY15" fmla="*/ 925518 h 1101920"/>
                <a:gd name="connsiteX16" fmla="*/ 954093 w 955629"/>
                <a:gd name="connsiteY16" fmla="*/ 981560 h 1101920"/>
                <a:gd name="connsiteX17" fmla="*/ 785655 w 955629"/>
                <a:gd name="connsiteY17" fmla="*/ 1073156 h 1101920"/>
                <a:gd name="connsiteX18" fmla="*/ 525471 w 955629"/>
                <a:gd name="connsiteY18" fmla="*/ 1101136 h 1101920"/>
                <a:gd name="connsiteX19" fmla="*/ 306397 w 955629"/>
                <a:gd name="connsiteY19" fmla="*/ 1029699 h 1101920"/>
                <a:gd name="connsiteX20" fmla="*/ 196858 w 955629"/>
                <a:gd name="connsiteY20" fmla="*/ 972549 h 1101920"/>
                <a:gd name="connsiteX21" fmla="*/ 82559 w 955629"/>
                <a:gd name="connsiteY21" fmla="*/ 820149 h 1101920"/>
                <a:gd name="connsiteX22" fmla="*/ 1593 w 955629"/>
                <a:gd name="connsiteY22" fmla="*/ 548173 h 1101920"/>
                <a:gd name="connsiteX0" fmla="*/ 509 w 954545"/>
                <a:gd name="connsiteY0" fmla="*/ 548173 h 1101920"/>
                <a:gd name="connsiteX1" fmla="*/ 113059 w 954545"/>
                <a:gd name="connsiteY1" fmla="*/ 225430 h 1101920"/>
                <a:gd name="connsiteX2" fmla="*/ 143388 w 954545"/>
                <a:gd name="connsiteY2" fmla="*/ 205786 h 1101920"/>
                <a:gd name="connsiteX3" fmla="*/ 230851 w 954545"/>
                <a:gd name="connsiteY3" fmla="*/ 113035 h 1101920"/>
                <a:gd name="connsiteX4" fmla="*/ 305146 w 954545"/>
                <a:gd name="connsiteY4" fmla="*/ 61918 h 1101920"/>
                <a:gd name="connsiteX5" fmla="*/ 397221 w 954545"/>
                <a:gd name="connsiteY5" fmla="*/ 31755 h 1101920"/>
                <a:gd name="connsiteX6" fmla="*/ 511521 w 954545"/>
                <a:gd name="connsiteY6" fmla="*/ 12705 h 1101920"/>
                <a:gd name="connsiteX7" fmla="*/ 586296 w 954545"/>
                <a:gd name="connsiteY7" fmla="*/ 485 h 1101920"/>
                <a:gd name="connsiteX8" fmla="*/ 755996 w 954545"/>
                <a:gd name="connsiteY8" fmla="*/ 30168 h 1101920"/>
                <a:gd name="connsiteX9" fmla="*/ 929195 w 954545"/>
                <a:gd name="connsiteY9" fmla="*/ 110023 h 1101920"/>
                <a:gd name="connsiteX10" fmla="*/ 856009 w 954545"/>
                <a:gd name="connsiteY10" fmla="*/ 206380 h 1101920"/>
                <a:gd name="connsiteX11" fmla="*/ 765522 w 954545"/>
                <a:gd name="connsiteY11" fmla="*/ 301630 h 1101920"/>
                <a:gd name="connsiteX12" fmla="*/ 727421 w 954545"/>
                <a:gd name="connsiteY12" fmla="*/ 425455 h 1101920"/>
                <a:gd name="connsiteX13" fmla="*/ 705363 w 954545"/>
                <a:gd name="connsiteY13" fmla="*/ 548685 h 1101920"/>
                <a:gd name="connsiteX14" fmla="*/ 729008 w 954545"/>
                <a:gd name="connsiteY14" fmla="*/ 692156 h 1101920"/>
                <a:gd name="connsiteX15" fmla="*/ 784572 w 954545"/>
                <a:gd name="connsiteY15" fmla="*/ 839794 h 1101920"/>
                <a:gd name="connsiteX16" fmla="*/ 865534 w 954545"/>
                <a:gd name="connsiteY16" fmla="*/ 925518 h 1101920"/>
                <a:gd name="connsiteX17" fmla="*/ 953009 w 954545"/>
                <a:gd name="connsiteY17" fmla="*/ 981560 h 1101920"/>
                <a:gd name="connsiteX18" fmla="*/ 784571 w 954545"/>
                <a:gd name="connsiteY18" fmla="*/ 1073156 h 1101920"/>
                <a:gd name="connsiteX19" fmla="*/ 524387 w 954545"/>
                <a:gd name="connsiteY19" fmla="*/ 1101136 h 1101920"/>
                <a:gd name="connsiteX20" fmla="*/ 305313 w 954545"/>
                <a:gd name="connsiteY20" fmla="*/ 1029699 h 1101920"/>
                <a:gd name="connsiteX21" fmla="*/ 195774 w 954545"/>
                <a:gd name="connsiteY21" fmla="*/ 972549 h 1101920"/>
                <a:gd name="connsiteX22" fmla="*/ 81475 w 954545"/>
                <a:gd name="connsiteY22" fmla="*/ 820149 h 1101920"/>
                <a:gd name="connsiteX23" fmla="*/ 509 w 954545"/>
                <a:gd name="connsiteY23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43449 w 954606"/>
                <a:gd name="connsiteY3" fmla="*/ 205786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38686 w 954606"/>
                <a:gd name="connsiteY3" fmla="*/ 201023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38686 w 954606"/>
                <a:gd name="connsiteY3" fmla="*/ 201023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47 h 1101894"/>
                <a:gd name="connsiteX1" fmla="*/ 48826 w 954606"/>
                <a:gd name="connsiteY1" fmla="*/ 346848 h 1101894"/>
                <a:gd name="connsiteX2" fmla="*/ 113120 w 954606"/>
                <a:gd name="connsiteY2" fmla="*/ 225404 h 1101894"/>
                <a:gd name="connsiteX3" fmla="*/ 138686 w 954606"/>
                <a:gd name="connsiteY3" fmla="*/ 200997 h 1101894"/>
                <a:gd name="connsiteX4" fmla="*/ 230912 w 954606"/>
                <a:gd name="connsiteY4" fmla="*/ 113009 h 1101894"/>
                <a:gd name="connsiteX5" fmla="*/ 305207 w 954606"/>
                <a:gd name="connsiteY5" fmla="*/ 61892 h 1101894"/>
                <a:gd name="connsiteX6" fmla="*/ 397282 w 954606"/>
                <a:gd name="connsiteY6" fmla="*/ 31729 h 1101894"/>
                <a:gd name="connsiteX7" fmla="*/ 472688 w 954606"/>
                <a:gd name="connsiteY7" fmla="*/ 8710 h 1101894"/>
                <a:gd name="connsiteX8" fmla="*/ 511582 w 954606"/>
                <a:gd name="connsiteY8" fmla="*/ 12679 h 1101894"/>
                <a:gd name="connsiteX9" fmla="*/ 586357 w 954606"/>
                <a:gd name="connsiteY9" fmla="*/ 459 h 1101894"/>
                <a:gd name="connsiteX10" fmla="*/ 756057 w 954606"/>
                <a:gd name="connsiteY10" fmla="*/ 30142 h 1101894"/>
                <a:gd name="connsiteX11" fmla="*/ 929256 w 954606"/>
                <a:gd name="connsiteY11" fmla="*/ 109997 h 1101894"/>
                <a:gd name="connsiteX12" fmla="*/ 856070 w 954606"/>
                <a:gd name="connsiteY12" fmla="*/ 206354 h 1101894"/>
                <a:gd name="connsiteX13" fmla="*/ 765583 w 954606"/>
                <a:gd name="connsiteY13" fmla="*/ 301604 h 1101894"/>
                <a:gd name="connsiteX14" fmla="*/ 727482 w 954606"/>
                <a:gd name="connsiteY14" fmla="*/ 425429 h 1101894"/>
                <a:gd name="connsiteX15" fmla="*/ 705424 w 954606"/>
                <a:gd name="connsiteY15" fmla="*/ 548659 h 1101894"/>
                <a:gd name="connsiteX16" fmla="*/ 729069 w 954606"/>
                <a:gd name="connsiteY16" fmla="*/ 692130 h 1101894"/>
                <a:gd name="connsiteX17" fmla="*/ 784633 w 954606"/>
                <a:gd name="connsiteY17" fmla="*/ 839768 h 1101894"/>
                <a:gd name="connsiteX18" fmla="*/ 865595 w 954606"/>
                <a:gd name="connsiteY18" fmla="*/ 925492 h 1101894"/>
                <a:gd name="connsiteX19" fmla="*/ 953070 w 954606"/>
                <a:gd name="connsiteY19" fmla="*/ 981534 h 1101894"/>
                <a:gd name="connsiteX20" fmla="*/ 784632 w 954606"/>
                <a:gd name="connsiteY20" fmla="*/ 1073130 h 1101894"/>
                <a:gd name="connsiteX21" fmla="*/ 524448 w 954606"/>
                <a:gd name="connsiteY21" fmla="*/ 1101110 h 1101894"/>
                <a:gd name="connsiteX22" fmla="*/ 305374 w 954606"/>
                <a:gd name="connsiteY22" fmla="*/ 1029673 h 1101894"/>
                <a:gd name="connsiteX23" fmla="*/ 195835 w 954606"/>
                <a:gd name="connsiteY23" fmla="*/ 972523 h 1101894"/>
                <a:gd name="connsiteX24" fmla="*/ 81536 w 954606"/>
                <a:gd name="connsiteY24" fmla="*/ 820123 h 1101894"/>
                <a:gd name="connsiteX25" fmla="*/ 570 w 954606"/>
                <a:gd name="connsiteY25" fmla="*/ 548147 h 1101894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9256 w 954606"/>
                <a:gd name="connsiteY11" fmla="*/ 111585 h 1103482"/>
                <a:gd name="connsiteX12" fmla="*/ 856070 w 954606"/>
                <a:gd name="connsiteY12" fmla="*/ 207942 h 1103482"/>
                <a:gd name="connsiteX13" fmla="*/ 765583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65583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75108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75108 w 954606"/>
                <a:gd name="connsiteY13" fmla="*/ 303192 h 1103482"/>
                <a:gd name="connsiteX14" fmla="*/ 727482 w 954606"/>
                <a:gd name="connsiteY14" fmla="*/ 427017 h 1103482"/>
                <a:gd name="connsiteX15" fmla="*/ 720338 w 954606"/>
                <a:gd name="connsiteY15" fmla="*/ 486548 h 1103482"/>
                <a:gd name="connsiteX16" fmla="*/ 705424 w 954606"/>
                <a:gd name="connsiteY16" fmla="*/ 550247 h 1103482"/>
                <a:gd name="connsiteX17" fmla="*/ 729069 w 954606"/>
                <a:gd name="connsiteY17" fmla="*/ 693718 h 1103482"/>
                <a:gd name="connsiteX18" fmla="*/ 784633 w 954606"/>
                <a:gd name="connsiteY18" fmla="*/ 841356 h 1103482"/>
                <a:gd name="connsiteX19" fmla="*/ 865595 w 954606"/>
                <a:gd name="connsiteY19" fmla="*/ 927080 h 1103482"/>
                <a:gd name="connsiteX20" fmla="*/ 953070 w 954606"/>
                <a:gd name="connsiteY20" fmla="*/ 983122 h 1103482"/>
                <a:gd name="connsiteX21" fmla="*/ 784632 w 954606"/>
                <a:gd name="connsiteY21" fmla="*/ 1074718 h 1103482"/>
                <a:gd name="connsiteX22" fmla="*/ 524448 w 954606"/>
                <a:gd name="connsiteY22" fmla="*/ 1102698 h 1103482"/>
                <a:gd name="connsiteX23" fmla="*/ 305374 w 954606"/>
                <a:gd name="connsiteY23" fmla="*/ 1031261 h 1103482"/>
                <a:gd name="connsiteX24" fmla="*/ 195835 w 954606"/>
                <a:gd name="connsiteY24" fmla="*/ 974111 h 1103482"/>
                <a:gd name="connsiteX25" fmla="*/ 81536 w 954606"/>
                <a:gd name="connsiteY25" fmla="*/ 821711 h 1103482"/>
                <a:gd name="connsiteX26" fmla="*/ 570 w 954606"/>
                <a:gd name="connsiteY26" fmla="*/ 549735 h 110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4606" h="1103482">
                  <a:moveTo>
                    <a:pt x="570" y="549735"/>
                  </a:moveTo>
                  <a:cubicBezTo>
                    <a:pt x="-4882" y="470856"/>
                    <a:pt x="30068" y="402227"/>
                    <a:pt x="48826" y="348436"/>
                  </a:cubicBezTo>
                  <a:cubicBezTo>
                    <a:pt x="67584" y="294645"/>
                    <a:pt x="98540" y="252491"/>
                    <a:pt x="113120" y="226992"/>
                  </a:cubicBezTo>
                  <a:cubicBezTo>
                    <a:pt x="127700" y="201493"/>
                    <a:pt x="120245" y="221317"/>
                    <a:pt x="138686" y="202585"/>
                  </a:cubicBezTo>
                  <a:cubicBezTo>
                    <a:pt x="185490" y="133714"/>
                    <a:pt x="195486" y="137517"/>
                    <a:pt x="230912" y="114597"/>
                  </a:cubicBezTo>
                  <a:cubicBezTo>
                    <a:pt x="266338" y="91677"/>
                    <a:pt x="273457" y="79355"/>
                    <a:pt x="305207" y="63480"/>
                  </a:cubicBezTo>
                  <a:cubicBezTo>
                    <a:pt x="352804" y="35533"/>
                    <a:pt x="358890" y="44614"/>
                    <a:pt x="397282" y="33317"/>
                  </a:cubicBezTo>
                  <a:cubicBezTo>
                    <a:pt x="425196" y="26438"/>
                    <a:pt x="453638" y="13473"/>
                    <a:pt x="472688" y="10298"/>
                  </a:cubicBezTo>
                  <a:cubicBezTo>
                    <a:pt x="491738" y="7123"/>
                    <a:pt x="492637" y="8102"/>
                    <a:pt x="511582" y="4742"/>
                  </a:cubicBezTo>
                  <a:cubicBezTo>
                    <a:pt x="530527" y="1382"/>
                    <a:pt x="545611" y="-2451"/>
                    <a:pt x="586357" y="2047"/>
                  </a:cubicBezTo>
                  <a:cubicBezTo>
                    <a:pt x="627103" y="6545"/>
                    <a:pt x="698907" y="13474"/>
                    <a:pt x="756057" y="31730"/>
                  </a:cubicBezTo>
                  <a:cubicBezTo>
                    <a:pt x="813207" y="49986"/>
                    <a:pt x="910206" y="86979"/>
                    <a:pt x="926875" y="113966"/>
                  </a:cubicBezTo>
                  <a:cubicBezTo>
                    <a:pt x="943544" y="140954"/>
                    <a:pt x="885730" y="180770"/>
                    <a:pt x="856070" y="207942"/>
                  </a:cubicBezTo>
                  <a:cubicBezTo>
                    <a:pt x="826410" y="235114"/>
                    <a:pt x="797598" y="266680"/>
                    <a:pt x="775108" y="303192"/>
                  </a:cubicBezTo>
                  <a:cubicBezTo>
                    <a:pt x="752618" y="339704"/>
                    <a:pt x="737801" y="395664"/>
                    <a:pt x="727482" y="427017"/>
                  </a:cubicBezTo>
                  <a:cubicBezTo>
                    <a:pt x="717163" y="458370"/>
                    <a:pt x="724014" y="466010"/>
                    <a:pt x="720338" y="486548"/>
                  </a:cubicBezTo>
                  <a:cubicBezTo>
                    <a:pt x="716662" y="507086"/>
                    <a:pt x="702778" y="516513"/>
                    <a:pt x="705424" y="550247"/>
                  </a:cubicBezTo>
                  <a:cubicBezTo>
                    <a:pt x="708070" y="583982"/>
                    <a:pt x="710311" y="643612"/>
                    <a:pt x="729069" y="693718"/>
                  </a:cubicBezTo>
                  <a:cubicBezTo>
                    <a:pt x="754177" y="737474"/>
                    <a:pt x="760027" y="805637"/>
                    <a:pt x="784633" y="841356"/>
                  </a:cubicBezTo>
                  <a:cubicBezTo>
                    <a:pt x="809239" y="877075"/>
                    <a:pt x="843872" y="905834"/>
                    <a:pt x="865595" y="927080"/>
                  </a:cubicBezTo>
                  <a:cubicBezTo>
                    <a:pt x="887318" y="948326"/>
                    <a:pt x="966564" y="958516"/>
                    <a:pt x="953070" y="983122"/>
                  </a:cubicBezTo>
                  <a:cubicBezTo>
                    <a:pt x="939576" y="1007728"/>
                    <a:pt x="853688" y="1054789"/>
                    <a:pt x="784632" y="1074718"/>
                  </a:cubicBezTo>
                  <a:cubicBezTo>
                    <a:pt x="715576" y="1094647"/>
                    <a:pt x="601149" y="1106766"/>
                    <a:pt x="524448" y="1102698"/>
                  </a:cubicBezTo>
                  <a:cubicBezTo>
                    <a:pt x="447747" y="1098630"/>
                    <a:pt x="357761" y="1054280"/>
                    <a:pt x="305374" y="1031261"/>
                  </a:cubicBezTo>
                  <a:cubicBezTo>
                    <a:pt x="252987" y="1008242"/>
                    <a:pt x="233141" y="1009036"/>
                    <a:pt x="195835" y="974111"/>
                  </a:cubicBezTo>
                  <a:cubicBezTo>
                    <a:pt x="158529" y="939186"/>
                    <a:pt x="115668" y="890853"/>
                    <a:pt x="81536" y="821711"/>
                  </a:cubicBezTo>
                  <a:cubicBezTo>
                    <a:pt x="31529" y="741457"/>
                    <a:pt x="6022" y="628614"/>
                    <a:pt x="570" y="54973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3" name="타원 22"/>
            <p:cNvSpPr/>
            <p:nvPr/>
          </p:nvSpPr>
          <p:spPr>
            <a:xfrm>
              <a:off x="7209432" y="1009737"/>
              <a:ext cx="1162050" cy="1095375"/>
            </a:xfrm>
            <a:prstGeom prst="ellipse">
              <a:avLst/>
            </a:prstGeom>
            <a:solidFill>
              <a:schemeClr val="bg2">
                <a:lumMod val="5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914282" y="1009736"/>
              <a:ext cx="1162050" cy="1095375"/>
            </a:xfrm>
            <a:prstGeom prst="ellipse">
              <a:avLst/>
            </a:prstGeom>
            <a:solidFill>
              <a:schemeClr val="bg2">
                <a:lumMod val="5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99296" y="1214129"/>
              <a:ext cx="514068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8471" y="1212621"/>
              <a:ext cx="519502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 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88142" y="1189597"/>
              <a:ext cx="514068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324" y="1188092"/>
              <a:ext cx="519502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 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99002" y="1191293"/>
              <a:ext cx="514068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528179" y="1189785"/>
              <a:ext cx="519502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 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90699" y="2666736"/>
              <a:ext cx="514068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19877" y="2665228"/>
              <a:ext cx="519502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 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041" y="2670988"/>
              <a:ext cx="514068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38216" y="2669478"/>
              <a:ext cx="519502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 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14243" y="2671607"/>
              <a:ext cx="514068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43422" y="2670098"/>
              <a:ext cx="519502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 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9040" y="1329843"/>
              <a:ext cx="514068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53174" y="1321285"/>
              <a:ext cx="519502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 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98885" y="1321285"/>
              <a:ext cx="929779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| y 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43822" y="2849895"/>
              <a:ext cx="994988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&amp; y 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89533" y="2849895"/>
              <a:ext cx="1092802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&amp; !y </a:t>
              </a:r>
              <a:endParaRPr lang="ko-KR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110695" y="2833036"/>
              <a:ext cx="1092802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!x &amp; y </a:t>
              </a:r>
              <a:endParaRPr lang="ko-KR" altLang="en-US" sz="1400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1607413" y="4023791"/>
              <a:ext cx="1162050" cy="10953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7" name="타원 46"/>
            <p:cNvSpPr/>
            <p:nvPr/>
          </p:nvSpPr>
          <p:spPr>
            <a:xfrm>
              <a:off x="2312263" y="4023791"/>
              <a:ext cx="1162050" cy="10953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8" name="타원 17"/>
            <p:cNvSpPr/>
            <p:nvPr/>
          </p:nvSpPr>
          <p:spPr>
            <a:xfrm>
              <a:off x="1603831" y="4015875"/>
              <a:ext cx="954606" cy="1103482"/>
            </a:xfrm>
            <a:custGeom>
              <a:avLst/>
              <a:gdLst>
                <a:gd name="connsiteX0" fmla="*/ 0 w 1162050"/>
                <a:gd name="connsiteY0" fmla="*/ 547688 h 1095375"/>
                <a:gd name="connsiteX1" fmla="*/ 581025 w 1162050"/>
                <a:gd name="connsiteY1" fmla="*/ 0 h 1095375"/>
                <a:gd name="connsiteX2" fmla="*/ 1162050 w 1162050"/>
                <a:gd name="connsiteY2" fmla="*/ 547688 h 1095375"/>
                <a:gd name="connsiteX3" fmla="*/ 581025 w 1162050"/>
                <a:gd name="connsiteY3" fmla="*/ 1095376 h 1095375"/>
                <a:gd name="connsiteX4" fmla="*/ 0 w 1162050"/>
                <a:gd name="connsiteY4" fmla="*/ 547688 h 1095375"/>
                <a:gd name="connsiteX0" fmla="*/ 0 w 1162050"/>
                <a:gd name="connsiteY0" fmla="*/ 547688 h 1095376"/>
                <a:gd name="connsiteX1" fmla="*/ 581025 w 1162050"/>
                <a:gd name="connsiteY1" fmla="*/ 0 h 1095376"/>
                <a:gd name="connsiteX2" fmla="*/ 1162050 w 1162050"/>
                <a:gd name="connsiteY2" fmla="*/ 547688 h 1095376"/>
                <a:gd name="connsiteX3" fmla="*/ 581025 w 1162050"/>
                <a:gd name="connsiteY3" fmla="*/ 1095376 h 1095376"/>
                <a:gd name="connsiteX4" fmla="*/ 0 w 1162050"/>
                <a:gd name="connsiteY4" fmla="*/ 547688 h 1095376"/>
                <a:gd name="connsiteX0" fmla="*/ 4199 w 1166249"/>
                <a:gd name="connsiteY0" fmla="*/ 547688 h 1004888"/>
                <a:gd name="connsiteX1" fmla="*/ 585224 w 1166249"/>
                <a:gd name="connsiteY1" fmla="*/ 0 h 1004888"/>
                <a:gd name="connsiteX2" fmla="*/ 1166249 w 1166249"/>
                <a:gd name="connsiteY2" fmla="*/ 547688 h 1004888"/>
                <a:gd name="connsiteX3" fmla="*/ 847162 w 1166249"/>
                <a:gd name="connsiteY3" fmla="*/ 1004888 h 1004888"/>
                <a:gd name="connsiteX4" fmla="*/ 4199 w 1166249"/>
                <a:gd name="connsiteY4" fmla="*/ 547688 h 1004888"/>
                <a:gd name="connsiteX0" fmla="*/ 6773 w 1168823"/>
                <a:gd name="connsiteY0" fmla="*/ 547688 h 1076900"/>
                <a:gd name="connsiteX1" fmla="*/ 587798 w 1168823"/>
                <a:gd name="connsiteY1" fmla="*/ 0 h 1076900"/>
                <a:gd name="connsiteX2" fmla="*/ 1168823 w 1168823"/>
                <a:gd name="connsiteY2" fmla="*/ 547688 h 1076900"/>
                <a:gd name="connsiteX3" fmla="*/ 849736 w 1168823"/>
                <a:gd name="connsiteY3" fmla="*/ 1004888 h 1076900"/>
                <a:gd name="connsiteX4" fmla="*/ 306815 w 1168823"/>
                <a:gd name="connsiteY4" fmla="*/ 1029214 h 1076900"/>
                <a:gd name="connsiteX5" fmla="*/ 6773 w 1168823"/>
                <a:gd name="connsiteY5" fmla="*/ 547688 h 1076900"/>
                <a:gd name="connsiteX0" fmla="*/ 6773 w 1168823"/>
                <a:gd name="connsiteY0" fmla="*/ 547688 h 1085271"/>
                <a:gd name="connsiteX1" fmla="*/ 587798 w 1168823"/>
                <a:gd name="connsiteY1" fmla="*/ 0 h 1085271"/>
                <a:gd name="connsiteX2" fmla="*/ 1168823 w 1168823"/>
                <a:gd name="connsiteY2" fmla="*/ 547688 h 1085271"/>
                <a:gd name="connsiteX3" fmla="*/ 897361 w 1168823"/>
                <a:gd name="connsiteY3" fmla="*/ 1023938 h 1085271"/>
                <a:gd name="connsiteX4" fmla="*/ 306815 w 1168823"/>
                <a:gd name="connsiteY4" fmla="*/ 1029214 h 1085271"/>
                <a:gd name="connsiteX5" fmla="*/ 6773 w 1168823"/>
                <a:gd name="connsiteY5" fmla="*/ 547688 h 1085271"/>
                <a:gd name="connsiteX0" fmla="*/ 6773 w 1083098"/>
                <a:gd name="connsiteY0" fmla="*/ 550275 h 1096607"/>
                <a:gd name="connsiteX1" fmla="*/ 587798 w 1083098"/>
                <a:gd name="connsiteY1" fmla="*/ 2587 h 1096607"/>
                <a:gd name="connsiteX2" fmla="*/ 1083098 w 1083098"/>
                <a:gd name="connsiteY2" fmla="*/ 412163 h 1096607"/>
                <a:gd name="connsiteX3" fmla="*/ 897361 w 1083098"/>
                <a:gd name="connsiteY3" fmla="*/ 1026525 h 1096607"/>
                <a:gd name="connsiteX4" fmla="*/ 306815 w 1083098"/>
                <a:gd name="connsiteY4" fmla="*/ 1031801 h 1096607"/>
                <a:gd name="connsiteX5" fmla="*/ 6773 w 1083098"/>
                <a:gd name="connsiteY5" fmla="*/ 550275 h 1096607"/>
                <a:gd name="connsiteX0" fmla="*/ 5940 w 1082265"/>
                <a:gd name="connsiteY0" fmla="*/ 552677 h 1099009"/>
                <a:gd name="connsiteX1" fmla="*/ 144057 w 1082265"/>
                <a:gd name="connsiteY1" fmla="*/ 210290 h 1099009"/>
                <a:gd name="connsiteX2" fmla="*/ 586965 w 1082265"/>
                <a:gd name="connsiteY2" fmla="*/ 4989 h 1099009"/>
                <a:gd name="connsiteX3" fmla="*/ 1082265 w 1082265"/>
                <a:gd name="connsiteY3" fmla="*/ 414565 h 1099009"/>
                <a:gd name="connsiteX4" fmla="*/ 896528 w 1082265"/>
                <a:gd name="connsiteY4" fmla="*/ 1028927 h 1099009"/>
                <a:gd name="connsiteX5" fmla="*/ 305982 w 1082265"/>
                <a:gd name="connsiteY5" fmla="*/ 1034203 h 1099009"/>
                <a:gd name="connsiteX6" fmla="*/ 5940 w 1082265"/>
                <a:gd name="connsiteY6" fmla="*/ 552677 h 1099009"/>
                <a:gd name="connsiteX0" fmla="*/ 1753 w 1078078"/>
                <a:gd name="connsiteY0" fmla="*/ 552677 h 1086153"/>
                <a:gd name="connsiteX1" fmla="*/ 139870 w 1078078"/>
                <a:gd name="connsiteY1" fmla="*/ 210290 h 1086153"/>
                <a:gd name="connsiteX2" fmla="*/ 582778 w 1078078"/>
                <a:gd name="connsiteY2" fmla="*/ 4989 h 1086153"/>
                <a:gd name="connsiteX3" fmla="*/ 1078078 w 1078078"/>
                <a:gd name="connsiteY3" fmla="*/ 414565 h 1086153"/>
                <a:gd name="connsiteX4" fmla="*/ 892341 w 1078078"/>
                <a:gd name="connsiteY4" fmla="*/ 1028927 h 1086153"/>
                <a:gd name="connsiteX5" fmla="*/ 301795 w 1078078"/>
                <a:gd name="connsiteY5" fmla="*/ 1034203 h 1086153"/>
                <a:gd name="connsiteX6" fmla="*/ 77957 w 1078078"/>
                <a:gd name="connsiteY6" fmla="*/ 824653 h 1086153"/>
                <a:gd name="connsiteX7" fmla="*/ 1753 w 1078078"/>
                <a:gd name="connsiteY7" fmla="*/ 552677 h 1086153"/>
                <a:gd name="connsiteX0" fmla="*/ 1753 w 1078078"/>
                <a:gd name="connsiteY0" fmla="*/ 552677 h 1111429"/>
                <a:gd name="connsiteX1" fmla="*/ 139870 w 1078078"/>
                <a:gd name="connsiteY1" fmla="*/ 210290 h 1111429"/>
                <a:gd name="connsiteX2" fmla="*/ 582778 w 1078078"/>
                <a:gd name="connsiteY2" fmla="*/ 4989 h 1111429"/>
                <a:gd name="connsiteX3" fmla="*/ 1078078 w 1078078"/>
                <a:gd name="connsiteY3" fmla="*/ 414565 h 1111429"/>
                <a:gd name="connsiteX4" fmla="*/ 892341 w 1078078"/>
                <a:gd name="connsiteY4" fmla="*/ 1028927 h 1111429"/>
                <a:gd name="connsiteX5" fmla="*/ 520869 w 1078078"/>
                <a:gd name="connsiteY5" fmla="*/ 1105640 h 1111429"/>
                <a:gd name="connsiteX6" fmla="*/ 301795 w 1078078"/>
                <a:gd name="connsiteY6" fmla="*/ 1034203 h 1111429"/>
                <a:gd name="connsiteX7" fmla="*/ 77957 w 1078078"/>
                <a:gd name="connsiteY7" fmla="*/ 824653 h 1111429"/>
                <a:gd name="connsiteX8" fmla="*/ 1753 w 1078078"/>
                <a:gd name="connsiteY8" fmla="*/ 552677 h 1111429"/>
                <a:gd name="connsiteX0" fmla="*/ 1753 w 1078078"/>
                <a:gd name="connsiteY0" fmla="*/ 552677 h 1111429"/>
                <a:gd name="connsiteX1" fmla="*/ 139870 w 1078078"/>
                <a:gd name="connsiteY1" fmla="*/ 210290 h 1111429"/>
                <a:gd name="connsiteX2" fmla="*/ 582778 w 1078078"/>
                <a:gd name="connsiteY2" fmla="*/ 4989 h 1111429"/>
                <a:gd name="connsiteX3" fmla="*/ 1078078 w 1078078"/>
                <a:gd name="connsiteY3" fmla="*/ 414565 h 1111429"/>
                <a:gd name="connsiteX4" fmla="*/ 892341 w 1078078"/>
                <a:gd name="connsiteY4" fmla="*/ 1028927 h 1111429"/>
                <a:gd name="connsiteX5" fmla="*/ 520869 w 1078078"/>
                <a:gd name="connsiteY5" fmla="*/ 1105640 h 1111429"/>
                <a:gd name="connsiteX6" fmla="*/ 301795 w 1078078"/>
                <a:gd name="connsiteY6" fmla="*/ 1034203 h 1111429"/>
                <a:gd name="connsiteX7" fmla="*/ 192256 w 1078078"/>
                <a:gd name="connsiteY7" fmla="*/ 977053 h 1111429"/>
                <a:gd name="connsiteX8" fmla="*/ 77957 w 1078078"/>
                <a:gd name="connsiteY8" fmla="*/ 824653 h 1111429"/>
                <a:gd name="connsiteX9" fmla="*/ 1753 w 1078078"/>
                <a:gd name="connsiteY9" fmla="*/ 552677 h 1111429"/>
                <a:gd name="connsiteX0" fmla="*/ 1753 w 959015"/>
                <a:gd name="connsiteY0" fmla="*/ 549004 h 1113590"/>
                <a:gd name="connsiteX1" fmla="*/ 139870 w 959015"/>
                <a:gd name="connsiteY1" fmla="*/ 206617 h 1113590"/>
                <a:gd name="connsiteX2" fmla="*/ 582778 w 959015"/>
                <a:gd name="connsiteY2" fmla="*/ 1316 h 1113590"/>
                <a:gd name="connsiteX3" fmla="*/ 959015 w 959015"/>
                <a:gd name="connsiteY3" fmla="*/ 301354 h 1113590"/>
                <a:gd name="connsiteX4" fmla="*/ 892341 w 959015"/>
                <a:gd name="connsiteY4" fmla="*/ 1025254 h 1113590"/>
                <a:gd name="connsiteX5" fmla="*/ 520869 w 959015"/>
                <a:gd name="connsiteY5" fmla="*/ 1101967 h 1113590"/>
                <a:gd name="connsiteX6" fmla="*/ 301795 w 959015"/>
                <a:gd name="connsiteY6" fmla="*/ 1030530 h 1113590"/>
                <a:gd name="connsiteX7" fmla="*/ 192256 w 959015"/>
                <a:gd name="connsiteY7" fmla="*/ 973380 h 1113590"/>
                <a:gd name="connsiteX8" fmla="*/ 77957 w 959015"/>
                <a:gd name="connsiteY8" fmla="*/ 820980 h 1113590"/>
                <a:gd name="connsiteX9" fmla="*/ 1753 w 959015"/>
                <a:gd name="connsiteY9" fmla="*/ 549004 h 1113590"/>
                <a:gd name="connsiteX0" fmla="*/ 1753 w 935202"/>
                <a:gd name="connsiteY0" fmla="*/ 599104 h 1173880"/>
                <a:gd name="connsiteX1" fmla="*/ 139870 w 935202"/>
                <a:gd name="connsiteY1" fmla="*/ 256717 h 1173880"/>
                <a:gd name="connsiteX2" fmla="*/ 582778 w 935202"/>
                <a:gd name="connsiteY2" fmla="*/ 51416 h 1173880"/>
                <a:gd name="connsiteX3" fmla="*/ 935202 w 935202"/>
                <a:gd name="connsiteY3" fmla="*/ 184766 h 1173880"/>
                <a:gd name="connsiteX4" fmla="*/ 892341 w 935202"/>
                <a:gd name="connsiteY4" fmla="*/ 1075354 h 1173880"/>
                <a:gd name="connsiteX5" fmla="*/ 520869 w 935202"/>
                <a:gd name="connsiteY5" fmla="*/ 1152067 h 1173880"/>
                <a:gd name="connsiteX6" fmla="*/ 301795 w 935202"/>
                <a:gd name="connsiteY6" fmla="*/ 1080630 h 1173880"/>
                <a:gd name="connsiteX7" fmla="*/ 192256 w 935202"/>
                <a:gd name="connsiteY7" fmla="*/ 1023480 h 1173880"/>
                <a:gd name="connsiteX8" fmla="*/ 77957 w 935202"/>
                <a:gd name="connsiteY8" fmla="*/ 871080 h 1173880"/>
                <a:gd name="connsiteX9" fmla="*/ 1753 w 935202"/>
                <a:gd name="connsiteY9" fmla="*/ 599104 h 1173880"/>
                <a:gd name="connsiteX0" fmla="*/ 1753 w 935362"/>
                <a:gd name="connsiteY0" fmla="*/ 548779 h 1102334"/>
                <a:gd name="connsiteX1" fmla="*/ 139870 w 935362"/>
                <a:gd name="connsiteY1" fmla="*/ 206392 h 1102334"/>
                <a:gd name="connsiteX2" fmla="*/ 582778 w 935362"/>
                <a:gd name="connsiteY2" fmla="*/ 1091 h 1102334"/>
                <a:gd name="connsiteX3" fmla="*/ 935202 w 935362"/>
                <a:gd name="connsiteY3" fmla="*/ 134441 h 1102334"/>
                <a:gd name="connsiteX4" fmla="*/ 701845 w 935362"/>
                <a:gd name="connsiteY4" fmla="*/ 549291 h 1102334"/>
                <a:gd name="connsiteX5" fmla="*/ 892341 w 935362"/>
                <a:gd name="connsiteY5" fmla="*/ 1025029 h 1102334"/>
                <a:gd name="connsiteX6" fmla="*/ 520869 w 935362"/>
                <a:gd name="connsiteY6" fmla="*/ 1101742 h 1102334"/>
                <a:gd name="connsiteX7" fmla="*/ 301795 w 935362"/>
                <a:gd name="connsiteY7" fmla="*/ 1030305 h 1102334"/>
                <a:gd name="connsiteX8" fmla="*/ 192256 w 935362"/>
                <a:gd name="connsiteY8" fmla="*/ 973155 h 1102334"/>
                <a:gd name="connsiteX9" fmla="*/ 77957 w 935362"/>
                <a:gd name="connsiteY9" fmla="*/ 820755 h 1102334"/>
                <a:gd name="connsiteX10" fmla="*/ 1753 w 935362"/>
                <a:gd name="connsiteY10" fmla="*/ 548779 h 1102334"/>
                <a:gd name="connsiteX0" fmla="*/ 1753 w 940664"/>
                <a:gd name="connsiteY0" fmla="*/ 548787 h 1102342"/>
                <a:gd name="connsiteX1" fmla="*/ 139870 w 940664"/>
                <a:gd name="connsiteY1" fmla="*/ 206400 h 1102342"/>
                <a:gd name="connsiteX2" fmla="*/ 582778 w 940664"/>
                <a:gd name="connsiteY2" fmla="*/ 1099 h 1102342"/>
                <a:gd name="connsiteX3" fmla="*/ 935202 w 940664"/>
                <a:gd name="connsiteY3" fmla="*/ 134449 h 1102342"/>
                <a:gd name="connsiteX4" fmla="*/ 771528 w 940664"/>
                <a:gd name="connsiteY4" fmla="*/ 321294 h 1102342"/>
                <a:gd name="connsiteX5" fmla="*/ 701845 w 940664"/>
                <a:gd name="connsiteY5" fmla="*/ 549299 h 1102342"/>
                <a:gd name="connsiteX6" fmla="*/ 892341 w 940664"/>
                <a:gd name="connsiteY6" fmla="*/ 1025037 h 1102342"/>
                <a:gd name="connsiteX7" fmla="*/ 520869 w 940664"/>
                <a:gd name="connsiteY7" fmla="*/ 1101750 h 1102342"/>
                <a:gd name="connsiteX8" fmla="*/ 301795 w 940664"/>
                <a:gd name="connsiteY8" fmla="*/ 1030313 h 1102342"/>
                <a:gd name="connsiteX9" fmla="*/ 192256 w 940664"/>
                <a:gd name="connsiteY9" fmla="*/ 973163 h 1102342"/>
                <a:gd name="connsiteX10" fmla="*/ 77957 w 940664"/>
                <a:gd name="connsiteY10" fmla="*/ 820763 h 1102342"/>
                <a:gd name="connsiteX11" fmla="*/ 1753 w 940664"/>
                <a:gd name="connsiteY11" fmla="*/ 548787 h 1102342"/>
                <a:gd name="connsiteX0" fmla="*/ 1753 w 940664"/>
                <a:gd name="connsiteY0" fmla="*/ 548787 h 1101761"/>
                <a:gd name="connsiteX1" fmla="*/ 139870 w 940664"/>
                <a:gd name="connsiteY1" fmla="*/ 206400 h 1101761"/>
                <a:gd name="connsiteX2" fmla="*/ 582778 w 940664"/>
                <a:gd name="connsiteY2" fmla="*/ 1099 h 1101761"/>
                <a:gd name="connsiteX3" fmla="*/ 935202 w 940664"/>
                <a:gd name="connsiteY3" fmla="*/ 134449 h 1101761"/>
                <a:gd name="connsiteX4" fmla="*/ 771528 w 940664"/>
                <a:gd name="connsiteY4" fmla="*/ 321294 h 1101761"/>
                <a:gd name="connsiteX5" fmla="*/ 701845 w 940664"/>
                <a:gd name="connsiteY5" fmla="*/ 549299 h 1101761"/>
                <a:gd name="connsiteX6" fmla="*/ 728666 w 940664"/>
                <a:gd name="connsiteY6" fmla="*/ 659432 h 1101761"/>
                <a:gd name="connsiteX7" fmla="*/ 892341 w 940664"/>
                <a:gd name="connsiteY7" fmla="*/ 1025037 h 1101761"/>
                <a:gd name="connsiteX8" fmla="*/ 520869 w 940664"/>
                <a:gd name="connsiteY8" fmla="*/ 1101750 h 1101761"/>
                <a:gd name="connsiteX9" fmla="*/ 301795 w 940664"/>
                <a:gd name="connsiteY9" fmla="*/ 1030313 h 1101761"/>
                <a:gd name="connsiteX10" fmla="*/ 192256 w 940664"/>
                <a:gd name="connsiteY10" fmla="*/ 973163 h 1101761"/>
                <a:gd name="connsiteX11" fmla="*/ 77957 w 940664"/>
                <a:gd name="connsiteY11" fmla="*/ 820763 h 1101761"/>
                <a:gd name="connsiteX12" fmla="*/ 1753 w 940664"/>
                <a:gd name="connsiteY12" fmla="*/ 548787 h 1101761"/>
                <a:gd name="connsiteX0" fmla="*/ 1753 w 940664"/>
                <a:gd name="connsiteY0" fmla="*/ 548787 h 1101761"/>
                <a:gd name="connsiteX1" fmla="*/ 139870 w 940664"/>
                <a:gd name="connsiteY1" fmla="*/ 206400 h 1101761"/>
                <a:gd name="connsiteX2" fmla="*/ 582778 w 940664"/>
                <a:gd name="connsiteY2" fmla="*/ 1099 h 1101761"/>
                <a:gd name="connsiteX3" fmla="*/ 935202 w 940664"/>
                <a:gd name="connsiteY3" fmla="*/ 134449 h 1101761"/>
                <a:gd name="connsiteX4" fmla="*/ 771528 w 940664"/>
                <a:gd name="connsiteY4" fmla="*/ 321294 h 1101761"/>
                <a:gd name="connsiteX5" fmla="*/ 701845 w 940664"/>
                <a:gd name="connsiteY5" fmla="*/ 549299 h 1101761"/>
                <a:gd name="connsiteX6" fmla="*/ 728666 w 940664"/>
                <a:gd name="connsiteY6" fmla="*/ 659432 h 1101761"/>
                <a:gd name="connsiteX7" fmla="*/ 935204 w 940664"/>
                <a:gd name="connsiteY7" fmla="*/ 982174 h 1101761"/>
                <a:gd name="connsiteX8" fmla="*/ 520869 w 940664"/>
                <a:gd name="connsiteY8" fmla="*/ 1101750 h 1101761"/>
                <a:gd name="connsiteX9" fmla="*/ 301795 w 940664"/>
                <a:gd name="connsiteY9" fmla="*/ 1030313 h 1101761"/>
                <a:gd name="connsiteX10" fmla="*/ 192256 w 940664"/>
                <a:gd name="connsiteY10" fmla="*/ 973163 h 1101761"/>
                <a:gd name="connsiteX11" fmla="*/ 77957 w 940664"/>
                <a:gd name="connsiteY11" fmla="*/ 820763 h 1101761"/>
                <a:gd name="connsiteX12" fmla="*/ 1753 w 940664"/>
                <a:gd name="connsiteY12" fmla="*/ 548787 h 1101761"/>
                <a:gd name="connsiteX0" fmla="*/ 1753 w 944699"/>
                <a:gd name="connsiteY0" fmla="*/ 548787 h 1101761"/>
                <a:gd name="connsiteX1" fmla="*/ 139870 w 944699"/>
                <a:gd name="connsiteY1" fmla="*/ 206400 h 1101761"/>
                <a:gd name="connsiteX2" fmla="*/ 582778 w 944699"/>
                <a:gd name="connsiteY2" fmla="*/ 1099 h 1101761"/>
                <a:gd name="connsiteX3" fmla="*/ 935202 w 944699"/>
                <a:gd name="connsiteY3" fmla="*/ 134449 h 1101761"/>
                <a:gd name="connsiteX4" fmla="*/ 771528 w 944699"/>
                <a:gd name="connsiteY4" fmla="*/ 321294 h 1101761"/>
                <a:gd name="connsiteX5" fmla="*/ 701845 w 944699"/>
                <a:gd name="connsiteY5" fmla="*/ 549299 h 1101761"/>
                <a:gd name="connsiteX6" fmla="*/ 728666 w 944699"/>
                <a:gd name="connsiteY6" fmla="*/ 659432 h 1101761"/>
                <a:gd name="connsiteX7" fmla="*/ 804866 w 944699"/>
                <a:gd name="connsiteY7" fmla="*/ 854695 h 1101761"/>
                <a:gd name="connsiteX8" fmla="*/ 935204 w 944699"/>
                <a:gd name="connsiteY8" fmla="*/ 982174 h 1101761"/>
                <a:gd name="connsiteX9" fmla="*/ 520869 w 944699"/>
                <a:gd name="connsiteY9" fmla="*/ 1101750 h 1101761"/>
                <a:gd name="connsiteX10" fmla="*/ 301795 w 944699"/>
                <a:gd name="connsiteY10" fmla="*/ 1030313 h 1101761"/>
                <a:gd name="connsiteX11" fmla="*/ 192256 w 944699"/>
                <a:gd name="connsiteY11" fmla="*/ 973163 h 1101761"/>
                <a:gd name="connsiteX12" fmla="*/ 77957 w 944699"/>
                <a:gd name="connsiteY12" fmla="*/ 820763 h 1101761"/>
                <a:gd name="connsiteX13" fmla="*/ 1753 w 944699"/>
                <a:gd name="connsiteY13" fmla="*/ 548787 h 1101761"/>
                <a:gd name="connsiteX0" fmla="*/ 1753 w 940664"/>
                <a:gd name="connsiteY0" fmla="*/ 548787 h 1102534"/>
                <a:gd name="connsiteX1" fmla="*/ 139870 w 940664"/>
                <a:gd name="connsiteY1" fmla="*/ 206400 h 1102534"/>
                <a:gd name="connsiteX2" fmla="*/ 582778 w 940664"/>
                <a:gd name="connsiteY2" fmla="*/ 1099 h 1102534"/>
                <a:gd name="connsiteX3" fmla="*/ 935202 w 940664"/>
                <a:gd name="connsiteY3" fmla="*/ 134449 h 1102534"/>
                <a:gd name="connsiteX4" fmla="*/ 771528 w 940664"/>
                <a:gd name="connsiteY4" fmla="*/ 321294 h 1102534"/>
                <a:gd name="connsiteX5" fmla="*/ 701845 w 940664"/>
                <a:gd name="connsiteY5" fmla="*/ 549299 h 1102534"/>
                <a:gd name="connsiteX6" fmla="*/ 728666 w 940664"/>
                <a:gd name="connsiteY6" fmla="*/ 659432 h 1102534"/>
                <a:gd name="connsiteX7" fmla="*/ 804866 w 940664"/>
                <a:gd name="connsiteY7" fmla="*/ 854695 h 1102534"/>
                <a:gd name="connsiteX8" fmla="*/ 935204 w 940664"/>
                <a:gd name="connsiteY8" fmla="*/ 982174 h 1102534"/>
                <a:gd name="connsiteX9" fmla="*/ 781053 w 940664"/>
                <a:gd name="connsiteY9" fmla="*/ 1073770 h 1102534"/>
                <a:gd name="connsiteX10" fmla="*/ 520869 w 940664"/>
                <a:gd name="connsiteY10" fmla="*/ 1101750 h 1102534"/>
                <a:gd name="connsiteX11" fmla="*/ 301795 w 940664"/>
                <a:gd name="connsiteY11" fmla="*/ 1030313 h 1102534"/>
                <a:gd name="connsiteX12" fmla="*/ 192256 w 940664"/>
                <a:gd name="connsiteY12" fmla="*/ 973163 h 1102534"/>
                <a:gd name="connsiteX13" fmla="*/ 77957 w 940664"/>
                <a:gd name="connsiteY13" fmla="*/ 820763 h 1102534"/>
                <a:gd name="connsiteX14" fmla="*/ 1753 w 940664"/>
                <a:gd name="connsiteY14" fmla="*/ 548787 h 1102534"/>
                <a:gd name="connsiteX0" fmla="*/ 1753 w 940664"/>
                <a:gd name="connsiteY0" fmla="*/ 548787 h 1102534"/>
                <a:gd name="connsiteX1" fmla="*/ 139870 w 940664"/>
                <a:gd name="connsiteY1" fmla="*/ 206400 h 1102534"/>
                <a:gd name="connsiteX2" fmla="*/ 582778 w 940664"/>
                <a:gd name="connsiteY2" fmla="*/ 1099 h 1102534"/>
                <a:gd name="connsiteX3" fmla="*/ 935202 w 940664"/>
                <a:gd name="connsiteY3" fmla="*/ 134449 h 1102534"/>
                <a:gd name="connsiteX4" fmla="*/ 771528 w 940664"/>
                <a:gd name="connsiteY4" fmla="*/ 321294 h 1102534"/>
                <a:gd name="connsiteX5" fmla="*/ 701845 w 940664"/>
                <a:gd name="connsiteY5" fmla="*/ 549299 h 1102534"/>
                <a:gd name="connsiteX6" fmla="*/ 700091 w 940664"/>
                <a:gd name="connsiteY6" fmla="*/ 678482 h 1102534"/>
                <a:gd name="connsiteX7" fmla="*/ 804866 w 940664"/>
                <a:gd name="connsiteY7" fmla="*/ 854695 h 1102534"/>
                <a:gd name="connsiteX8" fmla="*/ 935204 w 940664"/>
                <a:gd name="connsiteY8" fmla="*/ 982174 h 1102534"/>
                <a:gd name="connsiteX9" fmla="*/ 781053 w 940664"/>
                <a:gd name="connsiteY9" fmla="*/ 1073770 h 1102534"/>
                <a:gd name="connsiteX10" fmla="*/ 520869 w 940664"/>
                <a:gd name="connsiteY10" fmla="*/ 1101750 h 1102534"/>
                <a:gd name="connsiteX11" fmla="*/ 301795 w 940664"/>
                <a:gd name="connsiteY11" fmla="*/ 1030313 h 1102534"/>
                <a:gd name="connsiteX12" fmla="*/ 192256 w 940664"/>
                <a:gd name="connsiteY12" fmla="*/ 973163 h 1102534"/>
                <a:gd name="connsiteX13" fmla="*/ 77957 w 940664"/>
                <a:gd name="connsiteY13" fmla="*/ 820763 h 1102534"/>
                <a:gd name="connsiteX14" fmla="*/ 1753 w 940664"/>
                <a:gd name="connsiteY14" fmla="*/ 548787 h 1102534"/>
                <a:gd name="connsiteX0" fmla="*/ 1753 w 940282"/>
                <a:gd name="connsiteY0" fmla="*/ 548787 h 1102534"/>
                <a:gd name="connsiteX1" fmla="*/ 139870 w 940282"/>
                <a:gd name="connsiteY1" fmla="*/ 206400 h 1102534"/>
                <a:gd name="connsiteX2" fmla="*/ 582778 w 940282"/>
                <a:gd name="connsiteY2" fmla="*/ 1099 h 1102534"/>
                <a:gd name="connsiteX3" fmla="*/ 935202 w 940282"/>
                <a:gd name="connsiteY3" fmla="*/ 134449 h 1102534"/>
                <a:gd name="connsiteX4" fmla="*/ 757241 w 940282"/>
                <a:gd name="connsiteY4" fmla="*/ 297482 h 1102534"/>
                <a:gd name="connsiteX5" fmla="*/ 701845 w 940282"/>
                <a:gd name="connsiteY5" fmla="*/ 549299 h 1102534"/>
                <a:gd name="connsiteX6" fmla="*/ 700091 w 940282"/>
                <a:gd name="connsiteY6" fmla="*/ 678482 h 1102534"/>
                <a:gd name="connsiteX7" fmla="*/ 804866 w 940282"/>
                <a:gd name="connsiteY7" fmla="*/ 854695 h 1102534"/>
                <a:gd name="connsiteX8" fmla="*/ 935204 w 940282"/>
                <a:gd name="connsiteY8" fmla="*/ 982174 h 1102534"/>
                <a:gd name="connsiteX9" fmla="*/ 781053 w 940282"/>
                <a:gd name="connsiteY9" fmla="*/ 1073770 h 1102534"/>
                <a:gd name="connsiteX10" fmla="*/ 520869 w 940282"/>
                <a:gd name="connsiteY10" fmla="*/ 1101750 h 1102534"/>
                <a:gd name="connsiteX11" fmla="*/ 301795 w 940282"/>
                <a:gd name="connsiteY11" fmla="*/ 1030313 h 1102534"/>
                <a:gd name="connsiteX12" fmla="*/ 192256 w 940282"/>
                <a:gd name="connsiteY12" fmla="*/ 973163 h 1102534"/>
                <a:gd name="connsiteX13" fmla="*/ 77957 w 940282"/>
                <a:gd name="connsiteY13" fmla="*/ 820763 h 1102534"/>
                <a:gd name="connsiteX14" fmla="*/ 1753 w 940282"/>
                <a:gd name="connsiteY14" fmla="*/ 548787 h 1102534"/>
                <a:gd name="connsiteX0" fmla="*/ 1753 w 947688"/>
                <a:gd name="connsiteY0" fmla="*/ 548608 h 1102355"/>
                <a:gd name="connsiteX1" fmla="*/ 139870 w 947688"/>
                <a:gd name="connsiteY1" fmla="*/ 206221 h 1102355"/>
                <a:gd name="connsiteX2" fmla="*/ 582778 w 947688"/>
                <a:gd name="connsiteY2" fmla="*/ 920 h 1102355"/>
                <a:gd name="connsiteX3" fmla="*/ 935202 w 947688"/>
                <a:gd name="connsiteY3" fmla="*/ 134270 h 1102355"/>
                <a:gd name="connsiteX4" fmla="*/ 852491 w 947688"/>
                <a:gd name="connsiteY4" fmla="*/ 216340 h 1102355"/>
                <a:gd name="connsiteX5" fmla="*/ 757241 w 947688"/>
                <a:gd name="connsiteY5" fmla="*/ 297303 h 1102355"/>
                <a:gd name="connsiteX6" fmla="*/ 701845 w 947688"/>
                <a:gd name="connsiteY6" fmla="*/ 549120 h 1102355"/>
                <a:gd name="connsiteX7" fmla="*/ 700091 w 947688"/>
                <a:gd name="connsiteY7" fmla="*/ 678303 h 1102355"/>
                <a:gd name="connsiteX8" fmla="*/ 804866 w 947688"/>
                <a:gd name="connsiteY8" fmla="*/ 854516 h 1102355"/>
                <a:gd name="connsiteX9" fmla="*/ 935204 w 947688"/>
                <a:gd name="connsiteY9" fmla="*/ 981995 h 1102355"/>
                <a:gd name="connsiteX10" fmla="*/ 781053 w 947688"/>
                <a:gd name="connsiteY10" fmla="*/ 1073591 h 1102355"/>
                <a:gd name="connsiteX11" fmla="*/ 520869 w 947688"/>
                <a:gd name="connsiteY11" fmla="*/ 1101571 h 1102355"/>
                <a:gd name="connsiteX12" fmla="*/ 301795 w 947688"/>
                <a:gd name="connsiteY12" fmla="*/ 1030134 h 1102355"/>
                <a:gd name="connsiteX13" fmla="*/ 192256 w 947688"/>
                <a:gd name="connsiteY13" fmla="*/ 972984 h 1102355"/>
                <a:gd name="connsiteX14" fmla="*/ 77957 w 947688"/>
                <a:gd name="connsiteY14" fmla="*/ 820584 h 1102355"/>
                <a:gd name="connsiteX15" fmla="*/ 1753 w 947688"/>
                <a:gd name="connsiteY15" fmla="*/ 548608 h 1102355"/>
                <a:gd name="connsiteX0" fmla="*/ 1753 w 947688"/>
                <a:gd name="connsiteY0" fmla="*/ 548608 h 1102355"/>
                <a:gd name="connsiteX1" fmla="*/ 139870 w 947688"/>
                <a:gd name="connsiteY1" fmla="*/ 206221 h 1102355"/>
                <a:gd name="connsiteX2" fmla="*/ 582778 w 947688"/>
                <a:gd name="connsiteY2" fmla="*/ 920 h 1102355"/>
                <a:gd name="connsiteX3" fmla="*/ 935202 w 947688"/>
                <a:gd name="connsiteY3" fmla="*/ 134270 h 1102355"/>
                <a:gd name="connsiteX4" fmla="*/ 852491 w 947688"/>
                <a:gd name="connsiteY4" fmla="*/ 206815 h 1102355"/>
                <a:gd name="connsiteX5" fmla="*/ 757241 w 947688"/>
                <a:gd name="connsiteY5" fmla="*/ 297303 h 1102355"/>
                <a:gd name="connsiteX6" fmla="*/ 701845 w 947688"/>
                <a:gd name="connsiteY6" fmla="*/ 549120 h 1102355"/>
                <a:gd name="connsiteX7" fmla="*/ 700091 w 947688"/>
                <a:gd name="connsiteY7" fmla="*/ 678303 h 1102355"/>
                <a:gd name="connsiteX8" fmla="*/ 804866 w 947688"/>
                <a:gd name="connsiteY8" fmla="*/ 854516 h 1102355"/>
                <a:gd name="connsiteX9" fmla="*/ 935204 w 947688"/>
                <a:gd name="connsiteY9" fmla="*/ 981995 h 1102355"/>
                <a:gd name="connsiteX10" fmla="*/ 781053 w 947688"/>
                <a:gd name="connsiteY10" fmla="*/ 1073591 h 1102355"/>
                <a:gd name="connsiteX11" fmla="*/ 520869 w 947688"/>
                <a:gd name="connsiteY11" fmla="*/ 1101571 h 1102355"/>
                <a:gd name="connsiteX12" fmla="*/ 301795 w 947688"/>
                <a:gd name="connsiteY12" fmla="*/ 1030134 h 1102355"/>
                <a:gd name="connsiteX13" fmla="*/ 192256 w 947688"/>
                <a:gd name="connsiteY13" fmla="*/ 972984 h 1102355"/>
                <a:gd name="connsiteX14" fmla="*/ 77957 w 947688"/>
                <a:gd name="connsiteY14" fmla="*/ 820584 h 1102355"/>
                <a:gd name="connsiteX15" fmla="*/ 1753 w 947688"/>
                <a:gd name="connsiteY15" fmla="*/ 548608 h 1102355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0091 w 939088"/>
                <a:gd name="connsiteY7" fmla="*/ 679282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0091 w 939088"/>
                <a:gd name="connsiteY7" fmla="*/ 679282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804866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781054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9615 w 939088"/>
                <a:gd name="connsiteY7" fmla="*/ 693570 h 1103334"/>
                <a:gd name="connsiteX8" fmla="*/ 781054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51027"/>
                <a:gd name="connsiteY0" fmla="*/ 549587 h 1103334"/>
                <a:gd name="connsiteX1" fmla="*/ 139870 w 951027"/>
                <a:gd name="connsiteY1" fmla="*/ 207200 h 1103334"/>
                <a:gd name="connsiteX2" fmla="*/ 582778 w 951027"/>
                <a:gd name="connsiteY2" fmla="*/ 1899 h 1103334"/>
                <a:gd name="connsiteX3" fmla="*/ 925677 w 951027"/>
                <a:gd name="connsiteY3" fmla="*/ 111437 h 1103334"/>
                <a:gd name="connsiteX4" fmla="*/ 852491 w 951027"/>
                <a:gd name="connsiteY4" fmla="*/ 207794 h 1103334"/>
                <a:gd name="connsiteX5" fmla="*/ 757241 w 951027"/>
                <a:gd name="connsiteY5" fmla="*/ 298282 h 1103334"/>
                <a:gd name="connsiteX6" fmla="*/ 701845 w 951027"/>
                <a:gd name="connsiteY6" fmla="*/ 550099 h 1103334"/>
                <a:gd name="connsiteX7" fmla="*/ 709615 w 951027"/>
                <a:gd name="connsiteY7" fmla="*/ 693570 h 1103334"/>
                <a:gd name="connsiteX8" fmla="*/ 781054 w 951027"/>
                <a:gd name="connsiteY8" fmla="*/ 855495 h 1103334"/>
                <a:gd name="connsiteX9" fmla="*/ 862016 w 951027"/>
                <a:gd name="connsiteY9" fmla="*/ 926932 h 1103334"/>
                <a:gd name="connsiteX10" fmla="*/ 949491 w 951027"/>
                <a:gd name="connsiteY10" fmla="*/ 982974 h 1103334"/>
                <a:gd name="connsiteX11" fmla="*/ 781053 w 951027"/>
                <a:gd name="connsiteY11" fmla="*/ 1074570 h 1103334"/>
                <a:gd name="connsiteX12" fmla="*/ 520869 w 951027"/>
                <a:gd name="connsiteY12" fmla="*/ 1102550 h 1103334"/>
                <a:gd name="connsiteX13" fmla="*/ 301795 w 951027"/>
                <a:gd name="connsiteY13" fmla="*/ 1031113 h 1103334"/>
                <a:gd name="connsiteX14" fmla="*/ 192256 w 951027"/>
                <a:gd name="connsiteY14" fmla="*/ 973963 h 1103334"/>
                <a:gd name="connsiteX15" fmla="*/ 77957 w 951027"/>
                <a:gd name="connsiteY15" fmla="*/ 821563 h 1103334"/>
                <a:gd name="connsiteX16" fmla="*/ 1753 w 951027"/>
                <a:gd name="connsiteY16" fmla="*/ 549587 h 1103334"/>
                <a:gd name="connsiteX0" fmla="*/ 1753 w 951027"/>
                <a:gd name="connsiteY0" fmla="*/ 548476 h 1102223"/>
                <a:gd name="connsiteX1" fmla="*/ 139870 w 951027"/>
                <a:gd name="connsiteY1" fmla="*/ 206089 h 1102223"/>
                <a:gd name="connsiteX2" fmla="*/ 352428 w 951027"/>
                <a:gd name="connsiteY2" fmla="*/ 68571 h 1102223"/>
                <a:gd name="connsiteX3" fmla="*/ 582778 w 951027"/>
                <a:gd name="connsiteY3" fmla="*/ 788 h 1102223"/>
                <a:gd name="connsiteX4" fmla="*/ 925677 w 951027"/>
                <a:gd name="connsiteY4" fmla="*/ 110326 h 1102223"/>
                <a:gd name="connsiteX5" fmla="*/ 852491 w 951027"/>
                <a:gd name="connsiteY5" fmla="*/ 206683 h 1102223"/>
                <a:gd name="connsiteX6" fmla="*/ 757241 w 951027"/>
                <a:gd name="connsiteY6" fmla="*/ 297171 h 1102223"/>
                <a:gd name="connsiteX7" fmla="*/ 701845 w 951027"/>
                <a:gd name="connsiteY7" fmla="*/ 548988 h 1102223"/>
                <a:gd name="connsiteX8" fmla="*/ 709615 w 951027"/>
                <a:gd name="connsiteY8" fmla="*/ 692459 h 1102223"/>
                <a:gd name="connsiteX9" fmla="*/ 781054 w 951027"/>
                <a:gd name="connsiteY9" fmla="*/ 854384 h 1102223"/>
                <a:gd name="connsiteX10" fmla="*/ 862016 w 951027"/>
                <a:gd name="connsiteY10" fmla="*/ 925821 h 1102223"/>
                <a:gd name="connsiteX11" fmla="*/ 949491 w 951027"/>
                <a:gd name="connsiteY11" fmla="*/ 981863 h 1102223"/>
                <a:gd name="connsiteX12" fmla="*/ 781053 w 951027"/>
                <a:gd name="connsiteY12" fmla="*/ 1073459 h 1102223"/>
                <a:gd name="connsiteX13" fmla="*/ 520869 w 951027"/>
                <a:gd name="connsiteY13" fmla="*/ 1101439 h 1102223"/>
                <a:gd name="connsiteX14" fmla="*/ 301795 w 951027"/>
                <a:gd name="connsiteY14" fmla="*/ 1030002 h 1102223"/>
                <a:gd name="connsiteX15" fmla="*/ 192256 w 951027"/>
                <a:gd name="connsiteY15" fmla="*/ 972852 h 1102223"/>
                <a:gd name="connsiteX16" fmla="*/ 77957 w 951027"/>
                <a:gd name="connsiteY16" fmla="*/ 820452 h 1102223"/>
                <a:gd name="connsiteX17" fmla="*/ 1753 w 951027"/>
                <a:gd name="connsiteY17" fmla="*/ 548476 h 1102223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57241 w 951027"/>
                <a:gd name="connsiteY7" fmla="*/ 297696 h 1102748"/>
                <a:gd name="connsiteX8" fmla="*/ 701845 w 951027"/>
                <a:gd name="connsiteY8" fmla="*/ 549513 h 1102748"/>
                <a:gd name="connsiteX9" fmla="*/ 709615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09615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593 w 955629"/>
                <a:gd name="connsiteY0" fmla="*/ 549001 h 1102748"/>
                <a:gd name="connsiteX1" fmla="*/ 144472 w 955629"/>
                <a:gd name="connsiteY1" fmla="*/ 206614 h 1102748"/>
                <a:gd name="connsiteX2" fmla="*/ 357030 w 955629"/>
                <a:gd name="connsiteY2" fmla="*/ 69096 h 1102748"/>
                <a:gd name="connsiteX3" fmla="*/ 587380 w 955629"/>
                <a:gd name="connsiteY3" fmla="*/ 1313 h 1102748"/>
                <a:gd name="connsiteX4" fmla="*/ 757080 w 955629"/>
                <a:gd name="connsiteY4" fmla="*/ 30996 h 1102748"/>
                <a:gd name="connsiteX5" fmla="*/ 930279 w 955629"/>
                <a:gd name="connsiteY5" fmla="*/ 110851 h 1102748"/>
                <a:gd name="connsiteX6" fmla="*/ 857093 w 955629"/>
                <a:gd name="connsiteY6" fmla="*/ 207208 h 1102748"/>
                <a:gd name="connsiteX7" fmla="*/ 766606 w 955629"/>
                <a:gd name="connsiteY7" fmla="*/ 302458 h 1102748"/>
                <a:gd name="connsiteX8" fmla="*/ 706447 w 955629"/>
                <a:gd name="connsiteY8" fmla="*/ 549513 h 1102748"/>
                <a:gd name="connsiteX9" fmla="*/ 723742 w 955629"/>
                <a:gd name="connsiteY9" fmla="*/ 692984 h 1102748"/>
                <a:gd name="connsiteX10" fmla="*/ 785656 w 955629"/>
                <a:gd name="connsiteY10" fmla="*/ 840622 h 1102748"/>
                <a:gd name="connsiteX11" fmla="*/ 866618 w 955629"/>
                <a:gd name="connsiteY11" fmla="*/ 926346 h 1102748"/>
                <a:gd name="connsiteX12" fmla="*/ 954093 w 955629"/>
                <a:gd name="connsiteY12" fmla="*/ 982388 h 1102748"/>
                <a:gd name="connsiteX13" fmla="*/ 785655 w 955629"/>
                <a:gd name="connsiteY13" fmla="*/ 1073984 h 1102748"/>
                <a:gd name="connsiteX14" fmla="*/ 525471 w 955629"/>
                <a:gd name="connsiteY14" fmla="*/ 1101964 h 1102748"/>
                <a:gd name="connsiteX15" fmla="*/ 306397 w 955629"/>
                <a:gd name="connsiteY15" fmla="*/ 1030527 h 1102748"/>
                <a:gd name="connsiteX16" fmla="*/ 196858 w 955629"/>
                <a:gd name="connsiteY16" fmla="*/ 973377 h 1102748"/>
                <a:gd name="connsiteX17" fmla="*/ 82559 w 955629"/>
                <a:gd name="connsiteY17" fmla="*/ 820977 h 1102748"/>
                <a:gd name="connsiteX18" fmla="*/ 1593 w 955629"/>
                <a:gd name="connsiteY18" fmla="*/ 549001 h 1102748"/>
                <a:gd name="connsiteX0" fmla="*/ 1593 w 955629"/>
                <a:gd name="connsiteY0" fmla="*/ 547720 h 1101467"/>
                <a:gd name="connsiteX1" fmla="*/ 144472 w 955629"/>
                <a:gd name="connsiteY1" fmla="*/ 205333 h 1101467"/>
                <a:gd name="connsiteX2" fmla="*/ 357030 w 955629"/>
                <a:gd name="connsiteY2" fmla="*/ 67815 h 1101467"/>
                <a:gd name="connsiteX3" fmla="*/ 430055 w 955629"/>
                <a:gd name="connsiteY3" fmla="*/ 24952 h 1101467"/>
                <a:gd name="connsiteX4" fmla="*/ 587380 w 955629"/>
                <a:gd name="connsiteY4" fmla="*/ 32 h 1101467"/>
                <a:gd name="connsiteX5" fmla="*/ 757080 w 955629"/>
                <a:gd name="connsiteY5" fmla="*/ 29715 h 1101467"/>
                <a:gd name="connsiteX6" fmla="*/ 930279 w 955629"/>
                <a:gd name="connsiteY6" fmla="*/ 109570 h 1101467"/>
                <a:gd name="connsiteX7" fmla="*/ 857093 w 955629"/>
                <a:gd name="connsiteY7" fmla="*/ 205927 h 1101467"/>
                <a:gd name="connsiteX8" fmla="*/ 766606 w 955629"/>
                <a:gd name="connsiteY8" fmla="*/ 301177 h 1101467"/>
                <a:gd name="connsiteX9" fmla="*/ 706447 w 955629"/>
                <a:gd name="connsiteY9" fmla="*/ 548232 h 1101467"/>
                <a:gd name="connsiteX10" fmla="*/ 723742 w 955629"/>
                <a:gd name="connsiteY10" fmla="*/ 691703 h 1101467"/>
                <a:gd name="connsiteX11" fmla="*/ 785656 w 955629"/>
                <a:gd name="connsiteY11" fmla="*/ 839341 h 1101467"/>
                <a:gd name="connsiteX12" fmla="*/ 866618 w 955629"/>
                <a:gd name="connsiteY12" fmla="*/ 925065 h 1101467"/>
                <a:gd name="connsiteX13" fmla="*/ 954093 w 955629"/>
                <a:gd name="connsiteY13" fmla="*/ 981107 h 1101467"/>
                <a:gd name="connsiteX14" fmla="*/ 785655 w 955629"/>
                <a:gd name="connsiteY14" fmla="*/ 1072703 h 1101467"/>
                <a:gd name="connsiteX15" fmla="*/ 525471 w 955629"/>
                <a:gd name="connsiteY15" fmla="*/ 1100683 h 1101467"/>
                <a:gd name="connsiteX16" fmla="*/ 306397 w 955629"/>
                <a:gd name="connsiteY16" fmla="*/ 1029246 h 1101467"/>
                <a:gd name="connsiteX17" fmla="*/ 196858 w 955629"/>
                <a:gd name="connsiteY17" fmla="*/ 972096 h 1101467"/>
                <a:gd name="connsiteX18" fmla="*/ 82559 w 955629"/>
                <a:gd name="connsiteY18" fmla="*/ 819696 h 1101467"/>
                <a:gd name="connsiteX19" fmla="*/ 1593 w 955629"/>
                <a:gd name="connsiteY19" fmla="*/ 547720 h 1101467"/>
                <a:gd name="connsiteX0" fmla="*/ 1593 w 955629"/>
                <a:gd name="connsiteY0" fmla="*/ 547720 h 1101467"/>
                <a:gd name="connsiteX1" fmla="*/ 144472 w 955629"/>
                <a:gd name="connsiteY1" fmla="*/ 205333 h 1101467"/>
                <a:gd name="connsiteX2" fmla="*/ 239555 w 955629"/>
                <a:gd name="connsiteY2" fmla="*/ 120202 h 1101467"/>
                <a:gd name="connsiteX3" fmla="*/ 357030 w 955629"/>
                <a:gd name="connsiteY3" fmla="*/ 67815 h 1101467"/>
                <a:gd name="connsiteX4" fmla="*/ 430055 w 955629"/>
                <a:gd name="connsiteY4" fmla="*/ 24952 h 1101467"/>
                <a:gd name="connsiteX5" fmla="*/ 587380 w 955629"/>
                <a:gd name="connsiteY5" fmla="*/ 32 h 1101467"/>
                <a:gd name="connsiteX6" fmla="*/ 757080 w 955629"/>
                <a:gd name="connsiteY6" fmla="*/ 29715 h 1101467"/>
                <a:gd name="connsiteX7" fmla="*/ 930279 w 955629"/>
                <a:gd name="connsiteY7" fmla="*/ 109570 h 1101467"/>
                <a:gd name="connsiteX8" fmla="*/ 857093 w 955629"/>
                <a:gd name="connsiteY8" fmla="*/ 205927 h 1101467"/>
                <a:gd name="connsiteX9" fmla="*/ 766606 w 955629"/>
                <a:gd name="connsiteY9" fmla="*/ 301177 h 1101467"/>
                <a:gd name="connsiteX10" fmla="*/ 706447 w 955629"/>
                <a:gd name="connsiteY10" fmla="*/ 548232 h 1101467"/>
                <a:gd name="connsiteX11" fmla="*/ 723742 w 955629"/>
                <a:gd name="connsiteY11" fmla="*/ 691703 h 1101467"/>
                <a:gd name="connsiteX12" fmla="*/ 785656 w 955629"/>
                <a:gd name="connsiteY12" fmla="*/ 839341 h 1101467"/>
                <a:gd name="connsiteX13" fmla="*/ 866618 w 955629"/>
                <a:gd name="connsiteY13" fmla="*/ 925065 h 1101467"/>
                <a:gd name="connsiteX14" fmla="*/ 954093 w 955629"/>
                <a:gd name="connsiteY14" fmla="*/ 981107 h 1101467"/>
                <a:gd name="connsiteX15" fmla="*/ 785655 w 955629"/>
                <a:gd name="connsiteY15" fmla="*/ 1072703 h 1101467"/>
                <a:gd name="connsiteX16" fmla="*/ 525471 w 955629"/>
                <a:gd name="connsiteY16" fmla="*/ 1100683 h 1101467"/>
                <a:gd name="connsiteX17" fmla="*/ 306397 w 955629"/>
                <a:gd name="connsiteY17" fmla="*/ 1029246 h 1101467"/>
                <a:gd name="connsiteX18" fmla="*/ 196858 w 955629"/>
                <a:gd name="connsiteY18" fmla="*/ 972096 h 1101467"/>
                <a:gd name="connsiteX19" fmla="*/ 82559 w 955629"/>
                <a:gd name="connsiteY19" fmla="*/ 819696 h 1101467"/>
                <a:gd name="connsiteX20" fmla="*/ 1593 w 955629"/>
                <a:gd name="connsiteY20" fmla="*/ 547720 h 1101467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57030 w 955629"/>
                <a:gd name="connsiteY3" fmla="*/ 6792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50680 w 955629"/>
                <a:gd name="connsiteY3" fmla="*/ 8062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06230 w 955629"/>
                <a:gd name="connsiteY3" fmla="*/ 6157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61831 h 1115578"/>
                <a:gd name="connsiteX1" fmla="*/ 144472 w 955629"/>
                <a:gd name="connsiteY1" fmla="*/ 219444 h 1115578"/>
                <a:gd name="connsiteX2" fmla="*/ 239555 w 955629"/>
                <a:gd name="connsiteY2" fmla="*/ 134313 h 1115578"/>
                <a:gd name="connsiteX3" fmla="*/ 306230 w 955629"/>
                <a:gd name="connsiteY3" fmla="*/ 75576 h 1115578"/>
                <a:gd name="connsiteX4" fmla="*/ 430055 w 955629"/>
                <a:gd name="connsiteY4" fmla="*/ 39063 h 1115578"/>
                <a:gd name="connsiteX5" fmla="*/ 518955 w 955629"/>
                <a:gd name="connsiteY5" fmla="*/ 963 h 1115578"/>
                <a:gd name="connsiteX6" fmla="*/ 587380 w 955629"/>
                <a:gd name="connsiteY6" fmla="*/ 14143 h 1115578"/>
                <a:gd name="connsiteX7" fmla="*/ 757080 w 955629"/>
                <a:gd name="connsiteY7" fmla="*/ 43826 h 1115578"/>
                <a:gd name="connsiteX8" fmla="*/ 930279 w 955629"/>
                <a:gd name="connsiteY8" fmla="*/ 123681 h 1115578"/>
                <a:gd name="connsiteX9" fmla="*/ 857093 w 955629"/>
                <a:gd name="connsiteY9" fmla="*/ 220038 h 1115578"/>
                <a:gd name="connsiteX10" fmla="*/ 766606 w 955629"/>
                <a:gd name="connsiteY10" fmla="*/ 315288 h 1115578"/>
                <a:gd name="connsiteX11" fmla="*/ 706447 w 955629"/>
                <a:gd name="connsiteY11" fmla="*/ 562343 h 1115578"/>
                <a:gd name="connsiteX12" fmla="*/ 723742 w 955629"/>
                <a:gd name="connsiteY12" fmla="*/ 705814 h 1115578"/>
                <a:gd name="connsiteX13" fmla="*/ 785656 w 955629"/>
                <a:gd name="connsiteY13" fmla="*/ 853452 h 1115578"/>
                <a:gd name="connsiteX14" fmla="*/ 866618 w 955629"/>
                <a:gd name="connsiteY14" fmla="*/ 939176 h 1115578"/>
                <a:gd name="connsiteX15" fmla="*/ 954093 w 955629"/>
                <a:gd name="connsiteY15" fmla="*/ 995218 h 1115578"/>
                <a:gd name="connsiteX16" fmla="*/ 785655 w 955629"/>
                <a:gd name="connsiteY16" fmla="*/ 1086814 h 1115578"/>
                <a:gd name="connsiteX17" fmla="*/ 525471 w 955629"/>
                <a:gd name="connsiteY17" fmla="*/ 1114794 h 1115578"/>
                <a:gd name="connsiteX18" fmla="*/ 306397 w 955629"/>
                <a:gd name="connsiteY18" fmla="*/ 1043357 h 1115578"/>
                <a:gd name="connsiteX19" fmla="*/ 196858 w 955629"/>
                <a:gd name="connsiteY19" fmla="*/ 986207 h 1115578"/>
                <a:gd name="connsiteX20" fmla="*/ 82559 w 955629"/>
                <a:gd name="connsiteY20" fmla="*/ 833807 h 1115578"/>
                <a:gd name="connsiteX21" fmla="*/ 1593 w 955629"/>
                <a:gd name="connsiteY21" fmla="*/ 561831 h 1115578"/>
                <a:gd name="connsiteX0" fmla="*/ 1593 w 955629"/>
                <a:gd name="connsiteY0" fmla="*/ 551371 h 1105118"/>
                <a:gd name="connsiteX1" fmla="*/ 144472 w 955629"/>
                <a:gd name="connsiteY1" fmla="*/ 208984 h 1105118"/>
                <a:gd name="connsiteX2" fmla="*/ 239555 w 955629"/>
                <a:gd name="connsiteY2" fmla="*/ 123853 h 1105118"/>
                <a:gd name="connsiteX3" fmla="*/ 306230 w 955629"/>
                <a:gd name="connsiteY3" fmla="*/ 65116 h 1105118"/>
                <a:gd name="connsiteX4" fmla="*/ 430055 w 955629"/>
                <a:gd name="connsiteY4" fmla="*/ 28603 h 1105118"/>
                <a:gd name="connsiteX5" fmla="*/ 512605 w 955629"/>
                <a:gd name="connsiteY5" fmla="*/ 3203 h 1105118"/>
                <a:gd name="connsiteX6" fmla="*/ 587380 w 955629"/>
                <a:gd name="connsiteY6" fmla="*/ 3683 h 1105118"/>
                <a:gd name="connsiteX7" fmla="*/ 757080 w 955629"/>
                <a:gd name="connsiteY7" fmla="*/ 33366 h 1105118"/>
                <a:gd name="connsiteX8" fmla="*/ 930279 w 955629"/>
                <a:gd name="connsiteY8" fmla="*/ 113221 h 1105118"/>
                <a:gd name="connsiteX9" fmla="*/ 857093 w 955629"/>
                <a:gd name="connsiteY9" fmla="*/ 209578 h 1105118"/>
                <a:gd name="connsiteX10" fmla="*/ 766606 w 955629"/>
                <a:gd name="connsiteY10" fmla="*/ 304828 h 1105118"/>
                <a:gd name="connsiteX11" fmla="*/ 706447 w 955629"/>
                <a:gd name="connsiteY11" fmla="*/ 551883 h 1105118"/>
                <a:gd name="connsiteX12" fmla="*/ 723742 w 955629"/>
                <a:gd name="connsiteY12" fmla="*/ 695354 h 1105118"/>
                <a:gd name="connsiteX13" fmla="*/ 785656 w 955629"/>
                <a:gd name="connsiteY13" fmla="*/ 842992 h 1105118"/>
                <a:gd name="connsiteX14" fmla="*/ 866618 w 955629"/>
                <a:gd name="connsiteY14" fmla="*/ 928716 h 1105118"/>
                <a:gd name="connsiteX15" fmla="*/ 954093 w 955629"/>
                <a:gd name="connsiteY15" fmla="*/ 984758 h 1105118"/>
                <a:gd name="connsiteX16" fmla="*/ 785655 w 955629"/>
                <a:gd name="connsiteY16" fmla="*/ 1076354 h 1105118"/>
                <a:gd name="connsiteX17" fmla="*/ 525471 w 955629"/>
                <a:gd name="connsiteY17" fmla="*/ 1104334 h 1105118"/>
                <a:gd name="connsiteX18" fmla="*/ 306397 w 955629"/>
                <a:gd name="connsiteY18" fmla="*/ 1032897 h 1105118"/>
                <a:gd name="connsiteX19" fmla="*/ 196858 w 955629"/>
                <a:gd name="connsiteY19" fmla="*/ 975747 h 1105118"/>
                <a:gd name="connsiteX20" fmla="*/ 82559 w 955629"/>
                <a:gd name="connsiteY20" fmla="*/ 823347 h 1105118"/>
                <a:gd name="connsiteX21" fmla="*/ 1593 w 955629"/>
                <a:gd name="connsiteY21" fmla="*/ 551371 h 1105118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430055 w 955629"/>
                <a:gd name="connsiteY4" fmla="*/ 2540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2374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2374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3009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3009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28505 w 955629"/>
                <a:gd name="connsiteY11" fmla="*/ 425455 h 1101920"/>
                <a:gd name="connsiteX12" fmla="*/ 706447 w 955629"/>
                <a:gd name="connsiteY12" fmla="*/ 548685 h 1101920"/>
                <a:gd name="connsiteX13" fmla="*/ 730092 w 955629"/>
                <a:gd name="connsiteY13" fmla="*/ 692156 h 1101920"/>
                <a:gd name="connsiteX14" fmla="*/ 785656 w 955629"/>
                <a:gd name="connsiteY14" fmla="*/ 839794 h 1101920"/>
                <a:gd name="connsiteX15" fmla="*/ 866618 w 955629"/>
                <a:gd name="connsiteY15" fmla="*/ 925518 h 1101920"/>
                <a:gd name="connsiteX16" fmla="*/ 954093 w 955629"/>
                <a:gd name="connsiteY16" fmla="*/ 981560 h 1101920"/>
                <a:gd name="connsiteX17" fmla="*/ 785655 w 955629"/>
                <a:gd name="connsiteY17" fmla="*/ 1073156 h 1101920"/>
                <a:gd name="connsiteX18" fmla="*/ 525471 w 955629"/>
                <a:gd name="connsiteY18" fmla="*/ 1101136 h 1101920"/>
                <a:gd name="connsiteX19" fmla="*/ 306397 w 955629"/>
                <a:gd name="connsiteY19" fmla="*/ 1029699 h 1101920"/>
                <a:gd name="connsiteX20" fmla="*/ 196858 w 955629"/>
                <a:gd name="connsiteY20" fmla="*/ 972549 h 1101920"/>
                <a:gd name="connsiteX21" fmla="*/ 82559 w 955629"/>
                <a:gd name="connsiteY21" fmla="*/ 820149 h 1101920"/>
                <a:gd name="connsiteX22" fmla="*/ 1593 w 955629"/>
                <a:gd name="connsiteY22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1935 w 955629"/>
                <a:gd name="connsiteY2" fmla="*/ 11303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28505 w 955629"/>
                <a:gd name="connsiteY11" fmla="*/ 425455 h 1101920"/>
                <a:gd name="connsiteX12" fmla="*/ 706447 w 955629"/>
                <a:gd name="connsiteY12" fmla="*/ 548685 h 1101920"/>
                <a:gd name="connsiteX13" fmla="*/ 730092 w 955629"/>
                <a:gd name="connsiteY13" fmla="*/ 692156 h 1101920"/>
                <a:gd name="connsiteX14" fmla="*/ 785656 w 955629"/>
                <a:gd name="connsiteY14" fmla="*/ 839794 h 1101920"/>
                <a:gd name="connsiteX15" fmla="*/ 866618 w 955629"/>
                <a:gd name="connsiteY15" fmla="*/ 925518 h 1101920"/>
                <a:gd name="connsiteX16" fmla="*/ 954093 w 955629"/>
                <a:gd name="connsiteY16" fmla="*/ 981560 h 1101920"/>
                <a:gd name="connsiteX17" fmla="*/ 785655 w 955629"/>
                <a:gd name="connsiteY17" fmla="*/ 1073156 h 1101920"/>
                <a:gd name="connsiteX18" fmla="*/ 525471 w 955629"/>
                <a:gd name="connsiteY18" fmla="*/ 1101136 h 1101920"/>
                <a:gd name="connsiteX19" fmla="*/ 306397 w 955629"/>
                <a:gd name="connsiteY19" fmla="*/ 1029699 h 1101920"/>
                <a:gd name="connsiteX20" fmla="*/ 196858 w 955629"/>
                <a:gd name="connsiteY20" fmla="*/ 972549 h 1101920"/>
                <a:gd name="connsiteX21" fmla="*/ 82559 w 955629"/>
                <a:gd name="connsiteY21" fmla="*/ 820149 h 1101920"/>
                <a:gd name="connsiteX22" fmla="*/ 1593 w 955629"/>
                <a:gd name="connsiteY22" fmla="*/ 548173 h 1101920"/>
                <a:gd name="connsiteX0" fmla="*/ 509 w 954545"/>
                <a:gd name="connsiteY0" fmla="*/ 548173 h 1101920"/>
                <a:gd name="connsiteX1" fmla="*/ 113059 w 954545"/>
                <a:gd name="connsiteY1" fmla="*/ 225430 h 1101920"/>
                <a:gd name="connsiteX2" fmla="*/ 143388 w 954545"/>
                <a:gd name="connsiteY2" fmla="*/ 205786 h 1101920"/>
                <a:gd name="connsiteX3" fmla="*/ 230851 w 954545"/>
                <a:gd name="connsiteY3" fmla="*/ 113035 h 1101920"/>
                <a:gd name="connsiteX4" fmla="*/ 305146 w 954545"/>
                <a:gd name="connsiteY4" fmla="*/ 61918 h 1101920"/>
                <a:gd name="connsiteX5" fmla="*/ 397221 w 954545"/>
                <a:gd name="connsiteY5" fmla="*/ 31755 h 1101920"/>
                <a:gd name="connsiteX6" fmla="*/ 511521 w 954545"/>
                <a:gd name="connsiteY6" fmla="*/ 12705 h 1101920"/>
                <a:gd name="connsiteX7" fmla="*/ 586296 w 954545"/>
                <a:gd name="connsiteY7" fmla="*/ 485 h 1101920"/>
                <a:gd name="connsiteX8" fmla="*/ 755996 w 954545"/>
                <a:gd name="connsiteY8" fmla="*/ 30168 h 1101920"/>
                <a:gd name="connsiteX9" fmla="*/ 929195 w 954545"/>
                <a:gd name="connsiteY9" fmla="*/ 110023 h 1101920"/>
                <a:gd name="connsiteX10" fmla="*/ 856009 w 954545"/>
                <a:gd name="connsiteY10" fmla="*/ 206380 h 1101920"/>
                <a:gd name="connsiteX11" fmla="*/ 765522 w 954545"/>
                <a:gd name="connsiteY11" fmla="*/ 301630 h 1101920"/>
                <a:gd name="connsiteX12" fmla="*/ 727421 w 954545"/>
                <a:gd name="connsiteY12" fmla="*/ 425455 h 1101920"/>
                <a:gd name="connsiteX13" fmla="*/ 705363 w 954545"/>
                <a:gd name="connsiteY13" fmla="*/ 548685 h 1101920"/>
                <a:gd name="connsiteX14" fmla="*/ 729008 w 954545"/>
                <a:gd name="connsiteY14" fmla="*/ 692156 h 1101920"/>
                <a:gd name="connsiteX15" fmla="*/ 784572 w 954545"/>
                <a:gd name="connsiteY15" fmla="*/ 839794 h 1101920"/>
                <a:gd name="connsiteX16" fmla="*/ 865534 w 954545"/>
                <a:gd name="connsiteY16" fmla="*/ 925518 h 1101920"/>
                <a:gd name="connsiteX17" fmla="*/ 953009 w 954545"/>
                <a:gd name="connsiteY17" fmla="*/ 981560 h 1101920"/>
                <a:gd name="connsiteX18" fmla="*/ 784571 w 954545"/>
                <a:gd name="connsiteY18" fmla="*/ 1073156 h 1101920"/>
                <a:gd name="connsiteX19" fmla="*/ 524387 w 954545"/>
                <a:gd name="connsiteY19" fmla="*/ 1101136 h 1101920"/>
                <a:gd name="connsiteX20" fmla="*/ 305313 w 954545"/>
                <a:gd name="connsiteY20" fmla="*/ 1029699 h 1101920"/>
                <a:gd name="connsiteX21" fmla="*/ 195774 w 954545"/>
                <a:gd name="connsiteY21" fmla="*/ 972549 h 1101920"/>
                <a:gd name="connsiteX22" fmla="*/ 81475 w 954545"/>
                <a:gd name="connsiteY22" fmla="*/ 820149 h 1101920"/>
                <a:gd name="connsiteX23" fmla="*/ 509 w 954545"/>
                <a:gd name="connsiteY23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43449 w 954606"/>
                <a:gd name="connsiteY3" fmla="*/ 205786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38686 w 954606"/>
                <a:gd name="connsiteY3" fmla="*/ 201023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38686 w 954606"/>
                <a:gd name="connsiteY3" fmla="*/ 201023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47 h 1101894"/>
                <a:gd name="connsiteX1" fmla="*/ 48826 w 954606"/>
                <a:gd name="connsiteY1" fmla="*/ 346848 h 1101894"/>
                <a:gd name="connsiteX2" fmla="*/ 113120 w 954606"/>
                <a:gd name="connsiteY2" fmla="*/ 225404 h 1101894"/>
                <a:gd name="connsiteX3" fmla="*/ 138686 w 954606"/>
                <a:gd name="connsiteY3" fmla="*/ 200997 h 1101894"/>
                <a:gd name="connsiteX4" fmla="*/ 230912 w 954606"/>
                <a:gd name="connsiteY4" fmla="*/ 113009 h 1101894"/>
                <a:gd name="connsiteX5" fmla="*/ 305207 w 954606"/>
                <a:gd name="connsiteY5" fmla="*/ 61892 h 1101894"/>
                <a:gd name="connsiteX6" fmla="*/ 397282 w 954606"/>
                <a:gd name="connsiteY6" fmla="*/ 31729 h 1101894"/>
                <a:gd name="connsiteX7" fmla="*/ 472688 w 954606"/>
                <a:gd name="connsiteY7" fmla="*/ 8710 h 1101894"/>
                <a:gd name="connsiteX8" fmla="*/ 511582 w 954606"/>
                <a:gd name="connsiteY8" fmla="*/ 12679 h 1101894"/>
                <a:gd name="connsiteX9" fmla="*/ 586357 w 954606"/>
                <a:gd name="connsiteY9" fmla="*/ 459 h 1101894"/>
                <a:gd name="connsiteX10" fmla="*/ 756057 w 954606"/>
                <a:gd name="connsiteY10" fmla="*/ 30142 h 1101894"/>
                <a:gd name="connsiteX11" fmla="*/ 929256 w 954606"/>
                <a:gd name="connsiteY11" fmla="*/ 109997 h 1101894"/>
                <a:gd name="connsiteX12" fmla="*/ 856070 w 954606"/>
                <a:gd name="connsiteY12" fmla="*/ 206354 h 1101894"/>
                <a:gd name="connsiteX13" fmla="*/ 765583 w 954606"/>
                <a:gd name="connsiteY13" fmla="*/ 301604 h 1101894"/>
                <a:gd name="connsiteX14" fmla="*/ 727482 w 954606"/>
                <a:gd name="connsiteY14" fmla="*/ 425429 h 1101894"/>
                <a:gd name="connsiteX15" fmla="*/ 705424 w 954606"/>
                <a:gd name="connsiteY15" fmla="*/ 548659 h 1101894"/>
                <a:gd name="connsiteX16" fmla="*/ 729069 w 954606"/>
                <a:gd name="connsiteY16" fmla="*/ 692130 h 1101894"/>
                <a:gd name="connsiteX17" fmla="*/ 784633 w 954606"/>
                <a:gd name="connsiteY17" fmla="*/ 839768 h 1101894"/>
                <a:gd name="connsiteX18" fmla="*/ 865595 w 954606"/>
                <a:gd name="connsiteY18" fmla="*/ 925492 h 1101894"/>
                <a:gd name="connsiteX19" fmla="*/ 953070 w 954606"/>
                <a:gd name="connsiteY19" fmla="*/ 981534 h 1101894"/>
                <a:gd name="connsiteX20" fmla="*/ 784632 w 954606"/>
                <a:gd name="connsiteY20" fmla="*/ 1073130 h 1101894"/>
                <a:gd name="connsiteX21" fmla="*/ 524448 w 954606"/>
                <a:gd name="connsiteY21" fmla="*/ 1101110 h 1101894"/>
                <a:gd name="connsiteX22" fmla="*/ 305374 w 954606"/>
                <a:gd name="connsiteY22" fmla="*/ 1029673 h 1101894"/>
                <a:gd name="connsiteX23" fmla="*/ 195835 w 954606"/>
                <a:gd name="connsiteY23" fmla="*/ 972523 h 1101894"/>
                <a:gd name="connsiteX24" fmla="*/ 81536 w 954606"/>
                <a:gd name="connsiteY24" fmla="*/ 820123 h 1101894"/>
                <a:gd name="connsiteX25" fmla="*/ 570 w 954606"/>
                <a:gd name="connsiteY25" fmla="*/ 548147 h 1101894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9256 w 954606"/>
                <a:gd name="connsiteY11" fmla="*/ 111585 h 1103482"/>
                <a:gd name="connsiteX12" fmla="*/ 856070 w 954606"/>
                <a:gd name="connsiteY12" fmla="*/ 207942 h 1103482"/>
                <a:gd name="connsiteX13" fmla="*/ 765583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65583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75108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75108 w 954606"/>
                <a:gd name="connsiteY13" fmla="*/ 303192 h 1103482"/>
                <a:gd name="connsiteX14" fmla="*/ 727482 w 954606"/>
                <a:gd name="connsiteY14" fmla="*/ 427017 h 1103482"/>
                <a:gd name="connsiteX15" fmla="*/ 720338 w 954606"/>
                <a:gd name="connsiteY15" fmla="*/ 486548 h 1103482"/>
                <a:gd name="connsiteX16" fmla="*/ 705424 w 954606"/>
                <a:gd name="connsiteY16" fmla="*/ 550247 h 1103482"/>
                <a:gd name="connsiteX17" fmla="*/ 729069 w 954606"/>
                <a:gd name="connsiteY17" fmla="*/ 693718 h 1103482"/>
                <a:gd name="connsiteX18" fmla="*/ 784633 w 954606"/>
                <a:gd name="connsiteY18" fmla="*/ 841356 h 1103482"/>
                <a:gd name="connsiteX19" fmla="*/ 865595 w 954606"/>
                <a:gd name="connsiteY19" fmla="*/ 927080 h 1103482"/>
                <a:gd name="connsiteX20" fmla="*/ 953070 w 954606"/>
                <a:gd name="connsiteY20" fmla="*/ 983122 h 1103482"/>
                <a:gd name="connsiteX21" fmla="*/ 784632 w 954606"/>
                <a:gd name="connsiteY21" fmla="*/ 1074718 h 1103482"/>
                <a:gd name="connsiteX22" fmla="*/ 524448 w 954606"/>
                <a:gd name="connsiteY22" fmla="*/ 1102698 h 1103482"/>
                <a:gd name="connsiteX23" fmla="*/ 305374 w 954606"/>
                <a:gd name="connsiteY23" fmla="*/ 1031261 h 1103482"/>
                <a:gd name="connsiteX24" fmla="*/ 195835 w 954606"/>
                <a:gd name="connsiteY24" fmla="*/ 974111 h 1103482"/>
                <a:gd name="connsiteX25" fmla="*/ 81536 w 954606"/>
                <a:gd name="connsiteY25" fmla="*/ 821711 h 1103482"/>
                <a:gd name="connsiteX26" fmla="*/ 570 w 954606"/>
                <a:gd name="connsiteY26" fmla="*/ 549735 h 110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4606" h="1103482">
                  <a:moveTo>
                    <a:pt x="570" y="549735"/>
                  </a:moveTo>
                  <a:cubicBezTo>
                    <a:pt x="-4882" y="470856"/>
                    <a:pt x="30068" y="402227"/>
                    <a:pt x="48826" y="348436"/>
                  </a:cubicBezTo>
                  <a:cubicBezTo>
                    <a:pt x="67584" y="294645"/>
                    <a:pt x="98540" y="252491"/>
                    <a:pt x="113120" y="226992"/>
                  </a:cubicBezTo>
                  <a:cubicBezTo>
                    <a:pt x="127700" y="201493"/>
                    <a:pt x="120245" y="221317"/>
                    <a:pt x="138686" y="202585"/>
                  </a:cubicBezTo>
                  <a:cubicBezTo>
                    <a:pt x="185490" y="133714"/>
                    <a:pt x="195486" y="137517"/>
                    <a:pt x="230912" y="114597"/>
                  </a:cubicBezTo>
                  <a:cubicBezTo>
                    <a:pt x="266338" y="91677"/>
                    <a:pt x="273457" y="79355"/>
                    <a:pt x="305207" y="63480"/>
                  </a:cubicBezTo>
                  <a:cubicBezTo>
                    <a:pt x="352804" y="35533"/>
                    <a:pt x="358890" y="44614"/>
                    <a:pt x="397282" y="33317"/>
                  </a:cubicBezTo>
                  <a:cubicBezTo>
                    <a:pt x="425196" y="26438"/>
                    <a:pt x="453638" y="13473"/>
                    <a:pt x="472688" y="10298"/>
                  </a:cubicBezTo>
                  <a:cubicBezTo>
                    <a:pt x="491738" y="7123"/>
                    <a:pt x="492637" y="8102"/>
                    <a:pt x="511582" y="4742"/>
                  </a:cubicBezTo>
                  <a:cubicBezTo>
                    <a:pt x="530527" y="1382"/>
                    <a:pt x="545611" y="-2451"/>
                    <a:pt x="586357" y="2047"/>
                  </a:cubicBezTo>
                  <a:cubicBezTo>
                    <a:pt x="627103" y="6545"/>
                    <a:pt x="698907" y="13474"/>
                    <a:pt x="756057" y="31730"/>
                  </a:cubicBezTo>
                  <a:cubicBezTo>
                    <a:pt x="813207" y="49986"/>
                    <a:pt x="910206" y="86979"/>
                    <a:pt x="926875" y="113966"/>
                  </a:cubicBezTo>
                  <a:cubicBezTo>
                    <a:pt x="943544" y="140954"/>
                    <a:pt x="885730" y="180770"/>
                    <a:pt x="856070" y="207942"/>
                  </a:cubicBezTo>
                  <a:cubicBezTo>
                    <a:pt x="826410" y="235114"/>
                    <a:pt x="797598" y="266680"/>
                    <a:pt x="775108" y="303192"/>
                  </a:cubicBezTo>
                  <a:cubicBezTo>
                    <a:pt x="752618" y="339704"/>
                    <a:pt x="737801" y="395664"/>
                    <a:pt x="727482" y="427017"/>
                  </a:cubicBezTo>
                  <a:cubicBezTo>
                    <a:pt x="717163" y="458370"/>
                    <a:pt x="724014" y="466010"/>
                    <a:pt x="720338" y="486548"/>
                  </a:cubicBezTo>
                  <a:cubicBezTo>
                    <a:pt x="716662" y="507086"/>
                    <a:pt x="702778" y="516513"/>
                    <a:pt x="705424" y="550247"/>
                  </a:cubicBezTo>
                  <a:cubicBezTo>
                    <a:pt x="708070" y="583982"/>
                    <a:pt x="710311" y="643612"/>
                    <a:pt x="729069" y="693718"/>
                  </a:cubicBezTo>
                  <a:cubicBezTo>
                    <a:pt x="754177" y="737474"/>
                    <a:pt x="760027" y="805637"/>
                    <a:pt x="784633" y="841356"/>
                  </a:cubicBezTo>
                  <a:cubicBezTo>
                    <a:pt x="809239" y="877075"/>
                    <a:pt x="843872" y="905834"/>
                    <a:pt x="865595" y="927080"/>
                  </a:cubicBezTo>
                  <a:cubicBezTo>
                    <a:pt x="887318" y="948326"/>
                    <a:pt x="966564" y="958516"/>
                    <a:pt x="953070" y="983122"/>
                  </a:cubicBezTo>
                  <a:cubicBezTo>
                    <a:pt x="939576" y="1007728"/>
                    <a:pt x="853688" y="1054789"/>
                    <a:pt x="784632" y="1074718"/>
                  </a:cubicBezTo>
                  <a:cubicBezTo>
                    <a:pt x="715576" y="1094647"/>
                    <a:pt x="601149" y="1106766"/>
                    <a:pt x="524448" y="1102698"/>
                  </a:cubicBezTo>
                  <a:cubicBezTo>
                    <a:pt x="447747" y="1098630"/>
                    <a:pt x="357761" y="1054280"/>
                    <a:pt x="305374" y="1031261"/>
                  </a:cubicBezTo>
                  <a:cubicBezTo>
                    <a:pt x="252987" y="1008242"/>
                    <a:pt x="233141" y="1009036"/>
                    <a:pt x="195835" y="974111"/>
                  </a:cubicBezTo>
                  <a:cubicBezTo>
                    <a:pt x="158529" y="939186"/>
                    <a:pt x="115668" y="890853"/>
                    <a:pt x="81536" y="821711"/>
                  </a:cubicBezTo>
                  <a:cubicBezTo>
                    <a:pt x="31529" y="741457"/>
                    <a:pt x="6022" y="628614"/>
                    <a:pt x="570" y="54973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93403" y="4156889"/>
              <a:ext cx="514068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</a:t>
              </a:r>
              <a:endParaRPr lang="ko-KR" altLang="en-US" sz="1400" dirty="0"/>
            </a:p>
          </p:txBody>
        </p:sp>
        <p:sp>
          <p:nvSpPr>
            <p:cNvPr id="51" name="타원 17"/>
            <p:cNvSpPr/>
            <p:nvPr/>
          </p:nvSpPr>
          <p:spPr>
            <a:xfrm rot="10800000">
              <a:off x="2528381" y="4023304"/>
              <a:ext cx="954606" cy="1103482"/>
            </a:xfrm>
            <a:custGeom>
              <a:avLst/>
              <a:gdLst>
                <a:gd name="connsiteX0" fmla="*/ 0 w 1162050"/>
                <a:gd name="connsiteY0" fmla="*/ 547688 h 1095375"/>
                <a:gd name="connsiteX1" fmla="*/ 581025 w 1162050"/>
                <a:gd name="connsiteY1" fmla="*/ 0 h 1095375"/>
                <a:gd name="connsiteX2" fmla="*/ 1162050 w 1162050"/>
                <a:gd name="connsiteY2" fmla="*/ 547688 h 1095375"/>
                <a:gd name="connsiteX3" fmla="*/ 581025 w 1162050"/>
                <a:gd name="connsiteY3" fmla="*/ 1095376 h 1095375"/>
                <a:gd name="connsiteX4" fmla="*/ 0 w 1162050"/>
                <a:gd name="connsiteY4" fmla="*/ 547688 h 1095375"/>
                <a:gd name="connsiteX0" fmla="*/ 0 w 1162050"/>
                <a:gd name="connsiteY0" fmla="*/ 547688 h 1095376"/>
                <a:gd name="connsiteX1" fmla="*/ 581025 w 1162050"/>
                <a:gd name="connsiteY1" fmla="*/ 0 h 1095376"/>
                <a:gd name="connsiteX2" fmla="*/ 1162050 w 1162050"/>
                <a:gd name="connsiteY2" fmla="*/ 547688 h 1095376"/>
                <a:gd name="connsiteX3" fmla="*/ 581025 w 1162050"/>
                <a:gd name="connsiteY3" fmla="*/ 1095376 h 1095376"/>
                <a:gd name="connsiteX4" fmla="*/ 0 w 1162050"/>
                <a:gd name="connsiteY4" fmla="*/ 547688 h 1095376"/>
                <a:gd name="connsiteX0" fmla="*/ 4199 w 1166249"/>
                <a:gd name="connsiteY0" fmla="*/ 547688 h 1004888"/>
                <a:gd name="connsiteX1" fmla="*/ 585224 w 1166249"/>
                <a:gd name="connsiteY1" fmla="*/ 0 h 1004888"/>
                <a:gd name="connsiteX2" fmla="*/ 1166249 w 1166249"/>
                <a:gd name="connsiteY2" fmla="*/ 547688 h 1004888"/>
                <a:gd name="connsiteX3" fmla="*/ 847162 w 1166249"/>
                <a:gd name="connsiteY3" fmla="*/ 1004888 h 1004888"/>
                <a:gd name="connsiteX4" fmla="*/ 4199 w 1166249"/>
                <a:gd name="connsiteY4" fmla="*/ 547688 h 1004888"/>
                <a:gd name="connsiteX0" fmla="*/ 6773 w 1168823"/>
                <a:gd name="connsiteY0" fmla="*/ 547688 h 1076900"/>
                <a:gd name="connsiteX1" fmla="*/ 587798 w 1168823"/>
                <a:gd name="connsiteY1" fmla="*/ 0 h 1076900"/>
                <a:gd name="connsiteX2" fmla="*/ 1168823 w 1168823"/>
                <a:gd name="connsiteY2" fmla="*/ 547688 h 1076900"/>
                <a:gd name="connsiteX3" fmla="*/ 849736 w 1168823"/>
                <a:gd name="connsiteY3" fmla="*/ 1004888 h 1076900"/>
                <a:gd name="connsiteX4" fmla="*/ 306815 w 1168823"/>
                <a:gd name="connsiteY4" fmla="*/ 1029214 h 1076900"/>
                <a:gd name="connsiteX5" fmla="*/ 6773 w 1168823"/>
                <a:gd name="connsiteY5" fmla="*/ 547688 h 1076900"/>
                <a:gd name="connsiteX0" fmla="*/ 6773 w 1168823"/>
                <a:gd name="connsiteY0" fmla="*/ 547688 h 1085271"/>
                <a:gd name="connsiteX1" fmla="*/ 587798 w 1168823"/>
                <a:gd name="connsiteY1" fmla="*/ 0 h 1085271"/>
                <a:gd name="connsiteX2" fmla="*/ 1168823 w 1168823"/>
                <a:gd name="connsiteY2" fmla="*/ 547688 h 1085271"/>
                <a:gd name="connsiteX3" fmla="*/ 897361 w 1168823"/>
                <a:gd name="connsiteY3" fmla="*/ 1023938 h 1085271"/>
                <a:gd name="connsiteX4" fmla="*/ 306815 w 1168823"/>
                <a:gd name="connsiteY4" fmla="*/ 1029214 h 1085271"/>
                <a:gd name="connsiteX5" fmla="*/ 6773 w 1168823"/>
                <a:gd name="connsiteY5" fmla="*/ 547688 h 1085271"/>
                <a:gd name="connsiteX0" fmla="*/ 6773 w 1083098"/>
                <a:gd name="connsiteY0" fmla="*/ 550275 h 1096607"/>
                <a:gd name="connsiteX1" fmla="*/ 587798 w 1083098"/>
                <a:gd name="connsiteY1" fmla="*/ 2587 h 1096607"/>
                <a:gd name="connsiteX2" fmla="*/ 1083098 w 1083098"/>
                <a:gd name="connsiteY2" fmla="*/ 412163 h 1096607"/>
                <a:gd name="connsiteX3" fmla="*/ 897361 w 1083098"/>
                <a:gd name="connsiteY3" fmla="*/ 1026525 h 1096607"/>
                <a:gd name="connsiteX4" fmla="*/ 306815 w 1083098"/>
                <a:gd name="connsiteY4" fmla="*/ 1031801 h 1096607"/>
                <a:gd name="connsiteX5" fmla="*/ 6773 w 1083098"/>
                <a:gd name="connsiteY5" fmla="*/ 550275 h 1096607"/>
                <a:gd name="connsiteX0" fmla="*/ 5940 w 1082265"/>
                <a:gd name="connsiteY0" fmla="*/ 552677 h 1099009"/>
                <a:gd name="connsiteX1" fmla="*/ 144057 w 1082265"/>
                <a:gd name="connsiteY1" fmla="*/ 210290 h 1099009"/>
                <a:gd name="connsiteX2" fmla="*/ 586965 w 1082265"/>
                <a:gd name="connsiteY2" fmla="*/ 4989 h 1099009"/>
                <a:gd name="connsiteX3" fmla="*/ 1082265 w 1082265"/>
                <a:gd name="connsiteY3" fmla="*/ 414565 h 1099009"/>
                <a:gd name="connsiteX4" fmla="*/ 896528 w 1082265"/>
                <a:gd name="connsiteY4" fmla="*/ 1028927 h 1099009"/>
                <a:gd name="connsiteX5" fmla="*/ 305982 w 1082265"/>
                <a:gd name="connsiteY5" fmla="*/ 1034203 h 1099009"/>
                <a:gd name="connsiteX6" fmla="*/ 5940 w 1082265"/>
                <a:gd name="connsiteY6" fmla="*/ 552677 h 1099009"/>
                <a:gd name="connsiteX0" fmla="*/ 1753 w 1078078"/>
                <a:gd name="connsiteY0" fmla="*/ 552677 h 1086153"/>
                <a:gd name="connsiteX1" fmla="*/ 139870 w 1078078"/>
                <a:gd name="connsiteY1" fmla="*/ 210290 h 1086153"/>
                <a:gd name="connsiteX2" fmla="*/ 582778 w 1078078"/>
                <a:gd name="connsiteY2" fmla="*/ 4989 h 1086153"/>
                <a:gd name="connsiteX3" fmla="*/ 1078078 w 1078078"/>
                <a:gd name="connsiteY3" fmla="*/ 414565 h 1086153"/>
                <a:gd name="connsiteX4" fmla="*/ 892341 w 1078078"/>
                <a:gd name="connsiteY4" fmla="*/ 1028927 h 1086153"/>
                <a:gd name="connsiteX5" fmla="*/ 301795 w 1078078"/>
                <a:gd name="connsiteY5" fmla="*/ 1034203 h 1086153"/>
                <a:gd name="connsiteX6" fmla="*/ 77957 w 1078078"/>
                <a:gd name="connsiteY6" fmla="*/ 824653 h 1086153"/>
                <a:gd name="connsiteX7" fmla="*/ 1753 w 1078078"/>
                <a:gd name="connsiteY7" fmla="*/ 552677 h 1086153"/>
                <a:gd name="connsiteX0" fmla="*/ 1753 w 1078078"/>
                <a:gd name="connsiteY0" fmla="*/ 552677 h 1111429"/>
                <a:gd name="connsiteX1" fmla="*/ 139870 w 1078078"/>
                <a:gd name="connsiteY1" fmla="*/ 210290 h 1111429"/>
                <a:gd name="connsiteX2" fmla="*/ 582778 w 1078078"/>
                <a:gd name="connsiteY2" fmla="*/ 4989 h 1111429"/>
                <a:gd name="connsiteX3" fmla="*/ 1078078 w 1078078"/>
                <a:gd name="connsiteY3" fmla="*/ 414565 h 1111429"/>
                <a:gd name="connsiteX4" fmla="*/ 892341 w 1078078"/>
                <a:gd name="connsiteY4" fmla="*/ 1028927 h 1111429"/>
                <a:gd name="connsiteX5" fmla="*/ 520869 w 1078078"/>
                <a:gd name="connsiteY5" fmla="*/ 1105640 h 1111429"/>
                <a:gd name="connsiteX6" fmla="*/ 301795 w 1078078"/>
                <a:gd name="connsiteY6" fmla="*/ 1034203 h 1111429"/>
                <a:gd name="connsiteX7" fmla="*/ 77957 w 1078078"/>
                <a:gd name="connsiteY7" fmla="*/ 824653 h 1111429"/>
                <a:gd name="connsiteX8" fmla="*/ 1753 w 1078078"/>
                <a:gd name="connsiteY8" fmla="*/ 552677 h 1111429"/>
                <a:gd name="connsiteX0" fmla="*/ 1753 w 1078078"/>
                <a:gd name="connsiteY0" fmla="*/ 552677 h 1111429"/>
                <a:gd name="connsiteX1" fmla="*/ 139870 w 1078078"/>
                <a:gd name="connsiteY1" fmla="*/ 210290 h 1111429"/>
                <a:gd name="connsiteX2" fmla="*/ 582778 w 1078078"/>
                <a:gd name="connsiteY2" fmla="*/ 4989 h 1111429"/>
                <a:gd name="connsiteX3" fmla="*/ 1078078 w 1078078"/>
                <a:gd name="connsiteY3" fmla="*/ 414565 h 1111429"/>
                <a:gd name="connsiteX4" fmla="*/ 892341 w 1078078"/>
                <a:gd name="connsiteY4" fmla="*/ 1028927 h 1111429"/>
                <a:gd name="connsiteX5" fmla="*/ 520869 w 1078078"/>
                <a:gd name="connsiteY5" fmla="*/ 1105640 h 1111429"/>
                <a:gd name="connsiteX6" fmla="*/ 301795 w 1078078"/>
                <a:gd name="connsiteY6" fmla="*/ 1034203 h 1111429"/>
                <a:gd name="connsiteX7" fmla="*/ 192256 w 1078078"/>
                <a:gd name="connsiteY7" fmla="*/ 977053 h 1111429"/>
                <a:gd name="connsiteX8" fmla="*/ 77957 w 1078078"/>
                <a:gd name="connsiteY8" fmla="*/ 824653 h 1111429"/>
                <a:gd name="connsiteX9" fmla="*/ 1753 w 1078078"/>
                <a:gd name="connsiteY9" fmla="*/ 552677 h 1111429"/>
                <a:gd name="connsiteX0" fmla="*/ 1753 w 959015"/>
                <a:gd name="connsiteY0" fmla="*/ 549004 h 1113590"/>
                <a:gd name="connsiteX1" fmla="*/ 139870 w 959015"/>
                <a:gd name="connsiteY1" fmla="*/ 206617 h 1113590"/>
                <a:gd name="connsiteX2" fmla="*/ 582778 w 959015"/>
                <a:gd name="connsiteY2" fmla="*/ 1316 h 1113590"/>
                <a:gd name="connsiteX3" fmla="*/ 959015 w 959015"/>
                <a:gd name="connsiteY3" fmla="*/ 301354 h 1113590"/>
                <a:gd name="connsiteX4" fmla="*/ 892341 w 959015"/>
                <a:gd name="connsiteY4" fmla="*/ 1025254 h 1113590"/>
                <a:gd name="connsiteX5" fmla="*/ 520869 w 959015"/>
                <a:gd name="connsiteY5" fmla="*/ 1101967 h 1113590"/>
                <a:gd name="connsiteX6" fmla="*/ 301795 w 959015"/>
                <a:gd name="connsiteY6" fmla="*/ 1030530 h 1113590"/>
                <a:gd name="connsiteX7" fmla="*/ 192256 w 959015"/>
                <a:gd name="connsiteY7" fmla="*/ 973380 h 1113590"/>
                <a:gd name="connsiteX8" fmla="*/ 77957 w 959015"/>
                <a:gd name="connsiteY8" fmla="*/ 820980 h 1113590"/>
                <a:gd name="connsiteX9" fmla="*/ 1753 w 959015"/>
                <a:gd name="connsiteY9" fmla="*/ 549004 h 1113590"/>
                <a:gd name="connsiteX0" fmla="*/ 1753 w 935202"/>
                <a:gd name="connsiteY0" fmla="*/ 599104 h 1173880"/>
                <a:gd name="connsiteX1" fmla="*/ 139870 w 935202"/>
                <a:gd name="connsiteY1" fmla="*/ 256717 h 1173880"/>
                <a:gd name="connsiteX2" fmla="*/ 582778 w 935202"/>
                <a:gd name="connsiteY2" fmla="*/ 51416 h 1173880"/>
                <a:gd name="connsiteX3" fmla="*/ 935202 w 935202"/>
                <a:gd name="connsiteY3" fmla="*/ 184766 h 1173880"/>
                <a:gd name="connsiteX4" fmla="*/ 892341 w 935202"/>
                <a:gd name="connsiteY4" fmla="*/ 1075354 h 1173880"/>
                <a:gd name="connsiteX5" fmla="*/ 520869 w 935202"/>
                <a:gd name="connsiteY5" fmla="*/ 1152067 h 1173880"/>
                <a:gd name="connsiteX6" fmla="*/ 301795 w 935202"/>
                <a:gd name="connsiteY6" fmla="*/ 1080630 h 1173880"/>
                <a:gd name="connsiteX7" fmla="*/ 192256 w 935202"/>
                <a:gd name="connsiteY7" fmla="*/ 1023480 h 1173880"/>
                <a:gd name="connsiteX8" fmla="*/ 77957 w 935202"/>
                <a:gd name="connsiteY8" fmla="*/ 871080 h 1173880"/>
                <a:gd name="connsiteX9" fmla="*/ 1753 w 935202"/>
                <a:gd name="connsiteY9" fmla="*/ 599104 h 1173880"/>
                <a:gd name="connsiteX0" fmla="*/ 1753 w 935362"/>
                <a:gd name="connsiteY0" fmla="*/ 548779 h 1102334"/>
                <a:gd name="connsiteX1" fmla="*/ 139870 w 935362"/>
                <a:gd name="connsiteY1" fmla="*/ 206392 h 1102334"/>
                <a:gd name="connsiteX2" fmla="*/ 582778 w 935362"/>
                <a:gd name="connsiteY2" fmla="*/ 1091 h 1102334"/>
                <a:gd name="connsiteX3" fmla="*/ 935202 w 935362"/>
                <a:gd name="connsiteY3" fmla="*/ 134441 h 1102334"/>
                <a:gd name="connsiteX4" fmla="*/ 701845 w 935362"/>
                <a:gd name="connsiteY4" fmla="*/ 549291 h 1102334"/>
                <a:gd name="connsiteX5" fmla="*/ 892341 w 935362"/>
                <a:gd name="connsiteY5" fmla="*/ 1025029 h 1102334"/>
                <a:gd name="connsiteX6" fmla="*/ 520869 w 935362"/>
                <a:gd name="connsiteY6" fmla="*/ 1101742 h 1102334"/>
                <a:gd name="connsiteX7" fmla="*/ 301795 w 935362"/>
                <a:gd name="connsiteY7" fmla="*/ 1030305 h 1102334"/>
                <a:gd name="connsiteX8" fmla="*/ 192256 w 935362"/>
                <a:gd name="connsiteY8" fmla="*/ 973155 h 1102334"/>
                <a:gd name="connsiteX9" fmla="*/ 77957 w 935362"/>
                <a:gd name="connsiteY9" fmla="*/ 820755 h 1102334"/>
                <a:gd name="connsiteX10" fmla="*/ 1753 w 935362"/>
                <a:gd name="connsiteY10" fmla="*/ 548779 h 1102334"/>
                <a:gd name="connsiteX0" fmla="*/ 1753 w 940664"/>
                <a:gd name="connsiteY0" fmla="*/ 548787 h 1102342"/>
                <a:gd name="connsiteX1" fmla="*/ 139870 w 940664"/>
                <a:gd name="connsiteY1" fmla="*/ 206400 h 1102342"/>
                <a:gd name="connsiteX2" fmla="*/ 582778 w 940664"/>
                <a:gd name="connsiteY2" fmla="*/ 1099 h 1102342"/>
                <a:gd name="connsiteX3" fmla="*/ 935202 w 940664"/>
                <a:gd name="connsiteY3" fmla="*/ 134449 h 1102342"/>
                <a:gd name="connsiteX4" fmla="*/ 771528 w 940664"/>
                <a:gd name="connsiteY4" fmla="*/ 321294 h 1102342"/>
                <a:gd name="connsiteX5" fmla="*/ 701845 w 940664"/>
                <a:gd name="connsiteY5" fmla="*/ 549299 h 1102342"/>
                <a:gd name="connsiteX6" fmla="*/ 892341 w 940664"/>
                <a:gd name="connsiteY6" fmla="*/ 1025037 h 1102342"/>
                <a:gd name="connsiteX7" fmla="*/ 520869 w 940664"/>
                <a:gd name="connsiteY7" fmla="*/ 1101750 h 1102342"/>
                <a:gd name="connsiteX8" fmla="*/ 301795 w 940664"/>
                <a:gd name="connsiteY8" fmla="*/ 1030313 h 1102342"/>
                <a:gd name="connsiteX9" fmla="*/ 192256 w 940664"/>
                <a:gd name="connsiteY9" fmla="*/ 973163 h 1102342"/>
                <a:gd name="connsiteX10" fmla="*/ 77957 w 940664"/>
                <a:gd name="connsiteY10" fmla="*/ 820763 h 1102342"/>
                <a:gd name="connsiteX11" fmla="*/ 1753 w 940664"/>
                <a:gd name="connsiteY11" fmla="*/ 548787 h 1102342"/>
                <a:gd name="connsiteX0" fmla="*/ 1753 w 940664"/>
                <a:gd name="connsiteY0" fmla="*/ 548787 h 1101761"/>
                <a:gd name="connsiteX1" fmla="*/ 139870 w 940664"/>
                <a:gd name="connsiteY1" fmla="*/ 206400 h 1101761"/>
                <a:gd name="connsiteX2" fmla="*/ 582778 w 940664"/>
                <a:gd name="connsiteY2" fmla="*/ 1099 h 1101761"/>
                <a:gd name="connsiteX3" fmla="*/ 935202 w 940664"/>
                <a:gd name="connsiteY3" fmla="*/ 134449 h 1101761"/>
                <a:gd name="connsiteX4" fmla="*/ 771528 w 940664"/>
                <a:gd name="connsiteY4" fmla="*/ 321294 h 1101761"/>
                <a:gd name="connsiteX5" fmla="*/ 701845 w 940664"/>
                <a:gd name="connsiteY5" fmla="*/ 549299 h 1101761"/>
                <a:gd name="connsiteX6" fmla="*/ 728666 w 940664"/>
                <a:gd name="connsiteY6" fmla="*/ 659432 h 1101761"/>
                <a:gd name="connsiteX7" fmla="*/ 892341 w 940664"/>
                <a:gd name="connsiteY7" fmla="*/ 1025037 h 1101761"/>
                <a:gd name="connsiteX8" fmla="*/ 520869 w 940664"/>
                <a:gd name="connsiteY8" fmla="*/ 1101750 h 1101761"/>
                <a:gd name="connsiteX9" fmla="*/ 301795 w 940664"/>
                <a:gd name="connsiteY9" fmla="*/ 1030313 h 1101761"/>
                <a:gd name="connsiteX10" fmla="*/ 192256 w 940664"/>
                <a:gd name="connsiteY10" fmla="*/ 973163 h 1101761"/>
                <a:gd name="connsiteX11" fmla="*/ 77957 w 940664"/>
                <a:gd name="connsiteY11" fmla="*/ 820763 h 1101761"/>
                <a:gd name="connsiteX12" fmla="*/ 1753 w 940664"/>
                <a:gd name="connsiteY12" fmla="*/ 548787 h 1101761"/>
                <a:gd name="connsiteX0" fmla="*/ 1753 w 940664"/>
                <a:gd name="connsiteY0" fmla="*/ 548787 h 1101761"/>
                <a:gd name="connsiteX1" fmla="*/ 139870 w 940664"/>
                <a:gd name="connsiteY1" fmla="*/ 206400 h 1101761"/>
                <a:gd name="connsiteX2" fmla="*/ 582778 w 940664"/>
                <a:gd name="connsiteY2" fmla="*/ 1099 h 1101761"/>
                <a:gd name="connsiteX3" fmla="*/ 935202 w 940664"/>
                <a:gd name="connsiteY3" fmla="*/ 134449 h 1101761"/>
                <a:gd name="connsiteX4" fmla="*/ 771528 w 940664"/>
                <a:gd name="connsiteY4" fmla="*/ 321294 h 1101761"/>
                <a:gd name="connsiteX5" fmla="*/ 701845 w 940664"/>
                <a:gd name="connsiteY5" fmla="*/ 549299 h 1101761"/>
                <a:gd name="connsiteX6" fmla="*/ 728666 w 940664"/>
                <a:gd name="connsiteY6" fmla="*/ 659432 h 1101761"/>
                <a:gd name="connsiteX7" fmla="*/ 935204 w 940664"/>
                <a:gd name="connsiteY7" fmla="*/ 982174 h 1101761"/>
                <a:gd name="connsiteX8" fmla="*/ 520869 w 940664"/>
                <a:gd name="connsiteY8" fmla="*/ 1101750 h 1101761"/>
                <a:gd name="connsiteX9" fmla="*/ 301795 w 940664"/>
                <a:gd name="connsiteY9" fmla="*/ 1030313 h 1101761"/>
                <a:gd name="connsiteX10" fmla="*/ 192256 w 940664"/>
                <a:gd name="connsiteY10" fmla="*/ 973163 h 1101761"/>
                <a:gd name="connsiteX11" fmla="*/ 77957 w 940664"/>
                <a:gd name="connsiteY11" fmla="*/ 820763 h 1101761"/>
                <a:gd name="connsiteX12" fmla="*/ 1753 w 940664"/>
                <a:gd name="connsiteY12" fmla="*/ 548787 h 1101761"/>
                <a:gd name="connsiteX0" fmla="*/ 1753 w 944699"/>
                <a:gd name="connsiteY0" fmla="*/ 548787 h 1101761"/>
                <a:gd name="connsiteX1" fmla="*/ 139870 w 944699"/>
                <a:gd name="connsiteY1" fmla="*/ 206400 h 1101761"/>
                <a:gd name="connsiteX2" fmla="*/ 582778 w 944699"/>
                <a:gd name="connsiteY2" fmla="*/ 1099 h 1101761"/>
                <a:gd name="connsiteX3" fmla="*/ 935202 w 944699"/>
                <a:gd name="connsiteY3" fmla="*/ 134449 h 1101761"/>
                <a:gd name="connsiteX4" fmla="*/ 771528 w 944699"/>
                <a:gd name="connsiteY4" fmla="*/ 321294 h 1101761"/>
                <a:gd name="connsiteX5" fmla="*/ 701845 w 944699"/>
                <a:gd name="connsiteY5" fmla="*/ 549299 h 1101761"/>
                <a:gd name="connsiteX6" fmla="*/ 728666 w 944699"/>
                <a:gd name="connsiteY6" fmla="*/ 659432 h 1101761"/>
                <a:gd name="connsiteX7" fmla="*/ 804866 w 944699"/>
                <a:gd name="connsiteY7" fmla="*/ 854695 h 1101761"/>
                <a:gd name="connsiteX8" fmla="*/ 935204 w 944699"/>
                <a:gd name="connsiteY8" fmla="*/ 982174 h 1101761"/>
                <a:gd name="connsiteX9" fmla="*/ 520869 w 944699"/>
                <a:gd name="connsiteY9" fmla="*/ 1101750 h 1101761"/>
                <a:gd name="connsiteX10" fmla="*/ 301795 w 944699"/>
                <a:gd name="connsiteY10" fmla="*/ 1030313 h 1101761"/>
                <a:gd name="connsiteX11" fmla="*/ 192256 w 944699"/>
                <a:gd name="connsiteY11" fmla="*/ 973163 h 1101761"/>
                <a:gd name="connsiteX12" fmla="*/ 77957 w 944699"/>
                <a:gd name="connsiteY12" fmla="*/ 820763 h 1101761"/>
                <a:gd name="connsiteX13" fmla="*/ 1753 w 944699"/>
                <a:gd name="connsiteY13" fmla="*/ 548787 h 1101761"/>
                <a:gd name="connsiteX0" fmla="*/ 1753 w 940664"/>
                <a:gd name="connsiteY0" fmla="*/ 548787 h 1102534"/>
                <a:gd name="connsiteX1" fmla="*/ 139870 w 940664"/>
                <a:gd name="connsiteY1" fmla="*/ 206400 h 1102534"/>
                <a:gd name="connsiteX2" fmla="*/ 582778 w 940664"/>
                <a:gd name="connsiteY2" fmla="*/ 1099 h 1102534"/>
                <a:gd name="connsiteX3" fmla="*/ 935202 w 940664"/>
                <a:gd name="connsiteY3" fmla="*/ 134449 h 1102534"/>
                <a:gd name="connsiteX4" fmla="*/ 771528 w 940664"/>
                <a:gd name="connsiteY4" fmla="*/ 321294 h 1102534"/>
                <a:gd name="connsiteX5" fmla="*/ 701845 w 940664"/>
                <a:gd name="connsiteY5" fmla="*/ 549299 h 1102534"/>
                <a:gd name="connsiteX6" fmla="*/ 728666 w 940664"/>
                <a:gd name="connsiteY6" fmla="*/ 659432 h 1102534"/>
                <a:gd name="connsiteX7" fmla="*/ 804866 w 940664"/>
                <a:gd name="connsiteY7" fmla="*/ 854695 h 1102534"/>
                <a:gd name="connsiteX8" fmla="*/ 935204 w 940664"/>
                <a:gd name="connsiteY8" fmla="*/ 982174 h 1102534"/>
                <a:gd name="connsiteX9" fmla="*/ 781053 w 940664"/>
                <a:gd name="connsiteY9" fmla="*/ 1073770 h 1102534"/>
                <a:gd name="connsiteX10" fmla="*/ 520869 w 940664"/>
                <a:gd name="connsiteY10" fmla="*/ 1101750 h 1102534"/>
                <a:gd name="connsiteX11" fmla="*/ 301795 w 940664"/>
                <a:gd name="connsiteY11" fmla="*/ 1030313 h 1102534"/>
                <a:gd name="connsiteX12" fmla="*/ 192256 w 940664"/>
                <a:gd name="connsiteY12" fmla="*/ 973163 h 1102534"/>
                <a:gd name="connsiteX13" fmla="*/ 77957 w 940664"/>
                <a:gd name="connsiteY13" fmla="*/ 820763 h 1102534"/>
                <a:gd name="connsiteX14" fmla="*/ 1753 w 940664"/>
                <a:gd name="connsiteY14" fmla="*/ 548787 h 1102534"/>
                <a:gd name="connsiteX0" fmla="*/ 1753 w 940664"/>
                <a:gd name="connsiteY0" fmla="*/ 548787 h 1102534"/>
                <a:gd name="connsiteX1" fmla="*/ 139870 w 940664"/>
                <a:gd name="connsiteY1" fmla="*/ 206400 h 1102534"/>
                <a:gd name="connsiteX2" fmla="*/ 582778 w 940664"/>
                <a:gd name="connsiteY2" fmla="*/ 1099 h 1102534"/>
                <a:gd name="connsiteX3" fmla="*/ 935202 w 940664"/>
                <a:gd name="connsiteY3" fmla="*/ 134449 h 1102534"/>
                <a:gd name="connsiteX4" fmla="*/ 771528 w 940664"/>
                <a:gd name="connsiteY4" fmla="*/ 321294 h 1102534"/>
                <a:gd name="connsiteX5" fmla="*/ 701845 w 940664"/>
                <a:gd name="connsiteY5" fmla="*/ 549299 h 1102534"/>
                <a:gd name="connsiteX6" fmla="*/ 700091 w 940664"/>
                <a:gd name="connsiteY6" fmla="*/ 678482 h 1102534"/>
                <a:gd name="connsiteX7" fmla="*/ 804866 w 940664"/>
                <a:gd name="connsiteY7" fmla="*/ 854695 h 1102534"/>
                <a:gd name="connsiteX8" fmla="*/ 935204 w 940664"/>
                <a:gd name="connsiteY8" fmla="*/ 982174 h 1102534"/>
                <a:gd name="connsiteX9" fmla="*/ 781053 w 940664"/>
                <a:gd name="connsiteY9" fmla="*/ 1073770 h 1102534"/>
                <a:gd name="connsiteX10" fmla="*/ 520869 w 940664"/>
                <a:gd name="connsiteY10" fmla="*/ 1101750 h 1102534"/>
                <a:gd name="connsiteX11" fmla="*/ 301795 w 940664"/>
                <a:gd name="connsiteY11" fmla="*/ 1030313 h 1102534"/>
                <a:gd name="connsiteX12" fmla="*/ 192256 w 940664"/>
                <a:gd name="connsiteY12" fmla="*/ 973163 h 1102534"/>
                <a:gd name="connsiteX13" fmla="*/ 77957 w 940664"/>
                <a:gd name="connsiteY13" fmla="*/ 820763 h 1102534"/>
                <a:gd name="connsiteX14" fmla="*/ 1753 w 940664"/>
                <a:gd name="connsiteY14" fmla="*/ 548787 h 1102534"/>
                <a:gd name="connsiteX0" fmla="*/ 1753 w 940282"/>
                <a:gd name="connsiteY0" fmla="*/ 548787 h 1102534"/>
                <a:gd name="connsiteX1" fmla="*/ 139870 w 940282"/>
                <a:gd name="connsiteY1" fmla="*/ 206400 h 1102534"/>
                <a:gd name="connsiteX2" fmla="*/ 582778 w 940282"/>
                <a:gd name="connsiteY2" fmla="*/ 1099 h 1102534"/>
                <a:gd name="connsiteX3" fmla="*/ 935202 w 940282"/>
                <a:gd name="connsiteY3" fmla="*/ 134449 h 1102534"/>
                <a:gd name="connsiteX4" fmla="*/ 757241 w 940282"/>
                <a:gd name="connsiteY4" fmla="*/ 297482 h 1102534"/>
                <a:gd name="connsiteX5" fmla="*/ 701845 w 940282"/>
                <a:gd name="connsiteY5" fmla="*/ 549299 h 1102534"/>
                <a:gd name="connsiteX6" fmla="*/ 700091 w 940282"/>
                <a:gd name="connsiteY6" fmla="*/ 678482 h 1102534"/>
                <a:gd name="connsiteX7" fmla="*/ 804866 w 940282"/>
                <a:gd name="connsiteY7" fmla="*/ 854695 h 1102534"/>
                <a:gd name="connsiteX8" fmla="*/ 935204 w 940282"/>
                <a:gd name="connsiteY8" fmla="*/ 982174 h 1102534"/>
                <a:gd name="connsiteX9" fmla="*/ 781053 w 940282"/>
                <a:gd name="connsiteY9" fmla="*/ 1073770 h 1102534"/>
                <a:gd name="connsiteX10" fmla="*/ 520869 w 940282"/>
                <a:gd name="connsiteY10" fmla="*/ 1101750 h 1102534"/>
                <a:gd name="connsiteX11" fmla="*/ 301795 w 940282"/>
                <a:gd name="connsiteY11" fmla="*/ 1030313 h 1102534"/>
                <a:gd name="connsiteX12" fmla="*/ 192256 w 940282"/>
                <a:gd name="connsiteY12" fmla="*/ 973163 h 1102534"/>
                <a:gd name="connsiteX13" fmla="*/ 77957 w 940282"/>
                <a:gd name="connsiteY13" fmla="*/ 820763 h 1102534"/>
                <a:gd name="connsiteX14" fmla="*/ 1753 w 940282"/>
                <a:gd name="connsiteY14" fmla="*/ 548787 h 1102534"/>
                <a:gd name="connsiteX0" fmla="*/ 1753 w 947688"/>
                <a:gd name="connsiteY0" fmla="*/ 548608 h 1102355"/>
                <a:gd name="connsiteX1" fmla="*/ 139870 w 947688"/>
                <a:gd name="connsiteY1" fmla="*/ 206221 h 1102355"/>
                <a:gd name="connsiteX2" fmla="*/ 582778 w 947688"/>
                <a:gd name="connsiteY2" fmla="*/ 920 h 1102355"/>
                <a:gd name="connsiteX3" fmla="*/ 935202 w 947688"/>
                <a:gd name="connsiteY3" fmla="*/ 134270 h 1102355"/>
                <a:gd name="connsiteX4" fmla="*/ 852491 w 947688"/>
                <a:gd name="connsiteY4" fmla="*/ 216340 h 1102355"/>
                <a:gd name="connsiteX5" fmla="*/ 757241 w 947688"/>
                <a:gd name="connsiteY5" fmla="*/ 297303 h 1102355"/>
                <a:gd name="connsiteX6" fmla="*/ 701845 w 947688"/>
                <a:gd name="connsiteY6" fmla="*/ 549120 h 1102355"/>
                <a:gd name="connsiteX7" fmla="*/ 700091 w 947688"/>
                <a:gd name="connsiteY7" fmla="*/ 678303 h 1102355"/>
                <a:gd name="connsiteX8" fmla="*/ 804866 w 947688"/>
                <a:gd name="connsiteY8" fmla="*/ 854516 h 1102355"/>
                <a:gd name="connsiteX9" fmla="*/ 935204 w 947688"/>
                <a:gd name="connsiteY9" fmla="*/ 981995 h 1102355"/>
                <a:gd name="connsiteX10" fmla="*/ 781053 w 947688"/>
                <a:gd name="connsiteY10" fmla="*/ 1073591 h 1102355"/>
                <a:gd name="connsiteX11" fmla="*/ 520869 w 947688"/>
                <a:gd name="connsiteY11" fmla="*/ 1101571 h 1102355"/>
                <a:gd name="connsiteX12" fmla="*/ 301795 w 947688"/>
                <a:gd name="connsiteY12" fmla="*/ 1030134 h 1102355"/>
                <a:gd name="connsiteX13" fmla="*/ 192256 w 947688"/>
                <a:gd name="connsiteY13" fmla="*/ 972984 h 1102355"/>
                <a:gd name="connsiteX14" fmla="*/ 77957 w 947688"/>
                <a:gd name="connsiteY14" fmla="*/ 820584 h 1102355"/>
                <a:gd name="connsiteX15" fmla="*/ 1753 w 947688"/>
                <a:gd name="connsiteY15" fmla="*/ 548608 h 1102355"/>
                <a:gd name="connsiteX0" fmla="*/ 1753 w 947688"/>
                <a:gd name="connsiteY0" fmla="*/ 548608 h 1102355"/>
                <a:gd name="connsiteX1" fmla="*/ 139870 w 947688"/>
                <a:gd name="connsiteY1" fmla="*/ 206221 h 1102355"/>
                <a:gd name="connsiteX2" fmla="*/ 582778 w 947688"/>
                <a:gd name="connsiteY2" fmla="*/ 920 h 1102355"/>
                <a:gd name="connsiteX3" fmla="*/ 935202 w 947688"/>
                <a:gd name="connsiteY3" fmla="*/ 134270 h 1102355"/>
                <a:gd name="connsiteX4" fmla="*/ 852491 w 947688"/>
                <a:gd name="connsiteY4" fmla="*/ 206815 h 1102355"/>
                <a:gd name="connsiteX5" fmla="*/ 757241 w 947688"/>
                <a:gd name="connsiteY5" fmla="*/ 297303 h 1102355"/>
                <a:gd name="connsiteX6" fmla="*/ 701845 w 947688"/>
                <a:gd name="connsiteY6" fmla="*/ 549120 h 1102355"/>
                <a:gd name="connsiteX7" fmla="*/ 700091 w 947688"/>
                <a:gd name="connsiteY7" fmla="*/ 678303 h 1102355"/>
                <a:gd name="connsiteX8" fmla="*/ 804866 w 947688"/>
                <a:gd name="connsiteY8" fmla="*/ 854516 h 1102355"/>
                <a:gd name="connsiteX9" fmla="*/ 935204 w 947688"/>
                <a:gd name="connsiteY9" fmla="*/ 981995 h 1102355"/>
                <a:gd name="connsiteX10" fmla="*/ 781053 w 947688"/>
                <a:gd name="connsiteY10" fmla="*/ 1073591 h 1102355"/>
                <a:gd name="connsiteX11" fmla="*/ 520869 w 947688"/>
                <a:gd name="connsiteY11" fmla="*/ 1101571 h 1102355"/>
                <a:gd name="connsiteX12" fmla="*/ 301795 w 947688"/>
                <a:gd name="connsiteY12" fmla="*/ 1030134 h 1102355"/>
                <a:gd name="connsiteX13" fmla="*/ 192256 w 947688"/>
                <a:gd name="connsiteY13" fmla="*/ 972984 h 1102355"/>
                <a:gd name="connsiteX14" fmla="*/ 77957 w 947688"/>
                <a:gd name="connsiteY14" fmla="*/ 820584 h 1102355"/>
                <a:gd name="connsiteX15" fmla="*/ 1753 w 947688"/>
                <a:gd name="connsiteY15" fmla="*/ 548608 h 1102355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0091 w 939088"/>
                <a:gd name="connsiteY7" fmla="*/ 679282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0091 w 939088"/>
                <a:gd name="connsiteY7" fmla="*/ 679282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804866 w 939088"/>
                <a:gd name="connsiteY8" fmla="*/ 855495 h 1103334"/>
                <a:gd name="connsiteX9" fmla="*/ 935204 w 939088"/>
                <a:gd name="connsiteY9" fmla="*/ 982974 h 1103334"/>
                <a:gd name="connsiteX10" fmla="*/ 781053 w 939088"/>
                <a:gd name="connsiteY10" fmla="*/ 1074570 h 1103334"/>
                <a:gd name="connsiteX11" fmla="*/ 520869 w 939088"/>
                <a:gd name="connsiteY11" fmla="*/ 1102550 h 1103334"/>
                <a:gd name="connsiteX12" fmla="*/ 301795 w 939088"/>
                <a:gd name="connsiteY12" fmla="*/ 1031113 h 1103334"/>
                <a:gd name="connsiteX13" fmla="*/ 192256 w 939088"/>
                <a:gd name="connsiteY13" fmla="*/ 973963 h 1103334"/>
                <a:gd name="connsiteX14" fmla="*/ 77957 w 939088"/>
                <a:gd name="connsiteY14" fmla="*/ 821563 h 1103334"/>
                <a:gd name="connsiteX15" fmla="*/ 1753 w 939088"/>
                <a:gd name="connsiteY15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804866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23903 w 939088"/>
                <a:gd name="connsiteY7" fmla="*/ 693570 h 1103334"/>
                <a:gd name="connsiteX8" fmla="*/ 781054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39088"/>
                <a:gd name="connsiteY0" fmla="*/ 549587 h 1103334"/>
                <a:gd name="connsiteX1" fmla="*/ 139870 w 939088"/>
                <a:gd name="connsiteY1" fmla="*/ 207200 h 1103334"/>
                <a:gd name="connsiteX2" fmla="*/ 582778 w 939088"/>
                <a:gd name="connsiteY2" fmla="*/ 1899 h 1103334"/>
                <a:gd name="connsiteX3" fmla="*/ 925677 w 939088"/>
                <a:gd name="connsiteY3" fmla="*/ 111437 h 1103334"/>
                <a:gd name="connsiteX4" fmla="*/ 852491 w 939088"/>
                <a:gd name="connsiteY4" fmla="*/ 207794 h 1103334"/>
                <a:gd name="connsiteX5" fmla="*/ 757241 w 939088"/>
                <a:gd name="connsiteY5" fmla="*/ 298282 h 1103334"/>
                <a:gd name="connsiteX6" fmla="*/ 701845 w 939088"/>
                <a:gd name="connsiteY6" fmla="*/ 550099 h 1103334"/>
                <a:gd name="connsiteX7" fmla="*/ 709615 w 939088"/>
                <a:gd name="connsiteY7" fmla="*/ 693570 h 1103334"/>
                <a:gd name="connsiteX8" fmla="*/ 781054 w 939088"/>
                <a:gd name="connsiteY8" fmla="*/ 855495 h 1103334"/>
                <a:gd name="connsiteX9" fmla="*/ 862016 w 939088"/>
                <a:gd name="connsiteY9" fmla="*/ 926932 h 1103334"/>
                <a:gd name="connsiteX10" fmla="*/ 935204 w 939088"/>
                <a:gd name="connsiteY10" fmla="*/ 982974 h 1103334"/>
                <a:gd name="connsiteX11" fmla="*/ 781053 w 939088"/>
                <a:gd name="connsiteY11" fmla="*/ 1074570 h 1103334"/>
                <a:gd name="connsiteX12" fmla="*/ 520869 w 939088"/>
                <a:gd name="connsiteY12" fmla="*/ 1102550 h 1103334"/>
                <a:gd name="connsiteX13" fmla="*/ 301795 w 939088"/>
                <a:gd name="connsiteY13" fmla="*/ 1031113 h 1103334"/>
                <a:gd name="connsiteX14" fmla="*/ 192256 w 939088"/>
                <a:gd name="connsiteY14" fmla="*/ 973963 h 1103334"/>
                <a:gd name="connsiteX15" fmla="*/ 77957 w 939088"/>
                <a:gd name="connsiteY15" fmla="*/ 821563 h 1103334"/>
                <a:gd name="connsiteX16" fmla="*/ 1753 w 939088"/>
                <a:gd name="connsiteY16" fmla="*/ 549587 h 1103334"/>
                <a:gd name="connsiteX0" fmla="*/ 1753 w 951027"/>
                <a:gd name="connsiteY0" fmla="*/ 549587 h 1103334"/>
                <a:gd name="connsiteX1" fmla="*/ 139870 w 951027"/>
                <a:gd name="connsiteY1" fmla="*/ 207200 h 1103334"/>
                <a:gd name="connsiteX2" fmla="*/ 582778 w 951027"/>
                <a:gd name="connsiteY2" fmla="*/ 1899 h 1103334"/>
                <a:gd name="connsiteX3" fmla="*/ 925677 w 951027"/>
                <a:gd name="connsiteY3" fmla="*/ 111437 h 1103334"/>
                <a:gd name="connsiteX4" fmla="*/ 852491 w 951027"/>
                <a:gd name="connsiteY4" fmla="*/ 207794 h 1103334"/>
                <a:gd name="connsiteX5" fmla="*/ 757241 w 951027"/>
                <a:gd name="connsiteY5" fmla="*/ 298282 h 1103334"/>
                <a:gd name="connsiteX6" fmla="*/ 701845 w 951027"/>
                <a:gd name="connsiteY6" fmla="*/ 550099 h 1103334"/>
                <a:gd name="connsiteX7" fmla="*/ 709615 w 951027"/>
                <a:gd name="connsiteY7" fmla="*/ 693570 h 1103334"/>
                <a:gd name="connsiteX8" fmla="*/ 781054 w 951027"/>
                <a:gd name="connsiteY8" fmla="*/ 855495 h 1103334"/>
                <a:gd name="connsiteX9" fmla="*/ 862016 w 951027"/>
                <a:gd name="connsiteY9" fmla="*/ 926932 h 1103334"/>
                <a:gd name="connsiteX10" fmla="*/ 949491 w 951027"/>
                <a:gd name="connsiteY10" fmla="*/ 982974 h 1103334"/>
                <a:gd name="connsiteX11" fmla="*/ 781053 w 951027"/>
                <a:gd name="connsiteY11" fmla="*/ 1074570 h 1103334"/>
                <a:gd name="connsiteX12" fmla="*/ 520869 w 951027"/>
                <a:gd name="connsiteY12" fmla="*/ 1102550 h 1103334"/>
                <a:gd name="connsiteX13" fmla="*/ 301795 w 951027"/>
                <a:gd name="connsiteY13" fmla="*/ 1031113 h 1103334"/>
                <a:gd name="connsiteX14" fmla="*/ 192256 w 951027"/>
                <a:gd name="connsiteY14" fmla="*/ 973963 h 1103334"/>
                <a:gd name="connsiteX15" fmla="*/ 77957 w 951027"/>
                <a:gd name="connsiteY15" fmla="*/ 821563 h 1103334"/>
                <a:gd name="connsiteX16" fmla="*/ 1753 w 951027"/>
                <a:gd name="connsiteY16" fmla="*/ 549587 h 1103334"/>
                <a:gd name="connsiteX0" fmla="*/ 1753 w 951027"/>
                <a:gd name="connsiteY0" fmla="*/ 548476 h 1102223"/>
                <a:gd name="connsiteX1" fmla="*/ 139870 w 951027"/>
                <a:gd name="connsiteY1" fmla="*/ 206089 h 1102223"/>
                <a:gd name="connsiteX2" fmla="*/ 352428 w 951027"/>
                <a:gd name="connsiteY2" fmla="*/ 68571 h 1102223"/>
                <a:gd name="connsiteX3" fmla="*/ 582778 w 951027"/>
                <a:gd name="connsiteY3" fmla="*/ 788 h 1102223"/>
                <a:gd name="connsiteX4" fmla="*/ 925677 w 951027"/>
                <a:gd name="connsiteY4" fmla="*/ 110326 h 1102223"/>
                <a:gd name="connsiteX5" fmla="*/ 852491 w 951027"/>
                <a:gd name="connsiteY5" fmla="*/ 206683 h 1102223"/>
                <a:gd name="connsiteX6" fmla="*/ 757241 w 951027"/>
                <a:gd name="connsiteY6" fmla="*/ 297171 h 1102223"/>
                <a:gd name="connsiteX7" fmla="*/ 701845 w 951027"/>
                <a:gd name="connsiteY7" fmla="*/ 548988 h 1102223"/>
                <a:gd name="connsiteX8" fmla="*/ 709615 w 951027"/>
                <a:gd name="connsiteY8" fmla="*/ 692459 h 1102223"/>
                <a:gd name="connsiteX9" fmla="*/ 781054 w 951027"/>
                <a:gd name="connsiteY9" fmla="*/ 854384 h 1102223"/>
                <a:gd name="connsiteX10" fmla="*/ 862016 w 951027"/>
                <a:gd name="connsiteY10" fmla="*/ 925821 h 1102223"/>
                <a:gd name="connsiteX11" fmla="*/ 949491 w 951027"/>
                <a:gd name="connsiteY11" fmla="*/ 981863 h 1102223"/>
                <a:gd name="connsiteX12" fmla="*/ 781053 w 951027"/>
                <a:gd name="connsiteY12" fmla="*/ 1073459 h 1102223"/>
                <a:gd name="connsiteX13" fmla="*/ 520869 w 951027"/>
                <a:gd name="connsiteY13" fmla="*/ 1101439 h 1102223"/>
                <a:gd name="connsiteX14" fmla="*/ 301795 w 951027"/>
                <a:gd name="connsiteY14" fmla="*/ 1030002 h 1102223"/>
                <a:gd name="connsiteX15" fmla="*/ 192256 w 951027"/>
                <a:gd name="connsiteY15" fmla="*/ 972852 h 1102223"/>
                <a:gd name="connsiteX16" fmla="*/ 77957 w 951027"/>
                <a:gd name="connsiteY16" fmla="*/ 820452 h 1102223"/>
                <a:gd name="connsiteX17" fmla="*/ 1753 w 951027"/>
                <a:gd name="connsiteY17" fmla="*/ 548476 h 1102223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57241 w 951027"/>
                <a:gd name="connsiteY7" fmla="*/ 297696 h 1102748"/>
                <a:gd name="connsiteX8" fmla="*/ 701845 w 951027"/>
                <a:gd name="connsiteY8" fmla="*/ 549513 h 1102748"/>
                <a:gd name="connsiteX9" fmla="*/ 709615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09615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54909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753 w 951027"/>
                <a:gd name="connsiteY0" fmla="*/ 549001 h 1102748"/>
                <a:gd name="connsiteX1" fmla="*/ 139870 w 951027"/>
                <a:gd name="connsiteY1" fmla="*/ 206614 h 1102748"/>
                <a:gd name="connsiteX2" fmla="*/ 352428 w 951027"/>
                <a:gd name="connsiteY2" fmla="*/ 69096 h 1102748"/>
                <a:gd name="connsiteX3" fmla="*/ 582778 w 951027"/>
                <a:gd name="connsiteY3" fmla="*/ 1313 h 1102748"/>
                <a:gd name="connsiteX4" fmla="*/ 752478 w 951027"/>
                <a:gd name="connsiteY4" fmla="*/ 30996 h 1102748"/>
                <a:gd name="connsiteX5" fmla="*/ 925677 w 951027"/>
                <a:gd name="connsiteY5" fmla="*/ 110851 h 1102748"/>
                <a:gd name="connsiteX6" fmla="*/ 852491 w 951027"/>
                <a:gd name="connsiteY6" fmla="*/ 207208 h 1102748"/>
                <a:gd name="connsiteX7" fmla="*/ 762004 w 951027"/>
                <a:gd name="connsiteY7" fmla="*/ 302458 h 1102748"/>
                <a:gd name="connsiteX8" fmla="*/ 701845 w 951027"/>
                <a:gd name="connsiteY8" fmla="*/ 549513 h 1102748"/>
                <a:gd name="connsiteX9" fmla="*/ 719140 w 951027"/>
                <a:gd name="connsiteY9" fmla="*/ 692984 h 1102748"/>
                <a:gd name="connsiteX10" fmla="*/ 781054 w 951027"/>
                <a:gd name="connsiteY10" fmla="*/ 840622 h 1102748"/>
                <a:gd name="connsiteX11" fmla="*/ 862016 w 951027"/>
                <a:gd name="connsiteY11" fmla="*/ 926346 h 1102748"/>
                <a:gd name="connsiteX12" fmla="*/ 949491 w 951027"/>
                <a:gd name="connsiteY12" fmla="*/ 982388 h 1102748"/>
                <a:gd name="connsiteX13" fmla="*/ 781053 w 951027"/>
                <a:gd name="connsiteY13" fmla="*/ 1073984 h 1102748"/>
                <a:gd name="connsiteX14" fmla="*/ 520869 w 951027"/>
                <a:gd name="connsiteY14" fmla="*/ 1101964 h 1102748"/>
                <a:gd name="connsiteX15" fmla="*/ 301795 w 951027"/>
                <a:gd name="connsiteY15" fmla="*/ 1030527 h 1102748"/>
                <a:gd name="connsiteX16" fmla="*/ 192256 w 951027"/>
                <a:gd name="connsiteY16" fmla="*/ 973377 h 1102748"/>
                <a:gd name="connsiteX17" fmla="*/ 77957 w 951027"/>
                <a:gd name="connsiteY17" fmla="*/ 820977 h 1102748"/>
                <a:gd name="connsiteX18" fmla="*/ 1753 w 951027"/>
                <a:gd name="connsiteY18" fmla="*/ 549001 h 1102748"/>
                <a:gd name="connsiteX0" fmla="*/ 1593 w 955629"/>
                <a:gd name="connsiteY0" fmla="*/ 549001 h 1102748"/>
                <a:gd name="connsiteX1" fmla="*/ 144472 w 955629"/>
                <a:gd name="connsiteY1" fmla="*/ 206614 h 1102748"/>
                <a:gd name="connsiteX2" fmla="*/ 357030 w 955629"/>
                <a:gd name="connsiteY2" fmla="*/ 69096 h 1102748"/>
                <a:gd name="connsiteX3" fmla="*/ 587380 w 955629"/>
                <a:gd name="connsiteY3" fmla="*/ 1313 h 1102748"/>
                <a:gd name="connsiteX4" fmla="*/ 757080 w 955629"/>
                <a:gd name="connsiteY4" fmla="*/ 30996 h 1102748"/>
                <a:gd name="connsiteX5" fmla="*/ 930279 w 955629"/>
                <a:gd name="connsiteY5" fmla="*/ 110851 h 1102748"/>
                <a:gd name="connsiteX6" fmla="*/ 857093 w 955629"/>
                <a:gd name="connsiteY6" fmla="*/ 207208 h 1102748"/>
                <a:gd name="connsiteX7" fmla="*/ 766606 w 955629"/>
                <a:gd name="connsiteY7" fmla="*/ 302458 h 1102748"/>
                <a:gd name="connsiteX8" fmla="*/ 706447 w 955629"/>
                <a:gd name="connsiteY8" fmla="*/ 549513 h 1102748"/>
                <a:gd name="connsiteX9" fmla="*/ 723742 w 955629"/>
                <a:gd name="connsiteY9" fmla="*/ 692984 h 1102748"/>
                <a:gd name="connsiteX10" fmla="*/ 785656 w 955629"/>
                <a:gd name="connsiteY10" fmla="*/ 840622 h 1102748"/>
                <a:gd name="connsiteX11" fmla="*/ 866618 w 955629"/>
                <a:gd name="connsiteY11" fmla="*/ 926346 h 1102748"/>
                <a:gd name="connsiteX12" fmla="*/ 954093 w 955629"/>
                <a:gd name="connsiteY12" fmla="*/ 982388 h 1102748"/>
                <a:gd name="connsiteX13" fmla="*/ 785655 w 955629"/>
                <a:gd name="connsiteY13" fmla="*/ 1073984 h 1102748"/>
                <a:gd name="connsiteX14" fmla="*/ 525471 w 955629"/>
                <a:gd name="connsiteY14" fmla="*/ 1101964 h 1102748"/>
                <a:gd name="connsiteX15" fmla="*/ 306397 w 955629"/>
                <a:gd name="connsiteY15" fmla="*/ 1030527 h 1102748"/>
                <a:gd name="connsiteX16" fmla="*/ 196858 w 955629"/>
                <a:gd name="connsiteY16" fmla="*/ 973377 h 1102748"/>
                <a:gd name="connsiteX17" fmla="*/ 82559 w 955629"/>
                <a:gd name="connsiteY17" fmla="*/ 820977 h 1102748"/>
                <a:gd name="connsiteX18" fmla="*/ 1593 w 955629"/>
                <a:gd name="connsiteY18" fmla="*/ 549001 h 1102748"/>
                <a:gd name="connsiteX0" fmla="*/ 1593 w 955629"/>
                <a:gd name="connsiteY0" fmla="*/ 547720 h 1101467"/>
                <a:gd name="connsiteX1" fmla="*/ 144472 w 955629"/>
                <a:gd name="connsiteY1" fmla="*/ 205333 h 1101467"/>
                <a:gd name="connsiteX2" fmla="*/ 357030 w 955629"/>
                <a:gd name="connsiteY2" fmla="*/ 67815 h 1101467"/>
                <a:gd name="connsiteX3" fmla="*/ 430055 w 955629"/>
                <a:gd name="connsiteY3" fmla="*/ 24952 h 1101467"/>
                <a:gd name="connsiteX4" fmla="*/ 587380 w 955629"/>
                <a:gd name="connsiteY4" fmla="*/ 32 h 1101467"/>
                <a:gd name="connsiteX5" fmla="*/ 757080 w 955629"/>
                <a:gd name="connsiteY5" fmla="*/ 29715 h 1101467"/>
                <a:gd name="connsiteX6" fmla="*/ 930279 w 955629"/>
                <a:gd name="connsiteY6" fmla="*/ 109570 h 1101467"/>
                <a:gd name="connsiteX7" fmla="*/ 857093 w 955629"/>
                <a:gd name="connsiteY7" fmla="*/ 205927 h 1101467"/>
                <a:gd name="connsiteX8" fmla="*/ 766606 w 955629"/>
                <a:gd name="connsiteY8" fmla="*/ 301177 h 1101467"/>
                <a:gd name="connsiteX9" fmla="*/ 706447 w 955629"/>
                <a:gd name="connsiteY9" fmla="*/ 548232 h 1101467"/>
                <a:gd name="connsiteX10" fmla="*/ 723742 w 955629"/>
                <a:gd name="connsiteY10" fmla="*/ 691703 h 1101467"/>
                <a:gd name="connsiteX11" fmla="*/ 785656 w 955629"/>
                <a:gd name="connsiteY11" fmla="*/ 839341 h 1101467"/>
                <a:gd name="connsiteX12" fmla="*/ 866618 w 955629"/>
                <a:gd name="connsiteY12" fmla="*/ 925065 h 1101467"/>
                <a:gd name="connsiteX13" fmla="*/ 954093 w 955629"/>
                <a:gd name="connsiteY13" fmla="*/ 981107 h 1101467"/>
                <a:gd name="connsiteX14" fmla="*/ 785655 w 955629"/>
                <a:gd name="connsiteY14" fmla="*/ 1072703 h 1101467"/>
                <a:gd name="connsiteX15" fmla="*/ 525471 w 955629"/>
                <a:gd name="connsiteY15" fmla="*/ 1100683 h 1101467"/>
                <a:gd name="connsiteX16" fmla="*/ 306397 w 955629"/>
                <a:gd name="connsiteY16" fmla="*/ 1029246 h 1101467"/>
                <a:gd name="connsiteX17" fmla="*/ 196858 w 955629"/>
                <a:gd name="connsiteY17" fmla="*/ 972096 h 1101467"/>
                <a:gd name="connsiteX18" fmla="*/ 82559 w 955629"/>
                <a:gd name="connsiteY18" fmla="*/ 819696 h 1101467"/>
                <a:gd name="connsiteX19" fmla="*/ 1593 w 955629"/>
                <a:gd name="connsiteY19" fmla="*/ 547720 h 1101467"/>
                <a:gd name="connsiteX0" fmla="*/ 1593 w 955629"/>
                <a:gd name="connsiteY0" fmla="*/ 547720 h 1101467"/>
                <a:gd name="connsiteX1" fmla="*/ 144472 w 955629"/>
                <a:gd name="connsiteY1" fmla="*/ 205333 h 1101467"/>
                <a:gd name="connsiteX2" fmla="*/ 239555 w 955629"/>
                <a:gd name="connsiteY2" fmla="*/ 120202 h 1101467"/>
                <a:gd name="connsiteX3" fmla="*/ 357030 w 955629"/>
                <a:gd name="connsiteY3" fmla="*/ 67815 h 1101467"/>
                <a:gd name="connsiteX4" fmla="*/ 430055 w 955629"/>
                <a:gd name="connsiteY4" fmla="*/ 24952 h 1101467"/>
                <a:gd name="connsiteX5" fmla="*/ 587380 w 955629"/>
                <a:gd name="connsiteY5" fmla="*/ 32 h 1101467"/>
                <a:gd name="connsiteX6" fmla="*/ 757080 w 955629"/>
                <a:gd name="connsiteY6" fmla="*/ 29715 h 1101467"/>
                <a:gd name="connsiteX7" fmla="*/ 930279 w 955629"/>
                <a:gd name="connsiteY7" fmla="*/ 109570 h 1101467"/>
                <a:gd name="connsiteX8" fmla="*/ 857093 w 955629"/>
                <a:gd name="connsiteY8" fmla="*/ 205927 h 1101467"/>
                <a:gd name="connsiteX9" fmla="*/ 766606 w 955629"/>
                <a:gd name="connsiteY9" fmla="*/ 301177 h 1101467"/>
                <a:gd name="connsiteX10" fmla="*/ 706447 w 955629"/>
                <a:gd name="connsiteY10" fmla="*/ 548232 h 1101467"/>
                <a:gd name="connsiteX11" fmla="*/ 723742 w 955629"/>
                <a:gd name="connsiteY11" fmla="*/ 691703 h 1101467"/>
                <a:gd name="connsiteX12" fmla="*/ 785656 w 955629"/>
                <a:gd name="connsiteY12" fmla="*/ 839341 h 1101467"/>
                <a:gd name="connsiteX13" fmla="*/ 866618 w 955629"/>
                <a:gd name="connsiteY13" fmla="*/ 925065 h 1101467"/>
                <a:gd name="connsiteX14" fmla="*/ 954093 w 955629"/>
                <a:gd name="connsiteY14" fmla="*/ 981107 h 1101467"/>
                <a:gd name="connsiteX15" fmla="*/ 785655 w 955629"/>
                <a:gd name="connsiteY15" fmla="*/ 1072703 h 1101467"/>
                <a:gd name="connsiteX16" fmla="*/ 525471 w 955629"/>
                <a:gd name="connsiteY16" fmla="*/ 1100683 h 1101467"/>
                <a:gd name="connsiteX17" fmla="*/ 306397 w 955629"/>
                <a:gd name="connsiteY17" fmla="*/ 1029246 h 1101467"/>
                <a:gd name="connsiteX18" fmla="*/ 196858 w 955629"/>
                <a:gd name="connsiteY18" fmla="*/ 972096 h 1101467"/>
                <a:gd name="connsiteX19" fmla="*/ 82559 w 955629"/>
                <a:gd name="connsiteY19" fmla="*/ 819696 h 1101467"/>
                <a:gd name="connsiteX20" fmla="*/ 1593 w 955629"/>
                <a:gd name="connsiteY20" fmla="*/ 547720 h 1101467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57030 w 955629"/>
                <a:gd name="connsiteY3" fmla="*/ 6792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50680 w 955629"/>
                <a:gd name="connsiteY3" fmla="*/ 8062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47834 h 1101581"/>
                <a:gd name="connsiteX1" fmla="*/ 144472 w 955629"/>
                <a:gd name="connsiteY1" fmla="*/ 205447 h 1101581"/>
                <a:gd name="connsiteX2" fmla="*/ 239555 w 955629"/>
                <a:gd name="connsiteY2" fmla="*/ 120316 h 1101581"/>
                <a:gd name="connsiteX3" fmla="*/ 306230 w 955629"/>
                <a:gd name="connsiteY3" fmla="*/ 61579 h 1101581"/>
                <a:gd name="connsiteX4" fmla="*/ 430055 w 955629"/>
                <a:gd name="connsiteY4" fmla="*/ 25066 h 1101581"/>
                <a:gd name="connsiteX5" fmla="*/ 525305 w 955629"/>
                <a:gd name="connsiteY5" fmla="*/ 18716 h 1101581"/>
                <a:gd name="connsiteX6" fmla="*/ 587380 w 955629"/>
                <a:gd name="connsiteY6" fmla="*/ 146 h 1101581"/>
                <a:gd name="connsiteX7" fmla="*/ 757080 w 955629"/>
                <a:gd name="connsiteY7" fmla="*/ 29829 h 1101581"/>
                <a:gd name="connsiteX8" fmla="*/ 930279 w 955629"/>
                <a:gd name="connsiteY8" fmla="*/ 109684 h 1101581"/>
                <a:gd name="connsiteX9" fmla="*/ 857093 w 955629"/>
                <a:gd name="connsiteY9" fmla="*/ 206041 h 1101581"/>
                <a:gd name="connsiteX10" fmla="*/ 766606 w 955629"/>
                <a:gd name="connsiteY10" fmla="*/ 301291 h 1101581"/>
                <a:gd name="connsiteX11" fmla="*/ 706447 w 955629"/>
                <a:gd name="connsiteY11" fmla="*/ 548346 h 1101581"/>
                <a:gd name="connsiteX12" fmla="*/ 723742 w 955629"/>
                <a:gd name="connsiteY12" fmla="*/ 691817 h 1101581"/>
                <a:gd name="connsiteX13" fmla="*/ 785656 w 955629"/>
                <a:gd name="connsiteY13" fmla="*/ 839455 h 1101581"/>
                <a:gd name="connsiteX14" fmla="*/ 866618 w 955629"/>
                <a:gd name="connsiteY14" fmla="*/ 925179 h 1101581"/>
                <a:gd name="connsiteX15" fmla="*/ 954093 w 955629"/>
                <a:gd name="connsiteY15" fmla="*/ 981221 h 1101581"/>
                <a:gd name="connsiteX16" fmla="*/ 785655 w 955629"/>
                <a:gd name="connsiteY16" fmla="*/ 1072817 h 1101581"/>
                <a:gd name="connsiteX17" fmla="*/ 525471 w 955629"/>
                <a:gd name="connsiteY17" fmla="*/ 1100797 h 1101581"/>
                <a:gd name="connsiteX18" fmla="*/ 306397 w 955629"/>
                <a:gd name="connsiteY18" fmla="*/ 1029360 h 1101581"/>
                <a:gd name="connsiteX19" fmla="*/ 196858 w 955629"/>
                <a:gd name="connsiteY19" fmla="*/ 972210 h 1101581"/>
                <a:gd name="connsiteX20" fmla="*/ 82559 w 955629"/>
                <a:gd name="connsiteY20" fmla="*/ 819810 h 1101581"/>
                <a:gd name="connsiteX21" fmla="*/ 1593 w 955629"/>
                <a:gd name="connsiteY21" fmla="*/ 547834 h 1101581"/>
                <a:gd name="connsiteX0" fmla="*/ 1593 w 955629"/>
                <a:gd name="connsiteY0" fmla="*/ 561831 h 1115578"/>
                <a:gd name="connsiteX1" fmla="*/ 144472 w 955629"/>
                <a:gd name="connsiteY1" fmla="*/ 219444 h 1115578"/>
                <a:gd name="connsiteX2" fmla="*/ 239555 w 955629"/>
                <a:gd name="connsiteY2" fmla="*/ 134313 h 1115578"/>
                <a:gd name="connsiteX3" fmla="*/ 306230 w 955629"/>
                <a:gd name="connsiteY3" fmla="*/ 75576 h 1115578"/>
                <a:gd name="connsiteX4" fmla="*/ 430055 w 955629"/>
                <a:gd name="connsiteY4" fmla="*/ 39063 h 1115578"/>
                <a:gd name="connsiteX5" fmla="*/ 518955 w 955629"/>
                <a:gd name="connsiteY5" fmla="*/ 963 h 1115578"/>
                <a:gd name="connsiteX6" fmla="*/ 587380 w 955629"/>
                <a:gd name="connsiteY6" fmla="*/ 14143 h 1115578"/>
                <a:gd name="connsiteX7" fmla="*/ 757080 w 955629"/>
                <a:gd name="connsiteY7" fmla="*/ 43826 h 1115578"/>
                <a:gd name="connsiteX8" fmla="*/ 930279 w 955629"/>
                <a:gd name="connsiteY8" fmla="*/ 123681 h 1115578"/>
                <a:gd name="connsiteX9" fmla="*/ 857093 w 955629"/>
                <a:gd name="connsiteY9" fmla="*/ 220038 h 1115578"/>
                <a:gd name="connsiteX10" fmla="*/ 766606 w 955629"/>
                <a:gd name="connsiteY10" fmla="*/ 315288 h 1115578"/>
                <a:gd name="connsiteX11" fmla="*/ 706447 w 955629"/>
                <a:gd name="connsiteY11" fmla="*/ 562343 h 1115578"/>
                <a:gd name="connsiteX12" fmla="*/ 723742 w 955629"/>
                <a:gd name="connsiteY12" fmla="*/ 705814 h 1115578"/>
                <a:gd name="connsiteX13" fmla="*/ 785656 w 955629"/>
                <a:gd name="connsiteY13" fmla="*/ 853452 h 1115578"/>
                <a:gd name="connsiteX14" fmla="*/ 866618 w 955629"/>
                <a:gd name="connsiteY14" fmla="*/ 939176 h 1115578"/>
                <a:gd name="connsiteX15" fmla="*/ 954093 w 955629"/>
                <a:gd name="connsiteY15" fmla="*/ 995218 h 1115578"/>
                <a:gd name="connsiteX16" fmla="*/ 785655 w 955629"/>
                <a:gd name="connsiteY16" fmla="*/ 1086814 h 1115578"/>
                <a:gd name="connsiteX17" fmla="*/ 525471 w 955629"/>
                <a:gd name="connsiteY17" fmla="*/ 1114794 h 1115578"/>
                <a:gd name="connsiteX18" fmla="*/ 306397 w 955629"/>
                <a:gd name="connsiteY18" fmla="*/ 1043357 h 1115578"/>
                <a:gd name="connsiteX19" fmla="*/ 196858 w 955629"/>
                <a:gd name="connsiteY19" fmla="*/ 986207 h 1115578"/>
                <a:gd name="connsiteX20" fmla="*/ 82559 w 955629"/>
                <a:gd name="connsiteY20" fmla="*/ 833807 h 1115578"/>
                <a:gd name="connsiteX21" fmla="*/ 1593 w 955629"/>
                <a:gd name="connsiteY21" fmla="*/ 561831 h 1115578"/>
                <a:gd name="connsiteX0" fmla="*/ 1593 w 955629"/>
                <a:gd name="connsiteY0" fmla="*/ 551371 h 1105118"/>
                <a:gd name="connsiteX1" fmla="*/ 144472 w 955629"/>
                <a:gd name="connsiteY1" fmla="*/ 208984 h 1105118"/>
                <a:gd name="connsiteX2" fmla="*/ 239555 w 955629"/>
                <a:gd name="connsiteY2" fmla="*/ 123853 h 1105118"/>
                <a:gd name="connsiteX3" fmla="*/ 306230 w 955629"/>
                <a:gd name="connsiteY3" fmla="*/ 65116 h 1105118"/>
                <a:gd name="connsiteX4" fmla="*/ 430055 w 955629"/>
                <a:gd name="connsiteY4" fmla="*/ 28603 h 1105118"/>
                <a:gd name="connsiteX5" fmla="*/ 512605 w 955629"/>
                <a:gd name="connsiteY5" fmla="*/ 3203 h 1105118"/>
                <a:gd name="connsiteX6" fmla="*/ 587380 w 955629"/>
                <a:gd name="connsiteY6" fmla="*/ 3683 h 1105118"/>
                <a:gd name="connsiteX7" fmla="*/ 757080 w 955629"/>
                <a:gd name="connsiteY7" fmla="*/ 33366 h 1105118"/>
                <a:gd name="connsiteX8" fmla="*/ 930279 w 955629"/>
                <a:gd name="connsiteY8" fmla="*/ 113221 h 1105118"/>
                <a:gd name="connsiteX9" fmla="*/ 857093 w 955629"/>
                <a:gd name="connsiteY9" fmla="*/ 209578 h 1105118"/>
                <a:gd name="connsiteX10" fmla="*/ 766606 w 955629"/>
                <a:gd name="connsiteY10" fmla="*/ 304828 h 1105118"/>
                <a:gd name="connsiteX11" fmla="*/ 706447 w 955629"/>
                <a:gd name="connsiteY11" fmla="*/ 551883 h 1105118"/>
                <a:gd name="connsiteX12" fmla="*/ 723742 w 955629"/>
                <a:gd name="connsiteY12" fmla="*/ 695354 h 1105118"/>
                <a:gd name="connsiteX13" fmla="*/ 785656 w 955629"/>
                <a:gd name="connsiteY13" fmla="*/ 842992 h 1105118"/>
                <a:gd name="connsiteX14" fmla="*/ 866618 w 955629"/>
                <a:gd name="connsiteY14" fmla="*/ 928716 h 1105118"/>
                <a:gd name="connsiteX15" fmla="*/ 954093 w 955629"/>
                <a:gd name="connsiteY15" fmla="*/ 984758 h 1105118"/>
                <a:gd name="connsiteX16" fmla="*/ 785655 w 955629"/>
                <a:gd name="connsiteY16" fmla="*/ 1076354 h 1105118"/>
                <a:gd name="connsiteX17" fmla="*/ 525471 w 955629"/>
                <a:gd name="connsiteY17" fmla="*/ 1104334 h 1105118"/>
                <a:gd name="connsiteX18" fmla="*/ 306397 w 955629"/>
                <a:gd name="connsiteY18" fmla="*/ 1032897 h 1105118"/>
                <a:gd name="connsiteX19" fmla="*/ 196858 w 955629"/>
                <a:gd name="connsiteY19" fmla="*/ 975747 h 1105118"/>
                <a:gd name="connsiteX20" fmla="*/ 82559 w 955629"/>
                <a:gd name="connsiteY20" fmla="*/ 823347 h 1105118"/>
                <a:gd name="connsiteX21" fmla="*/ 1593 w 955629"/>
                <a:gd name="connsiteY21" fmla="*/ 551371 h 1105118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430055 w 955629"/>
                <a:gd name="connsiteY4" fmla="*/ 2540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2374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2374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3009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06447 w 955629"/>
                <a:gd name="connsiteY11" fmla="*/ 548685 h 1101920"/>
                <a:gd name="connsiteX12" fmla="*/ 730092 w 955629"/>
                <a:gd name="connsiteY12" fmla="*/ 692156 h 1101920"/>
                <a:gd name="connsiteX13" fmla="*/ 785656 w 955629"/>
                <a:gd name="connsiteY13" fmla="*/ 839794 h 1101920"/>
                <a:gd name="connsiteX14" fmla="*/ 866618 w 955629"/>
                <a:gd name="connsiteY14" fmla="*/ 925518 h 1101920"/>
                <a:gd name="connsiteX15" fmla="*/ 954093 w 955629"/>
                <a:gd name="connsiteY15" fmla="*/ 981560 h 1101920"/>
                <a:gd name="connsiteX16" fmla="*/ 785655 w 955629"/>
                <a:gd name="connsiteY16" fmla="*/ 1073156 h 1101920"/>
                <a:gd name="connsiteX17" fmla="*/ 525471 w 955629"/>
                <a:gd name="connsiteY17" fmla="*/ 1101136 h 1101920"/>
                <a:gd name="connsiteX18" fmla="*/ 306397 w 955629"/>
                <a:gd name="connsiteY18" fmla="*/ 1029699 h 1101920"/>
                <a:gd name="connsiteX19" fmla="*/ 196858 w 955629"/>
                <a:gd name="connsiteY19" fmla="*/ 972549 h 1101920"/>
                <a:gd name="connsiteX20" fmla="*/ 82559 w 955629"/>
                <a:gd name="connsiteY20" fmla="*/ 820149 h 1101920"/>
                <a:gd name="connsiteX21" fmla="*/ 1593 w 955629"/>
                <a:gd name="connsiteY21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9555 w 955629"/>
                <a:gd name="connsiteY2" fmla="*/ 12065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28505 w 955629"/>
                <a:gd name="connsiteY11" fmla="*/ 425455 h 1101920"/>
                <a:gd name="connsiteX12" fmla="*/ 706447 w 955629"/>
                <a:gd name="connsiteY12" fmla="*/ 548685 h 1101920"/>
                <a:gd name="connsiteX13" fmla="*/ 730092 w 955629"/>
                <a:gd name="connsiteY13" fmla="*/ 692156 h 1101920"/>
                <a:gd name="connsiteX14" fmla="*/ 785656 w 955629"/>
                <a:gd name="connsiteY14" fmla="*/ 839794 h 1101920"/>
                <a:gd name="connsiteX15" fmla="*/ 866618 w 955629"/>
                <a:gd name="connsiteY15" fmla="*/ 925518 h 1101920"/>
                <a:gd name="connsiteX16" fmla="*/ 954093 w 955629"/>
                <a:gd name="connsiteY16" fmla="*/ 981560 h 1101920"/>
                <a:gd name="connsiteX17" fmla="*/ 785655 w 955629"/>
                <a:gd name="connsiteY17" fmla="*/ 1073156 h 1101920"/>
                <a:gd name="connsiteX18" fmla="*/ 525471 w 955629"/>
                <a:gd name="connsiteY18" fmla="*/ 1101136 h 1101920"/>
                <a:gd name="connsiteX19" fmla="*/ 306397 w 955629"/>
                <a:gd name="connsiteY19" fmla="*/ 1029699 h 1101920"/>
                <a:gd name="connsiteX20" fmla="*/ 196858 w 955629"/>
                <a:gd name="connsiteY20" fmla="*/ 972549 h 1101920"/>
                <a:gd name="connsiteX21" fmla="*/ 82559 w 955629"/>
                <a:gd name="connsiteY21" fmla="*/ 820149 h 1101920"/>
                <a:gd name="connsiteX22" fmla="*/ 1593 w 955629"/>
                <a:gd name="connsiteY22" fmla="*/ 548173 h 1101920"/>
                <a:gd name="connsiteX0" fmla="*/ 1593 w 955629"/>
                <a:gd name="connsiteY0" fmla="*/ 548173 h 1101920"/>
                <a:gd name="connsiteX1" fmla="*/ 144472 w 955629"/>
                <a:gd name="connsiteY1" fmla="*/ 205786 h 1101920"/>
                <a:gd name="connsiteX2" fmla="*/ 231935 w 955629"/>
                <a:gd name="connsiteY2" fmla="*/ 113035 h 1101920"/>
                <a:gd name="connsiteX3" fmla="*/ 306230 w 955629"/>
                <a:gd name="connsiteY3" fmla="*/ 61918 h 1101920"/>
                <a:gd name="connsiteX4" fmla="*/ 398305 w 955629"/>
                <a:gd name="connsiteY4" fmla="*/ 31755 h 1101920"/>
                <a:gd name="connsiteX5" fmla="*/ 512605 w 955629"/>
                <a:gd name="connsiteY5" fmla="*/ 12705 h 1101920"/>
                <a:gd name="connsiteX6" fmla="*/ 587380 w 955629"/>
                <a:gd name="connsiteY6" fmla="*/ 485 h 1101920"/>
                <a:gd name="connsiteX7" fmla="*/ 757080 w 955629"/>
                <a:gd name="connsiteY7" fmla="*/ 30168 h 1101920"/>
                <a:gd name="connsiteX8" fmla="*/ 930279 w 955629"/>
                <a:gd name="connsiteY8" fmla="*/ 110023 h 1101920"/>
                <a:gd name="connsiteX9" fmla="*/ 857093 w 955629"/>
                <a:gd name="connsiteY9" fmla="*/ 206380 h 1101920"/>
                <a:gd name="connsiteX10" fmla="*/ 766606 w 955629"/>
                <a:gd name="connsiteY10" fmla="*/ 301630 h 1101920"/>
                <a:gd name="connsiteX11" fmla="*/ 728505 w 955629"/>
                <a:gd name="connsiteY11" fmla="*/ 425455 h 1101920"/>
                <a:gd name="connsiteX12" fmla="*/ 706447 w 955629"/>
                <a:gd name="connsiteY12" fmla="*/ 548685 h 1101920"/>
                <a:gd name="connsiteX13" fmla="*/ 730092 w 955629"/>
                <a:gd name="connsiteY13" fmla="*/ 692156 h 1101920"/>
                <a:gd name="connsiteX14" fmla="*/ 785656 w 955629"/>
                <a:gd name="connsiteY14" fmla="*/ 839794 h 1101920"/>
                <a:gd name="connsiteX15" fmla="*/ 866618 w 955629"/>
                <a:gd name="connsiteY15" fmla="*/ 925518 h 1101920"/>
                <a:gd name="connsiteX16" fmla="*/ 954093 w 955629"/>
                <a:gd name="connsiteY16" fmla="*/ 981560 h 1101920"/>
                <a:gd name="connsiteX17" fmla="*/ 785655 w 955629"/>
                <a:gd name="connsiteY17" fmla="*/ 1073156 h 1101920"/>
                <a:gd name="connsiteX18" fmla="*/ 525471 w 955629"/>
                <a:gd name="connsiteY18" fmla="*/ 1101136 h 1101920"/>
                <a:gd name="connsiteX19" fmla="*/ 306397 w 955629"/>
                <a:gd name="connsiteY19" fmla="*/ 1029699 h 1101920"/>
                <a:gd name="connsiteX20" fmla="*/ 196858 w 955629"/>
                <a:gd name="connsiteY20" fmla="*/ 972549 h 1101920"/>
                <a:gd name="connsiteX21" fmla="*/ 82559 w 955629"/>
                <a:gd name="connsiteY21" fmla="*/ 820149 h 1101920"/>
                <a:gd name="connsiteX22" fmla="*/ 1593 w 955629"/>
                <a:gd name="connsiteY22" fmla="*/ 548173 h 1101920"/>
                <a:gd name="connsiteX0" fmla="*/ 509 w 954545"/>
                <a:gd name="connsiteY0" fmla="*/ 548173 h 1101920"/>
                <a:gd name="connsiteX1" fmla="*/ 113059 w 954545"/>
                <a:gd name="connsiteY1" fmla="*/ 225430 h 1101920"/>
                <a:gd name="connsiteX2" fmla="*/ 143388 w 954545"/>
                <a:gd name="connsiteY2" fmla="*/ 205786 h 1101920"/>
                <a:gd name="connsiteX3" fmla="*/ 230851 w 954545"/>
                <a:gd name="connsiteY3" fmla="*/ 113035 h 1101920"/>
                <a:gd name="connsiteX4" fmla="*/ 305146 w 954545"/>
                <a:gd name="connsiteY4" fmla="*/ 61918 h 1101920"/>
                <a:gd name="connsiteX5" fmla="*/ 397221 w 954545"/>
                <a:gd name="connsiteY5" fmla="*/ 31755 h 1101920"/>
                <a:gd name="connsiteX6" fmla="*/ 511521 w 954545"/>
                <a:gd name="connsiteY6" fmla="*/ 12705 h 1101920"/>
                <a:gd name="connsiteX7" fmla="*/ 586296 w 954545"/>
                <a:gd name="connsiteY7" fmla="*/ 485 h 1101920"/>
                <a:gd name="connsiteX8" fmla="*/ 755996 w 954545"/>
                <a:gd name="connsiteY8" fmla="*/ 30168 h 1101920"/>
                <a:gd name="connsiteX9" fmla="*/ 929195 w 954545"/>
                <a:gd name="connsiteY9" fmla="*/ 110023 h 1101920"/>
                <a:gd name="connsiteX10" fmla="*/ 856009 w 954545"/>
                <a:gd name="connsiteY10" fmla="*/ 206380 h 1101920"/>
                <a:gd name="connsiteX11" fmla="*/ 765522 w 954545"/>
                <a:gd name="connsiteY11" fmla="*/ 301630 h 1101920"/>
                <a:gd name="connsiteX12" fmla="*/ 727421 w 954545"/>
                <a:gd name="connsiteY12" fmla="*/ 425455 h 1101920"/>
                <a:gd name="connsiteX13" fmla="*/ 705363 w 954545"/>
                <a:gd name="connsiteY13" fmla="*/ 548685 h 1101920"/>
                <a:gd name="connsiteX14" fmla="*/ 729008 w 954545"/>
                <a:gd name="connsiteY14" fmla="*/ 692156 h 1101920"/>
                <a:gd name="connsiteX15" fmla="*/ 784572 w 954545"/>
                <a:gd name="connsiteY15" fmla="*/ 839794 h 1101920"/>
                <a:gd name="connsiteX16" fmla="*/ 865534 w 954545"/>
                <a:gd name="connsiteY16" fmla="*/ 925518 h 1101920"/>
                <a:gd name="connsiteX17" fmla="*/ 953009 w 954545"/>
                <a:gd name="connsiteY17" fmla="*/ 981560 h 1101920"/>
                <a:gd name="connsiteX18" fmla="*/ 784571 w 954545"/>
                <a:gd name="connsiteY18" fmla="*/ 1073156 h 1101920"/>
                <a:gd name="connsiteX19" fmla="*/ 524387 w 954545"/>
                <a:gd name="connsiteY19" fmla="*/ 1101136 h 1101920"/>
                <a:gd name="connsiteX20" fmla="*/ 305313 w 954545"/>
                <a:gd name="connsiteY20" fmla="*/ 1029699 h 1101920"/>
                <a:gd name="connsiteX21" fmla="*/ 195774 w 954545"/>
                <a:gd name="connsiteY21" fmla="*/ 972549 h 1101920"/>
                <a:gd name="connsiteX22" fmla="*/ 81475 w 954545"/>
                <a:gd name="connsiteY22" fmla="*/ 820149 h 1101920"/>
                <a:gd name="connsiteX23" fmla="*/ 509 w 954545"/>
                <a:gd name="connsiteY23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43449 w 954606"/>
                <a:gd name="connsiteY3" fmla="*/ 205786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38686 w 954606"/>
                <a:gd name="connsiteY3" fmla="*/ 201023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73 h 1101920"/>
                <a:gd name="connsiteX1" fmla="*/ 48826 w 954606"/>
                <a:gd name="connsiteY1" fmla="*/ 346874 h 1101920"/>
                <a:gd name="connsiteX2" fmla="*/ 113120 w 954606"/>
                <a:gd name="connsiteY2" fmla="*/ 225430 h 1101920"/>
                <a:gd name="connsiteX3" fmla="*/ 138686 w 954606"/>
                <a:gd name="connsiteY3" fmla="*/ 201023 h 1101920"/>
                <a:gd name="connsiteX4" fmla="*/ 230912 w 954606"/>
                <a:gd name="connsiteY4" fmla="*/ 113035 h 1101920"/>
                <a:gd name="connsiteX5" fmla="*/ 305207 w 954606"/>
                <a:gd name="connsiteY5" fmla="*/ 61918 h 1101920"/>
                <a:gd name="connsiteX6" fmla="*/ 397282 w 954606"/>
                <a:gd name="connsiteY6" fmla="*/ 31755 h 1101920"/>
                <a:gd name="connsiteX7" fmla="*/ 511582 w 954606"/>
                <a:gd name="connsiteY7" fmla="*/ 12705 h 1101920"/>
                <a:gd name="connsiteX8" fmla="*/ 586357 w 954606"/>
                <a:gd name="connsiteY8" fmla="*/ 485 h 1101920"/>
                <a:gd name="connsiteX9" fmla="*/ 756057 w 954606"/>
                <a:gd name="connsiteY9" fmla="*/ 30168 h 1101920"/>
                <a:gd name="connsiteX10" fmla="*/ 929256 w 954606"/>
                <a:gd name="connsiteY10" fmla="*/ 110023 h 1101920"/>
                <a:gd name="connsiteX11" fmla="*/ 856070 w 954606"/>
                <a:gd name="connsiteY11" fmla="*/ 206380 h 1101920"/>
                <a:gd name="connsiteX12" fmla="*/ 765583 w 954606"/>
                <a:gd name="connsiteY12" fmla="*/ 301630 h 1101920"/>
                <a:gd name="connsiteX13" fmla="*/ 727482 w 954606"/>
                <a:gd name="connsiteY13" fmla="*/ 425455 h 1101920"/>
                <a:gd name="connsiteX14" fmla="*/ 705424 w 954606"/>
                <a:gd name="connsiteY14" fmla="*/ 548685 h 1101920"/>
                <a:gd name="connsiteX15" fmla="*/ 729069 w 954606"/>
                <a:gd name="connsiteY15" fmla="*/ 692156 h 1101920"/>
                <a:gd name="connsiteX16" fmla="*/ 784633 w 954606"/>
                <a:gd name="connsiteY16" fmla="*/ 839794 h 1101920"/>
                <a:gd name="connsiteX17" fmla="*/ 865595 w 954606"/>
                <a:gd name="connsiteY17" fmla="*/ 925518 h 1101920"/>
                <a:gd name="connsiteX18" fmla="*/ 953070 w 954606"/>
                <a:gd name="connsiteY18" fmla="*/ 981560 h 1101920"/>
                <a:gd name="connsiteX19" fmla="*/ 784632 w 954606"/>
                <a:gd name="connsiteY19" fmla="*/ 1073156 h 1101920"/>
                <a:gd name="connsiteX20" fmla="*/ 524448 w 954606"/>
                <a:gd name="connsiteY20" fmla="*/ 1101136 h 1101920"/>
                <a:gd name="connsiteX21" fmla="*/ 305374 w 954606"/>
                <a:gd name="connsiteY21" fmla="*/ 1029699 h 1101920"/>
                <a:gd name="connsiteX22" fmla="*/ 195835 w 954606"/>
                <a:gd name="connsiteY22" fmla="*/ 972549 h 1101920"/>
                <a:gd name="connsiteX23" fmla="*/ 81536 w 954606"/>
                <a:gd name="connsiteY23" fmla="*/ 820149 h 1101920"/>
                <a:gd name="connsiteX24" fmla="*/ 570 w 954606"/>
                <a:gd name="connsiteY24" fmla="*/ 548173 h 1101920"/>
                <a:gd name="connsiteX0" fmla="*/ 570 w 954606"/>
                <a:gd name="connsiteY0" fmla="*/ 548147 h 1101894"/>
                <a:gd name="connsiteX1" fmla="*/ 48826 w 954606"/>
                <a:gd name="connsiteY1" fmla="*/ 346848 h 1101894"/>
                <a:gd name="connsiteX2" fmla="*/ 113120 w 954606"/>
                <a:gd name="connsiteY2" fmla="*/ 225404 h 1101894"/>
                <a:gd name="connsiteX3" fmla="*/ 138686 w 954606"/>
                <a:gd name="connsiteY3" fmla="*/ 200997 h 1101894"/>
                <a:gd name="connsiteX4" fmla="*/ 230912 w 954606"/>
                <a:gd name="connsiteY4" fmla="*/ 113009 h 1101894"/>
                <a:gd name="connsiteX5" fmla="*/ 305207 w 954606"/>
                <a:gd name="connsiteY5" fmla="*/ 61892 h 1101894"/>
                <a:gd name="connsiteX6" fmla="*/ 397282 w 954606"/>
                <a:gd name="connsiteY6" fmla="*/ 31729 h 1101894"/>
                <a:gd name="connsiteX7" fmla="*/ 472688 w 954606"/>
                <a:gd name="connsiteY7" fmla="*/ 8710 h 1101894"/>
                <a:gd name="connsiteX8" fmla="*/ 511582 w 954606"/>
                <a:gd name="connsiteY8" fmla="*/ 12679 h 1101894"/>
                <a:gd name="connsiteX9" fmla="*/ 586357 w 954606"/>
                <a:gd name="connsiteY9" fmla="*/ 459 h 1101894"/>
                <a:gd name="connsiteX10" fmla="*/ 756057 w 954606"/>
                <a:gd name="connsiteY10" fmla="*/ 30142 h 1101894"/>
                <a:gd name="connsiteX11" fmla="*/ 929256 w 954606"/>
                <a:gd name="connsiteY11" fmla="*/ 109997 h 1101894"/>
                <a:gd name="connsiteX12" fmla="*/ 856070 w 954606"/>
                <a:gd name="connsiteY12" fmla="*/ 206354 h 1101894"/>
                <a:gd name="connsiteX13" fmla="*/ 765583 w 954606"/>
                <a:gd name="connsiteY13" fmla="*/ 301604 h 1101894"/>
                <a:gd name="connsiteX14" fmla="*/ 727482 w 954606"/>
                <a:gd name="connsiteY14" fmla="*/ 425429 h 1101894"/>
                <a:gd name="connsiteX15" fmla="*/ 705424 w 954606"/>
                <a:gd name="connsiteY15" fmla="*/ 548659 h 1101894"/>
                <a:gd name="connsiteX16" fmla="*/ 729069 w 954606"/>
                <a:gd name="connsiteY16" fmla="*/ 692130 h 1101894"/>
                <a:gd name="connsiteX17" fmla="*/ 784633 w 954606"/>
                <a:gd name="connsiteY17" fmla="*/ 839768 h 1101894"/>
                <a:gd name="connsiteX18" fmla="*/ 865595 w 954606"/>
                <a:gd name="connsiteY18" fmla="*/ 925492 h 1101894"/>
                <a:gd name="connsiteX19" fmla="*/ 953070 w 954606"/>
                <a:gd name="connsiteY19" fmla="*/ 981534 h 1101894"/>
                <a:gd name="connsiteX20" fmla="*/ 784632 w 954606"/>
                <a:gd name="connsiteY20" fmla="*/ 1073130 h 1101894"/>
                <a:gd name="connsiteX21" fmla="*/ 524448 w 954606"/>
                <a:gd name="connsiteY21" fmla="*/ 1101110 h 1101894"/>
                <a:gd name="connsiteX22" fmla="*/ 305374 w 954606"/>
                <a:gd name="connsiteY22" fmla="*/ 1029673 h 1101894"/>
                <a:gd name="connsiteX23" fmla="*/ 195835 w 954606"/>
                <a:gd name="connsiteY23" fmla="*/ 972523 h 1101894"/>
                <a:gd name="connsiteX24" fmla="*/ 81536 w 954606"/>
                <a:gd name="connsiteY24" fmla="*/ 820123 h 1101894"/>
                <a:gd name="connsiteX25" fmla="*/ 570 w 954606"/>
                <a:gd name="connsiteY25" fmla="*/ 548147 h 1101894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9256 w 954606"/>
                <a:gd name="connsiteY11" fmla="*/ 111585 h 1103482"/>
                <a:gd name="connsiteX12" fmla="*/ 856070 w 954606"/>
                <a:gd name="connsiteY12" fmla="*/ 207942 h 1103482"/>
                <a:gd name="connsiteX13" fmla="*/ 765583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65583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75108 w 954606"/>
                <a:gd name="connsiteY13" fmla="*/ 303192 h 1103482"/>
                <a:gd name="connsiteX14" fmla="*/ 727482 w 954606"/>
                <a:gd name="connsiteY14" fmla="*/ 427017 h 1103482"/>
                <a:gd name="connsiteX15" fmla="*/ 705424 w 954606"/>
                <a:gd name="connsiteY15" fmla="*/ 550247 h 1103482"/>
                <a:gd name="connsiteX16" fmla="*/ 729069 w 954606"/>
                <a:gd name="connsiteY16" fmla="*/ 693718 h 1103482"/>
                <a:gd name="connsiteX17" fmla="*/ 784633 w 954606"/>
                <a:gd name="connsiteY17" fmla="*/ 841356 h 1103482"/>
                <a:gd name="connsiteX18" fmla="*/ 865595 w 954606"/>
                <a:gd name="connsiteY18" fmla="*/ 927080 h 1103482"/>
                <a:gd name="connsiteX19" fmla="*/ 953070 w 954606"/>
                <a:gd name="connsiteY19" fmla="*/ 983122 h 1103482"/>
                <a:gd name="connsiteX20" fmla="*/ 784632 w 954606"/>
                <a:gd name="connsiteY20" fmla="*/ 1074718 h 1103482"/>
                <a:gd name="connsiteX21" fmla="*/ 524448 w 954606"/>
                <a:gd name="connsiteY21" fmla="*/ 1102698 h 1103482"/>
                <a:gd name="connsiteX22" fmla="*/ 305374 w 954606"/>
                <a:gd name="connsiteY22" fmla="*/ 1031261 h 1103482"/>
                <a:gd name="connsiteX23" fmla="*/ 195835 w 954606"/>
                <a:gd name="connsiteY23" fmla="*/ 974111 h 1103482"/>
                <a:gd name="connsiteX24" fmla="*/ 81536 w 954606"/>
                <a:gd name="connsiteY24" fmla="*/ 821711 h 1103482"/>
                <a:gd name="connsiteX25" fmla="*/ 570 w 954606"/>
                <a:gd name="connsiteY25" fmla="*/ 549735 h 1103482"/>
                <a:gd name="connsiteX0" fmla="*/ 570 w 954606"/>
                <a:gd name="connsiteY0" fmla="*/ 549735 h 1103482"/>
                <a:gd name="connsiteX1" fmla="*/ 48826 w 954606"/>
                <a:gd name="connsiteY1" fmla="*/ 348436 h 1103482"/>
                <a:gd name="connsiteX2" fmla="*/ 113120 w 954606"/>
                <a:gd name="connsiteY2" fmla="*/ 226992 h 1103482"/>
                <a:gd name="connsiteX3" fmla="*/ 138686 w 954606"/>
                <a:gd name="connsiteY3" fmla="*/ 202585 h 1103482"/>
                <a:gd name="connsiteX4" fmla="*/ 230912 w 954606"/>
                <a:gd name="connsiteY4" fmla="*/ 114597 h 1103482"/>
                <a:gd name="connsiteX5" fmla="*/ 305207 w 954606"/>
                <a:gd name="connsiteY5" fmla="*/ 63480 h 1103482"/>
                <a:gd name="connsiteX6" fmla="*/ 397282 w 954606"/>
                <a:gd name="connsiteY6" fmla="*/ 33317 h 1103482"/>
                <a:gd name="connsiteX7" fmla="*/ 472688 w 954606"/>
                <a:gd name="connsiteY7" fmla="*/ 10298 h 1103482"/>
                <a:gd name="connsiteX8" fmla="*/ 511582 w 954606"/>
                <a:gd name="connsiteY8" fmla="*/ 4742 h 1103482"/>
                <a:gd name="connsiteX9" fmla="*/ 586357 w 954606"/>
                <a:gd name="connsiteY9" fmla="*/ 2047 h 1103482"/>
                <a:gd name="connsiteX10" fmla="*/ 756057 w 954606"/>
                <a:gd name="connsiteY10" fmla="*/ 31730 h 1103482"/>
                <a:gd name="connsiteX11" fmla="*/ 926875 w 954606"/>
                <a:gd name="connsiteY11" fmla="*/ 113966 h 1103482"/>
                <a:gd name="connsiteX12" fmla="*/ 856070 w 954606"/>
                <a:gd name="connsiteY12" fmla="*/ 207942 h 1103482"/>
                <a:gd name="connsiteX13" fmla="*/ 775108 w 954606"/>
                <a:gd name="connsiteY13" fmla="*/ 303192 h 1103482"/>
                <a:gd name="connsiteX14" fmla="*/ 727482 w 954606"/>
                <a:gd name="connsiteY14" fmla="*/ 427017 h 1103482"/>
                <a:gd name="connsiteX15" fmla="*/ 720338 w 954606"/>
                <a:gd name="connsiteY15" fmla="*/ 486548 h 1103482"/>
                <a:gd name="connsiteX16" fmla="*/ 705424 w 954606"/>
                <a:gd name="connsiteY16" fmla="*/ 550247 h 1103482"/>
                <a:gd name="connsiteX17" fmla="*/ 729069 w 954606"/>
                <a:gd name="connsiteY17" fmla="*/ 693718 h 1103482"/>
                <a:gd name="connsiteX18" fmla="*/ 784633 w 954606"/>
                <a:gd name="connsiteY18" fmla="*/ 841356 h 1103482"/>
                <a:gd name="connsiteX19" fmla="*/ 865595 w 954606"/>
                <a:gd name="connsiteY19" fmla="*/ 927080 h 1103482"/>
                <a:gd name="connsiteX20" fmla="*/ 953070 w 954606"/>
                <a:gd name="connsiteY20" fmla="*/ 983122 h 1103482"/>
                <a:gd name="connsiteX21" fmla="*/ 784632 w 954606"/>
                <a:gd name="connsiteY21" fmla="*/ 1074718 h 1103482"/>
                <a:gd name="connsiteX22" fmla="*/ 524448 w 954606"/>
                <a:gd name="connsiteY22" fmla="*/ 1102698 h 1103482"/>
                <a:gd name="connsiteX23" fmla="*/ 305374 w 954606"/>
                <a:gd name="connsiteY23" fmla="*/ 1031261 h 1103482"/>
                <a:gd name="connsiteX24" fmla="*/ 195835 w 954606"/>
                <a:gd name="connsiteY24" fmla="*/ 974111 h 1103482"/>
                <a:gd name="connsiteX25" fmla="*/ 81536 w 954606"/>
                <a:gd name="connsiteY25" fmla="*/ 821711 h 1103482"/>
                <a:gd name="connsiteX26" fmla="*/ 570 w 954606"/>
                <a:gd name="connsiteY26" fmla="*/ 549735 h 110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4606" h="1103482">
                  <a:moveTo>
                    <a:pt x="570" y="549735"/>
                  </a:moveTo>
                  <a:cubicBezTo>
                    <a:pt x="-4882" y="470856"/>
                    <a:pt x="30068" y="402227"/>
                    <a:pt x="48826" y="348436"/>
                  </a:cubicBezTo>
                  <a:cubicBezTo>
                    <a:pt x="67584" y="294645"/>
                    <a:pt x="98540" y="252491"/>
                    <a:pt x="113120" y="226992"/>
                  </a:cubicBezTo>
                  <a:cubicBezTo>
                    <a:pt x="127700" y="201493"/>
                    <a:pt x="120245" y="221317"/>
                    <a:pt x="138686" y="202585"/>
                  </a:cubicBezTo>
                  <a:cubicBezTo>
                    <a:pt x="185490" y="133714"/>
                    <a:pt x="195486" y="137517"/>
                    <a:pt x="230912" y="114597"/>
                  </a:cubicBezTo>
                  <a:cubicBezTo>
                    <a:pt x="266338" y="91677"/>
                    <a:pt x="273457" y="79355"/>
                    <a:pt x="305207" y="63480"/>
                  </a:cubicBezTo>
                  <a:cubicBezTo>
                    <a:pt x="352804" y="35533"/>
                    <a:pt x="358890" y="44614"/>
                    <a:pt x="397282" y="33317"/>
                  </a:cubicBezTo>
                  <a:cubicBezTo>
                    <a:pt x="425196" y="26438"/>
                    <a:pt x="453638" y="13473"/>
                    <a:pt x="472688" y="10298"/>
                  </a:cubicBezTo>
                  <a:cubicBezTo>
                    <a:pt x="491738" y="7123"/>
                    <a:pt x="492637" y="8102"/>
                    <a:pt x="511582" y="4742"/>
                  </a:cubicBezTo>
                  <a:cubicBezTo>
                    <a:pt x="530527" y="1382"/>
                    <a:pt x="545611" y="-2451"/>
                    <a:pt x="586357" y="2047"/>
                  </a:cubicBezTo>
                  <a:cubicBezTo>
                    <a:pt x="627103" y="6545"/>
                    <a:pt x="698907" y="13474"/>
                    <a:pt x="756057" y="31730"/>
                  </a:cubicBezTo>
                  <a:cubicBezTo>
                    <a:pt x="813207" y="49986"/>
                    <a:pt x="910206" y="86979"/>
                    <a:pt x="926875" y="113966"/>
                  </a:cubicBezTo>
                  <a:cubicBezTo>
                    <a:pt x="943544" y="140954"/>
                    <a:pt x="885730" y="180770"/>
                    <a:pt x="856070" y="207942"/>
                  </a:cubicBezTo>
                  <a:cubicBezTo>
                    <a:pt x="826410" y="235114"/>
                    <a:pt x="797598" y="266680"/>
                    <a:pt x="775108" y="303192"/>
                  </a:cubicBezTo>
                  <a:cubicBezTo>
                    <a:pt x="752618" y="339704"/>
                    <a:pt x="737801" y="395664"/>
                    <a:pt x="727482" y="427017"/>
                  </a:cubicBezTo>
                  <a:cubicBezTo>
                    <a:pt x="717163" y="458370"/>
                    <a:pt x="724014" y="466010"/>
                    <a:pt x="720338" y="486548"/>
                  </a:cubicBezTo>
                  <a:cubicBezTo>
                    <a:pt x="716662" y="507086"/>
                    <a:pt x="702778" y="516513"/>
                    <a:pt x="705424" y="550247"/>
                  </a:cubicBezTo>
                  <a:cubicBezTo>
                    <a:pt x="708070" y="583982"/>
                    <a:pt x="710311" y="643612"/>
                    <a:pt x="729069" y="693718"/>
                  </a:cubicBezTo>
                  <a:cubicBezTo>
                    <a:pt x="754177" y="737474"/>
                    <a:pt x="760027" y="805637"/>
                    <a:pt x="784633" y="841356"/>
                  </a:cubicBezTo>
                  <a:cubicBezTo>
                    <a:pt x="809239" y="877075"/>
                    <a:pt x="843872" y="905834"/>
                    <a:pt x="865595" y="927080"/>
                  </a:cubicBezTo>
                  <a:cubicBezTo>
                    <a:pt x="887318" y="948326"/>
                    <a:pt x="966564" y="958516"/>
                    <a:pt x="953070" y="983122"/>
                  </a:cubicBezTo>
                  <a:cubicBezTo>
                    <a:pt x="939576" y="1007728"/>
                    <a:pt x="853688" y="1054789"/>
                    <a:pt x="784632" y="1074718"/>
                  </a:cubicBezTo>
                  <a:cubicBezTo>
                    <a:pt x="715576" y="1094647"/>
                    <a:pt x="601149" y="1106766"/>
                    <a:pt x="524448" y="1102698"/>
                  </a:cubicBezTo>
                  <a:cubicBezTo>
                    <a:pt x="447747" y="1098630"/>
                    <a:pt x="357761" y="1054280"/>
                    <a:pt x="305374" y="1031261"/>
                  </a:cubicBezTo>
                  <a:cubicBezTo>
                    <a:pt x="252987" y="1008242"/>
                    <a:pt x="233141" y="1009036"/>
                    <a:pt x="195835" y="974111"/>
                  </a:cubicBezTo>
                  <a:cubicBezTo>
                    <a:pt x="158529" y="939186"/>
                    <a:pt x="115668" y="890853"/>
                    <a:pt x="81536" y="821711"/>
                  </a:cubicBezTo>
                  <a:cubicBezTo>
                    <a:pt x="31529" y="741457"/>
                    <a:pt x="6022" y="628614"/>
                    <a:pt x="570" y="54973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960" tIns="16981" rIns="33960" bIns="169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22579" y="4155380"/>
              <a:ext cx="519502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 </a:t>
              </a:r>
              <a:endParaRPr lang="ko-KR" alt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09707" y="4414650"/>
              <a:ext cx="1440587" cy="485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xor</a:t>
              </a:r>
              <a:r>
                <a:rPr lang="en-US" altLang="ko-KR" sz="1400" dirty="0"/>
                <a:t>(x, y) 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80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34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Boncho Ku</dc:creator>
  <cp:lastModifiedBy>Boncho Ku</cp:lastModifiedBy>
  <cp:revision>7</cp:revision>
  <dcterms:created xsi:type="dcterms:W3CDTF">2017-12-27T01:41:10Z</dcterms:created>
  <dcterms:modified xsi:type="dcterms:W3CDTF">2017-12-27T02:47:53Z</dcterms:modified>
</cp:coreProperties>
</file>