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7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0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4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2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85838" y="1533260"/>
            <a:ext cx="4820323" cy="3791479"/>
            <a:chOff x="3685838" y="1533260"/>
            <a:chExt cx="4820323" cy="37914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38" y="1533260"/>
              <a:ext cx="4820323" cy="379147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10754" y="2864581"/>
              <a:ext cx="3973189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1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63613" y="0"/>
            <a:ext cx="7064774" cy="6858000"/>
            <a:chOff x="2563613" y="0"/>
            <a:chExt cx="7064774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613" y="0"/>
              <a:ext cx="7064774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690467" y="3257550"/>
              <a:ext cx="6043958" cy="1714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1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76312" y="90486"/>
            <a:ext cx="9986963" cy="6179679"/>
            <a:chOff x="976312" y="90486"/>
            <a:chExt cx="9986963" cy="6179679"/>
          </a:xfrm>
        </p:grpSpPr>
        <p:grpSp>
          <p:nvGrpSpPr>
            <p:cNvPr id="5" name="그룹 4"/>
            <p:cNvGrpSpPr/>
            <p:nvPr/>
          </p:nvGrpSpPr>
          <p:grpSpPr>
            <a:xfrm>
              <a:off x="976312" y="90486"/>
              <a:ext cx="9986963" cy="6179679"/>
              <a:chOff x="976312" y="90486"/>
              <a:chExt cx="9986963" cy="617967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6312" y="90486"/>
                <a:ext cx="4900614" cy="3059774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90486"/>
                <a:ext cx="4867275" cy="305446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8063" y="3228975"/>
                <a:ext cx="4900614" cy="304119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123950" y="12483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①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138" y="12483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②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1038" y="35095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"/>
            <a:ext cx="12192000" cy="68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6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990"/>
            <a:ext cx="12192000" cy="6854019"/>
            <a:chOff x="0" y="1990"/>
            <a:chExt cx="12192000" cy="685401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0"/>
              <a:ext cx="12192000" cy="685401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84544" y="1283154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① </a:t>
              </a:r>
              <a:r>
                <a:rPr lang="en-US" altLang="ko-KR" b="1" dirty="0" smtClean="0"/>
                <a:t>Console</a:t>
              </a:r>
              <a:endParaRPr lang="ko-KR" alt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1588" y="1995635"/>
              <a:ext cx="112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②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Script</a:t>
              </a:r>
              <a:endParaRPr lang="ko-KR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4795154"/>
              <a:ext cx="3384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② </a:t>
              </a:r>
              <a:r>
                <a:rPr lang="en-US" altLang="ko-KR" b="1" dirty="0" smtClean="0"/>
                <a:t>Environment/History/Files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1588" y="4425822"/>
              <a:ext cx="361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④ </a:t>
              </a:r>
              <a:r>
                <a:rPr lang="en-US" altLang="ko-KR" b="1" dirty="0" smtClean="0"/>
                <a:t>Plots/Packages/Help/Viewer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94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195617" y="0"/>
            <a:ext cx="7976051" cy="6691920"/>
            <a:chOff x="2195617" y="0"/>
            <a:chExt cx="7976051" cy="66919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84551" t="25442" r="9317" b="56941"/>
            <a:stretch/>
          </p:blipFill>
          <p:spPr>
            <a:xfrm>
              <a:off x="5129306" y="0"/>
              <a:ext cx="2468422" cy="276714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617" y="2838282"/>
              <a:ext cx="3900383" cy="384758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8572" y="2838281"/>
              <a:ext cx="3933096" cy="385363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259435" y="2454922"/>
              <a:ext cx="2223405" cy="202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330" y="3801909"/>
              <a:ext cx="762000" cy="202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8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57600" y="1552575"/>
            <a:ext cx="4876800" cy="3752850"/>
            <a:chOff x="3657600" y="1552575"/>
            <a:chExt cx="4876800" cy="37528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1552575"/>
              <a:ext cx="4876800" cy="37528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09405" y="2712181"/>
              <a:ext cx="1285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8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62362" y="1557337"/>
            <a:ext cx="4867275" cy="3743325"/>
            <a:chOff x="3662362" y="1557337"/>
            <a:chExt cx="4867275" cy="3743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362" y="1557337"/>
              <a:ext cx="4867275" cy="37433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117025" y="2910301"/>
              <a:ext cx="2047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19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67125" y="1533525"/>
            <a:ext cx="4857750" cy="3790950"/>
            <a:chOff x="3667125" y="1533525"/>
            <a:chExt cx="4857750" cy="3790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7125" y="1533525"/>
              <a:ext cx="4857750" cy="37909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17025" y="3039841"/>
              <a:ext cx="1285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89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47812"/>
            <a:ext cx="4848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62362" y="1538287"/>
            <a:ext cx="4867275" cy="3781425"/>
            <a:chOff x="3662362" y="1538287"/>
            <a:chExt cx="4867275" cy="37814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362" y="1538287"/>
              <a:ext cx="4867275" cy="37814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117025" y="3039841"/>
              <a:ext cx="1666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17024" y="3649441"/>
              <a:ext cx="2154236" cy="488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52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185862"/>
            <a:ext cx="9115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33322" y="-35132"/>
            <a:ext cx="9638645" cy="6858000"/>
            <a:chOff x="1333322" y="-35132"/>
            <a:chExt cx="9638645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322" y="-35132"/>
              <a:ext cx="9638645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224367" y="1270450"/>
              <a:ext cx="2121934" cy="315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893779" y="6261887"/>
              <a:ext cx="860925" cy="315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25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193673" y="0"/>
            <a:ext cx="5671304" cy="6858000"/>
            <a:chOff x="3193673" y="0"/>
            <a:chExt cx="5671304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3673" y="0"/>
              <a:ext cx="5671304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26551" y="1295400"/>
              <a:ext cx="921700" cy="7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126551" y="6210300"/>
              <a:ext cx="9217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62054" y="1295400"/>
              <a:ext cx="921700" cy="7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2054" y="6210300"/>
              <a:ext cx="9217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45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</Words>
  <Application>Microsoft Office PowerPoint</Application>
  <PresentationFormat>와이드스크린</PresentationFormat>
  <Paragraphs>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Boncho Ku</dc:creator>
  <cp:lastModifiedBy>Boncho Ku</cp:lastModifiedBy>
  <cp:revision>15</cp:revision>
  <dcterms:created xsi:type="dcterms:W3CDTF">2017-11-20T01:22:58Z</dcterms:created>
  <dcterms:modified xsi:type="dcterms:W3CDTF">2017-11-20T10:29:27Z</dcterms:modified>
</cp:coreProperties>
</file>