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89" autoAdjust="0"/>
  </p:normalViewPr>
  <p:slideViewPr>
    <p:cSldViewPr snapToGrid="0" snapToObjects="1">
      <p:cViewPr varScale="1">
        <p:scale>
          <a:sx n="125" d="100"/>
          <a:sy n="125" d="100"/>
        </p:scale>
        <p:origin x="-96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D55E-E3C2-8947-8179-F9326171CC7D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8FEC-8444-124D-8A42-9F25576B5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240" y="241120"/>
            <a:ext cx="1800000" cy="10800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FF"/>
                </a:solidFill>
              </a:rPr>
              <a:t>Idynomics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(GUI launcher)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70560" y="243840"/>
            <a:ext cx="1800000" cy="10800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Simulator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2240" y="2092960"/>
            <a:ext cx="1800000" cy="1080000"/>
          </a:xfrm>
          <a:prstGeom prst="round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8000"/>
                </a:solidFill>
              </a:rPr>
              <a:t>Shape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64480" y="2092960"/>
            <a:ext cx="1800000" cy="1080000"/>
          </a:xfrm>
          <a:prstGeom prst="round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Process Manager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5920" y="2092960"/>
            <a:ext cx="1800000" cy="1080000"/>
          </a:xfrm>
          <a:prstGeom prst="round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Agent</a:t>
            </a:r>
          </a:p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Container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70560" y="2092960"/>
            <a:ext cx="1800000" cy="1080000"/>
          </a:xfrm>
          <a:prstGeom prst="round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Environment</a:t>
            </a:r>
          </a:p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Container</a:t>
            </a:r>
          </a:p>
        </p:txBody>
      </p: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flipH="1" flipV="1">
            <a:off x="1942240" y="781120"/>
            <a:ext cx="528320" cy="27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6567" y="78384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0320" y="1323840"/>
            <a:ext cx="1778000" cy="769120"/>
            <a:chOff x="5679440" y="1323840"/>
            <a:chExt cx="2468880" cy="91136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679440" y="1323840"/>
              <a:ext cx="0" cy="36000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148320" y="1683840"/>
              <a:ext cx="0" cy="551360"/>
            </a:xfrm>
            <a:prstGeom prst="line">
              <a:avLst/>
            </a:prstGeom>
            <a:ln cap="rnd">
              <a:solidFill>
                <a:schemeClr val="tx1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679440" y="1683840"/>
              <a:ext cx="246888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>
            <a:off x="5782720" y="1321120"/>
            <a:ext cx="221840" cy="771840"/>
            <a:chOff x="5679440" y="1323840"/>
            <a:chExt cx="2468880" cy="91136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679440" y="1323840"/>
              <a:ext cx="0" cy="57880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148320" y="1902640"/>
              <a:ext cx="0" cy="332560"/>
            </a:xfrm>
            <a:prstGeom prst="line">
              <a:avLst/>
            </a:prstGeom>
            <a:ln cap="rnd">
              <a:solidFill>
                <a:schemeClr val="tx1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679440" y="1902640"/>
              <a:ext cx="246888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1056640" y="1321120"/>
            <a:ext cx="4094480" cy="771840"/>
            <a:chOff x="5679440" y="1323840"/>
            <a:chExt cx="2468880" cy="91136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679440" y="1323840"/>
              <a:ext cx="0" cy="36000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148320" y="1683840"/>
              <a:ext cx="0" cy="551360"/>
            </a:xfrm>
            <a:prstGeom prst="line">
              <a:avLst/>
            </a:prstGeom>
            <a:ln cap="rnd">
              <a:solidFill>
                <a:schemeClr val="tx1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679440" y="1683840"/>
              <a:ext cx="246888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3403600" y="1321120"/>
            <a:ext cx="2082800" cy="771840"/>
            <a:chOff x="5679440" y="1323840"/>
            <a:chExt cx="2468880" cy="911360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5679440" y="1323840"/>
              <a:ext cx="0" cy="578800"/>
            </a:xfrm>
            <a:prstGeom prst="line">
              <a:avLst/>
            </a:prstGeom>
            <a:ln cap="rnd">
              <a:solidFill>
                <a:schemeClr val="tx1"/>
              </a:solidFill>
              <a:round/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148320" y="1902640"/>
              <a:ext cx="0" cy="332560"/>
            </a:xfrm>
            <a:prstGeom prst="line">
              <a:avLst/>
            </a:prstGeom>
            <a:ln cap="rnd">
              <a:solidFill>
                <a:schemeClr val="tx1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679440" y="1902640"/>
              <a:ext cx="246888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370320" y="1352695"/>
            <a:ext cx="44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1…n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75920" y="134520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223738" y="153076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46462" y="155652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142240" y="3691120"/>
            <a:ext cx="1800000" cy="1080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Boundary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882720" y="241120"/>
            <a:ext cx="1800000" cy="10800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Compartment</a:t>
            </a:r>
          </a:p>
        </p:txBody>
      </p:sp>
      <p:cxnSp>
        <p:nvCxnSpPr>
          <p:cNvPr id="68" name="Straight Arrow Connector 67"/>
          <p:cNvCxnSpPr>
            <a:stCxn id="67" idx="1"/>
            <a:endCxn id="5" idx="3"/>
          </p:cNvCxnSpPr>
          <p:nvPr/>
        </p:nvCxnSpPr>
        <p:spPr>
          <a:xfrm flipH="1">
            <a:off x="4270560" y="781120"/>
            <a:ext cx="612160" cy="27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15863" y="783840"/>
            <a:ext cx="46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1…n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2470560" y="3691120"/>
            <a:ext cx="1800000" cy="1080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Spatial Grid</a:t>
            </a:r>
          </a:p>
        </p:txBody>
      </p:sp>
      <p:cxnSp>
        <p:nvCxnSpPr>
          <p:cNvPr id="75" name="Straight Arrow Connector 74"/>
          <p:cNvCxnSpPr>
            <a:stCxn id="63" idx="0"/>
            <a:endCxn id="6" idx="2"/>
          </p:cNvCxnSpPr>
          <p:nvPr/>
        </p:nvCxnSpPr>
        <p:spPr>
          <a:xfrm flipV="1">
            <a:off x="1042240" y="3172960"/>
            <a:ext cx="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0" y="3229455"/>
            <a:ext cx="110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Some required</a:t>
            </a:r>
          </a:p>
          <a:p>
            <a:r>
              <a:rPr lang="en-US" sz="1200" dirty="0" smtClean="0"/>
              <a:t>Some optional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stCxn id="72" idx="0"/>
            <a:endCxn id="11" idx="2"/>
          </p:cNvCxnSpPr>
          <p:nvPr/>
        </p:nvCxnSpPr>
        <p:spPr>
          <a:xfrm flipV="1">
            <a:off x="3370560" y="3172960"/>
            <a:ext cx="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08901" y="3322681"/>
            <a:ext cx="66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nSolute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370320" y="16239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Ordered by time priority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42240" y="6007920"/>
            <a:ext cx="1080000" cy="7200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Agent Method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62240" y="5136880"/>
            <a:ext cx="1080000" cy="7200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Grid Method</a:t>
            </a:r>
          </a:p>
        </p:txBody>
      </p:sp>
      <p:cxnSp>
        <p:nvCxnSpPr>
          <p:cNvPr id="95" name="Straight Arrow Connector 94"/>
          <p:cNvCxnSpPr>
            <a:stCxn id="91" idx="0"/>
          </p:cNvCxnSpPr>
          <p:nvPr/>
        </p:nvCxnSpPr>
        <p:spPr>
          <a:xfrm flipV="1">
            <a:off x="682240" y="4771120"/>
            <a:ext cx="0" cy="123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0"/>
          </p:cNvCxnSpPr>
          <p:nvPr/>
        </p:nvCxnSpPr>
        <p:spPr>
          <a:xfrm flipV="1">
            <a:off x="1402240" y="47711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9578" y="4881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02240" y="4859881"/>
            <a:ext cx="66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nSolute</a:t>
            </a:r>
            <a:endParaRPr lang="en-US" sz="1200" dirty="0"/>
          </a:p>
        </p:txBody>
      </p:sp>
      <p:sp>
        <p:nvSpPr>
          <p:cNvPr id="103" name="Arc 102"/>
          <p:cNvSpPr/>
          <p:nvPr/>
        </p:nvSpPr>
        <p:spPr>
          <a:xfrm>
            <a:off x="419578" y="4196080"/>
            <a:ext cx="2950982" cy="1249680"/>
          </a:xfrm>
          <a:prstGeom prst="arc">
            <a:avLst>
              <a:gd name="adj1" fmla="val 21485451"/>
              <a:gd name="adj2" fmla="val 51799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-3810000" y="121920"/>
            <a:ext cx="9556461" cy="6285939"/>
          </a:xfrm>
          <a:prstGeom prst="arc">
            <a:avLst>
              <a:gd name="adj1" fmla="val 21544085"/>
              <a:gd name="adj2" fmla="val 513566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Clegg</dc:creator>
  <cp:lastModifiedBy>Robert Clegg</cp:lastModifiedBy>
  <cp:revision>9</cp:revision>
  <dcterms:created xsi:type="dcterms:W3CDTF">2015-10-29T14:00:03Z</dcterms:created>
  <dcterms:modified xsi:type="dcterms:W3CDTF">2015-10-29T16:01:30Z</dcterms:modified>
</cp:coreProperties>
</file>