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D1DB2D-1126-4339-BB6E-2025795705B3}" v="12" dt="2023-05-19T09:38:51.9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 Kastner" userId="f9a3b054-7fc6-4db6-963d-398f1342483f" providerId="ADAL" clId="{C9D1DB2D-1126-4339-BB6E-2025795705B3}"/>
    <pc:docChg chg="undo custSel addSld modSld sldOrd">
      <pc:chgData name="Robert Kastner" userId="f9a3b054-7fc6-4db6-963d-398f1342483f" providerId="ADAL" clId="{C9D1DB2D-1126-4339-BB6E-2025795705B3}" dt="2023-05-19T09:44:27.767" v="1290" actId="1076"/>
      <pc:docMkLst>
        <pc:docMk/>
      </pc:docMkLst>
      <pc:sldChg chg="addSp delSp modSp new mod ord">
        <pc:chgData name="Robert Kastner" userId="f9a3b054-7fc6-4db6-963d-398f1342483f" providerId="ADAL" clId="{C9D1DB2D-1126-4339-BB6E-2025795705B3}" dt="2023-05-19T07:38:00.940" v="105" actId="1076"/>
        <pc:sldMkLst>
          <pc:docMk/>
          <pc:sldMk cId="3676239956" sldId="264"/>
        </pc:sldMkLst>
        <pc:spChg chg="del">
          <ac:chgData name="Robert Kastner" userId="f9a3b054-7fc6-4db6-963d-398f1342483f" providerId="ADAL" clId="{C9D1DB2D-1126-4339-BB6E-2025795705B3}" dt="2023-05-19T07:31:39.787" v="3" actId="478"/>
          <ac:spMkLst>
            <pc:docMk/>
            <pc:sldMk cId="3676239956" sldId="264"/>
            <ac:spMk id="2" creationId="{3770A1F6-C165-A64A-95DF-73F6177403EC}"/>
          </ac:spMkLst>
        </pc:spChg>
        <pc:spChg chg="mod">
          <ac:chgData name="Robert Kastner" userId="f9a3b054-7fc6-4db6-963d-398f1342483f" providerId="ADAL" clId="{C9D1DB2D-1126-4339-BB6E-2025795705B3}" dt="2023-05-19T07:35:34.449" v="80" actId="20577"/>
          <ac:spMkLst>
            <pc:docMk/>
            <pc:sldMk cId="3676239956" sldId="264"/>
            <ac:spMk id="3" creationId="{161D7804-6E4E-B8E4-DE15-8C5FED9604A3}"/>
          </ac:spMkLst>
        </pc:spChg>
        <pc:spChg chg="add mod">
          <ac:chgData name="Robert Kastner" userId="f9a3b054-7fc6-4db6-963d-398f1342483f" providerId="ADAL" clId="{C9D1DB2D-1126-4339-BB6E-2025795705B3}" dt="2023-05-19T07:36:40.335" v="92" actId="1076"/>
          <ac:spMkLst>
            <pc:docMk/>
            <pc:sldMk cId="3676239956" sldId="264"/>
            <ac:spMk id="9" creationId="{37A43485-983D-D697-6B0E-63D97704C6E3}"/>
          </ac:spMkLst>
        </pc:spChg>
        <pc:spChg chg="add del">
          <ac:chgData name="Robert Kastner" userId="f9a3b054-7fc6-4db6-963d-398f1342483f" providerId="ADAL" clId="{C9D1DB2D-1126-4339-BB6E-2025795705B3}" dt="2023-05-19T07:36:49.871" v="94" actId="22"/>
          <ac:spMkLst>
            <pc:docMk/>
            <pc:sldMk cId="3676239956" sldId="264"/>
            <ac:spMk id="11" creationId="{5563B739-07C0-0266-CF0A-41725013E0FE}"/>
          </ac:spMkLst>
        </pc:spChg>
        <pc:spChg chg="add mod">
          <ac:chgData name="Robert Kastner" userId="f9a3b054-7fc6-4db6-963d-398f1342483f" providerId="ADAL" clId="{C9D1DB2D-1126-4339-BB6E-2025795705B3}" dt="2023-05-19T07:37:32.580" v="103" actId="20577"/>
          <ac:spMkLst>
            <pc:docMk/>
            <pc:sldMk cId="3676239956" sldId="264"/>
            <ac:spMk id="12" creationId="{6A7C897F-CFD4-F89B-3A99-C70F1113FA55}"/>
          </ac:spMkLst>
        </pc:spChg>
        <pc:picChg chg="add mod">
          <ac:chgData name="Robert Kastner" userId="f9a3b054-7fc6-4db6-963d-398f1342483f" providerId="ADAL" clId="{C9D1DB2D-1126-4339-BB6E-2025795705B3}" dt="2023-05-19T07:35:17.531" v="74" actId="14100"/>
          <ac:picMkLst>
            <pc:docMk/>
            <pc:sldMk cId="3676239956" sldId="264"/>
            <ac:picMk id="5" creationId="{84F37531-436E-4A95-7FAC-8717D51DF3A8}"/>
          </ac:picMkLst>
        </pc:picChg>
        <pc:picChg chg="add mod">
          <ac:chgData name="Robert Kastner" userId="f9a3b054-7fc6-4db6-963d-398f1342483f" providerId="ADAL" clId="{C9D1DB2D-1126-4339-BB6E-2025795705B3}" dt="2023-05-19T07:35:14.138" v="73" actId="14100"/>
          <ac:picMkLst>
            <pc:docMk/>
            <pc:sldMk cId="3676239956" sldId="264"/>
            <ac:picMk id="7" creationId="{B63A6766-F044-1FC4-26DB-A3E8F5955C91}"/>
          </ac:picMkLst>
        </pc:picChg>
        <pc:picChg chg="add mod">
          <ac:chgData name="Robert Kastner" userId="f9a3b054-7fc6-4db6-963d-398f1342483f" providerId="ADAL" clId="{C9D1DB2D-1126-4339-BB6E-2025795705B3}" dt="2023-05-19T07:38:00.940" v="105" actId="1076"/>
          <ac:picMkLst>
            <pc:docMk/>
            <pc:sldMk cId="3676239956" sldId="264"/>
            <ac:picMk id="8" creationId="{A7642BA4-09FB-5CA8-27A3-5A39ED79CA01}"/>
          </ac:picMkLst>
        </pc:picChg>
      </pc:sldChg>
      <pc:sldChg chg="delSp modSp add mod ord">
        <pc:chgData name="Robert Kastner" userId="f9a3b054-7fc6-4db6-963d-398f1342483f" providerId="ADAL" clId="{C9D1DB2D-1126-4339-BB6E-2025795705B3}" dt="2023-05-19T09:07:16.518" v="178" actId="1076"/>
        <pc:sldMkLst>
          <pc:docMk/>
          <pc:sldMk cId="1523782279" sldId="265"/>
        </pc:sldMkLst>
        <pc:spChg chg="mod">
          <ac:chgData name="Robert Kastner" userId="f9a3b054-7fc6-4db6-963d-398f1342483f" providerId="ADAL" clId="{C9D1DB2D-1126-4339-BB6E-2025795705B3}" dt="2023-05-19T09:07:05.902" v="175" actId="14100"/>
          <ac:spMkLst>
            <pc:docMk/>
            <pc:sldMk cId="1523782279" sldId="265"/>
            <ac:spMk id="3" creationId="{161D7804-6E4E-B8E4-DE15-8C5FED9604A3}"/>
          </ac:spMkLst>
        </pc:spChg>
        <pc:spChg chg="del">
          <ac:chgData name="Robert Kastner" userId="f9a3b054-7fc6-4db6-963d-398f1342483f" providerId="ADAL" clId="{C9D1DB2D-1126-4339-BB6E-2025795705B3}" dt="2023-05-19T09:06:05.432" v="110" actId="478"/>
          <ac:spMkLst>
            <pc:docMk/>
            <pc:sldMk cId="1523782279" sldId="265"/>
            <ac:spMk id="9" creationId="{37A43485-983D-D697-6B0E-63D97704C6E3}"/>
          </ac:spMkLst>
        </pc:spChg>
        <pc:spChg chg="mod">
          <ac:chgData name="Robert Kastner" userId="f9a3b054-7fc6-4db6-963d-398f1342483f" providerId="ADAL" clId="{C9D1DB2D-1126-4339-BB6E-2025795705B3}" dt="2023-05-19T09:07:16.518" v="178" actId="1076"/>
          <ac:spMkLst>
            <pc:docMk/>
            <pc:sldMk cId="1523782279" sldId="265"/>
            <ac:spMk id="12" creationId="{6A7C897F-CFD4-F89B-3A99-C70F1113FA55}"/>
          </ac:spMkLst>
        </pc:spChg>
        <pc:picChg chg="mod">
          <ac:chgData name="Robert Kastner" userId="f9a3b054-7fc6-4db6-963d-398f1342483f" providerId="ADAL" clId="{C9D1DB2D-1126-4339-BB6E-2025795705B3}" dt="2023-05-19T09:07:12.964" v="177" actId="1076"/>
          <ac:picMkLst>
            <pc:docMk/>
            <pc:sldMk cId="1523782279" sldId="265"/>
            <ac:picMk id="5" creationId="{84F37531-436E-4A95-7FAC-8717D51DF3A8}"/>
          </ac:picMkLst>
        </pc:picChg>
        <pc:picChg chg="del">
          <ac:chgData name="Robert Kastner" userId="f9a3b054-7fc6-4db6-963d-398f1342483f" providerId="ADAL" clId="{C9D1DB2D-1126-4339-BB6E-2025795705B3}" dt="2023-05-19T09:06:01.142" v="109" actId="478"/>
          <ac:picMkLst>
            <pc:docMk/>
            <pc:sldMk cId="1523782279" sldId="265"/>
            <ac:picMk id="7" creationId="{B63A6766-F044-1FC4-26DB-A3E8F5955C91}"/>
          </ac:picMkLst>
        </pc:picChg>
        <pc:picChg chg="mod">
          <ac:chgData name="Robert Kastner" userId="f9a3b054-7fc6-4db6-963d-398f1342483f" providerId="ADAL" clId="{C9D1DB2D-1126-4339-BB6E-2025795705B3}" dt="2023-05-19T09:07:10.051" v="176" actId="14100"/>
          <ac:picMkLst>
            <pc:docMk/>
            <pc:sldMk cId="1523782279" sldId="265"/>
            <ac:picMk id="8" creationId="{A7642BA4-09FB-5CA8-27A3-5A39ED79CA01}"/>
          </ac:picMkLst>
        </pc:picChg>
      </pc:sldChg>
      <pc:sldChg chg="addSp delSp modSp add mod">
        <pc:chgData name="Robert Kastner" userId="f9a3b054-7fc6-4db6-963d-398f1342483f" providerId="ADAL" clId="{C9D1DB2D-1126-4339-BB6E-2025795705B3}" dt="2023-05-19T09:19:04.988" v="360" actId="1076"/>
        <pc:sldMkLst>
          <pc:docMk/>
          <pc:sldMk cId="1342077345" sldId="266"/>
        </pc:sldMkLst>
        <pc:spChg chg="add mod">
          <ac:chgData name="Robert Kastner" userId="f9a3b054-7fc6-4db6-963d-398f1342483f" providerId="ADAL" clId="{C9D1DB2D-1126-4339-BB6E-2025795705B3}" dt="2023-05-19T09:16:12.871" v="299" actId="20577"/>
          <ac:spMkLst>
            <pc:docMk/>
            <pc:sldMk cId="1342077345" sldId="266"/>
            <ac:spMk id="2" creationId="{0D227E7E-E282-CB10-C49B-E6BA6EF5D2B9}"/>
          </ac:spMkLst>
        </pc:spChg>
        <pc:spChg chg="mod">
          <ac:chgData name="Robert Kastner" userId="f9a3b054-7fc6-4db6-963d-398f1342483f" providerId="ADAL" clId="{C9D1DB2D-1126-4339-BB6E-2025795705B3}" dt="2023-05-19T09:08:59.685" v="194" actId="1076"/>
          <ac:spMkLst>
            <pc:docMk/>
            <pc:sldMk cId="1342077345" sldId="266"/>
            <ac:spMk id="3" creationId="{161D7804-6E4E-B8E4-DE15-8C5FED9604A3}"/>
          </ac:spMkLst>
        </pc:spChg>
        <pc:spChg chg="add mod">
          <ac:chgData name="Robert Kastner" userId="f9a3b054-7fc6-4db6-963d-398f1342483f" providerId="ADAL" clId="{C9D1DB2D-1126-4339-BB6E-2025795705B3}" dt="2023-05-19T09:16:29.187" v="316" actId="14100"/>
          <ac:spMkLst>
            <pc:docMk/>
            <pc:sldMk cId="1342077345" sldId="266"/>
            <ac:spMk id="4" creationId="{2FAE7602-9F4B-93D7-F6E0-CBBC50F7DA57}"/>
          </ac:spMkLst>
        </pc:spChg>
        <pc:spChg chg="add mod">
          <ac:chgData name="Robert Kastner" userId="f9a3b054-7fc6-4db6-963d-398f1342483f" providerId="ADAL" clId="{C9D1DB2D-1126-4339-BB6E-2025795705B3}" dt="2023-05-19T09:18:14.583" v="354" actId="1076"/>
          <ac:spMkLst>
            <pc:docMk/>
            <pc:sldMk cId="1342077345" sldId="266"/>
            <ac:spMk id="11" creationId="{F966C0AB-DD1C-B928-1A8F-4C9FE1FEC68C}"/>
          </ac:spMkLst>
        </pc:spChg>
        <pc:spChg chg="del">
          <ac:chgData name="Robert Kastner" userId="f9a3b054-7fc6-4db6-963d-398f1342483f" providerId="ADAL" clId="{C9D1DB2D-1126-4339-BB6E-2025795705B3}" dt="2023-05-19T09:08:55.783" v="193" actId="478"/>
          <ac:spMkLst>
            <pc:docMk/>
            <pc:sldMk cId="1342077345" sldId="266"/>
            <ac:spMk id="12" creationId="{6A7C897F-CFD4-F89B-3A99-C70F1113FA55}"/>
          </ac:spMkLst>
        </pc:spChg>
        <pc:picChg chg="del">
          <ac:chgData name="Robert Kastner" userId="f9a3b054-7fc6-4db6-963d-398f1342483f" providerId="ADAL" clId="{C9D1DB2D-1126-4339-BB6E-2025795705B3}" dt="2023-05-19T09:08:53.166" v="192" actId="478"/>
          <ac:picMkLst>
            <pc:docMk/>
            <pc:sldMk cId="1342077345" sldId="266"/>
            <ac:picMk id="5" creationId="{84F37531-436E-4A95-7FAC-8717D51DF3A8}"/>
          </ac:picMkLst>
        </pc:picChg>
        <pc:picChg chg="add mod">
          <ac:chgData name="Robert Kastner" userId="f9a3b054-7fc6-4db6-963d-398f1342483f" providerId="ADAL" clId="{C9D1DB2D-1126-4339-BB6E-2025795705B3}" dt="2023-05-19T09:16:53.716" v="321" actId="1076"/>
          <ac:picMkLst>
            <pc:docMk/>
            <pc:sldMk cId="1342077345" sldId="266"/>
            <ac:picMk id="7" creationId="{64F57FD1-7F5E-9CFB-D548-FA2CD1E3D7BB}"/>
          </ac:picMkLst>
        </pc:picChg>
        <pc:picChg chg="del">
          <ac:chgData name="Robert Kastner" userId="f9a3b054-7fc6-4db6-963d-398f1342483f" providerId="ADAL" clId="{C9D1DB2D-1126-4339-BB6E-2025795705B3}" dt="2023-05-19T09:08:51.704" v="191" actId="478"/>
          <ac:picMkLst>
            <pc:docMk/>
            <pc:sldMk cId="1342077345" sldId="266"/>
            <ac:picMk id="8" creationId="{A7642BA4-09FB-5CA8-27A3-5A39ED79CA01}"/>
          </ac:picMkLst>
        </pc:picChg>
        <pc:picChg chg="add del">
          <ac:chgData name="Robert Kastner" userId="f9a3b054-7fc6-4db6-963d-398f1342483f" providerId="ADAL" clId="{C9D1DB2D-1126-4339-BB6E-2025795705B3}" dt="2023-05-19T09:17:07.715" v="323" actId="22"/>
          <ac:picMkLst>
            <pc:docMk/>
            <pc:sldMk cId="1342077345" sldId="266"/>
            <ac:picMk id="10" creationId="{608E8615-2927-2934-AE5B-6F1351E2A877}"/>
          </ac:picMkLst>
        </pc:picChg>
        <pc:picChg chg="add mod">
          <ac:chgData name="Robert Kastner" userId="f9a3b054-7fc6-4db6-963d-398f1342483f" providerId="ADAL" clId="{C9D1DB2D-1126-4339-BB6E-2025795705B3}" dt="2023-05-19T09:19:04.988" v="360" actId="1076"/>
          <ac:picMkLst>
            <pc:docMk/>
            <pc:sldMk cId="1342077345" sldId="266"/>
            <ac:picMk id="14" creationId="{E7B35993-2BDC-9CB2-ACB3-B3F4119C4B20}"/>
          </ac:picMkLst>
        </pc:picChg>
      </pc:sldChg>
      <pc:sldChg chg="addSp delSp modSp add mod">
        <pc:chgData name="Robert Kastner" userId="f9a3b054-7fc6-4db6-963d-398f1342483f" providerId="ADAL" clId="{C9D1DB2D-1126-4339-BB6E-2025795705B3}" dt="2023-05-19T09:44:27.767" v="1290" actId="1076"/>
        <pc:sldMkLst>
          <pc:docMk/>
          <pc:sldMk cId="3678939453" sldId="267"/>
        </pc:sldMkLst>
        <pc:spChg chg="mod">
          <ac:chgData name="Robert Kastner" userId="f9a3b054-7fc6-4db6-963d-398f1342483f" providerId="ADAL" clId="{C9D1DB2D-1126-4339-BB6E-2025795705B3}" dt="2023-05-19T09:20:29.257" v="379" actId="20577"/>
          <ac:spMkLst>
            <pc:docMk/>
            <pc:sldMk cId="3678939453" sldId="267"/>
            <ac:spMk id="2" creationId="{0D227E7E-E282-CB10-C49B-E6BA6EF5D2B9}"/>
          </ac:spMkLst>
        </pc:spChg>
        <pc:spChg chg="mod">
          <ac:chgData name="Robert Kastner" userId="f9a3b054-7fc6-4db6-963d-398f1342483f" providerId="ADAL" clId="{C9D1DB2D-1126-4339-BB6E-2025795705B3}" dt="2023-05-19T09:44:27.767" v="1290" actId="1076"/>
          <ac:spMkLst>
            <pc:docMk/>
            <pc:sldMk cId="3678939453" sldId="267"/>
            <ac:spMk id="3" creationId="{161D7804-6E4E-B8E4-DE15-8C5FED9604A3}"/>
          </ac:spMkLst>
        </pc:spChg>
        <pc:spChg chg="mod">
          <ac:chgData name="Robert Kastner" userId="f9a3b054-7fc6-4db6-963d-398f1342483f" providerId="ADAL" clId="{C9D1DB2D-1126-4339-BB6E-2025795705B3}" dt="2023-05-19T09:44:24.598" v="1289" actId="1076"/>
          <ac:spMkLst>
            <pc:docMk/>
            <pc:sldMk cId="3678939453" sldId="267"/>
            <ac:spMk id="4" creationId="{2FAE7602-9F4B-93D7-F6E0-CBBC50F7DA57}"/>
          </ac:spMkLst>
        </pc:spChg>
        <pc:spChg chg="del">
          <ac:chgData name="Robert Kastner" userId="f9a3b054-7fc6-4db6-963d-398f1342483f" providerId="ADAL" clId="{C9D1DB2D-1126-4339-BB6E-2025795705B3}" dt="2023-05-19T09:35:36.621" v="863" actId="478"/>
          <ac:spMkLst>
            <pc:docMk/>
            <pc:sldMk cId="3678939453" sldId="267"/>
            <ac:spMk id="11" creationId="{F966C0AB-DD1C-B928-1A8F-4C9FE1FEC68C}"/>
          </ac:spMkLst>
        </pc:spChg>
        <pc:picChg chg="del">
          <ac:chgData name="Robert Kastner" userId="f9a3b054-7fc6-4db6-963d-398f1342483f" providerId="ADAL" clId="{C9D1DB2D-1126-4339-BB6E-2025795705B3}" dt="2023-05-19T09:20:50.451" v="387" actId="478"/>
          <ac:picMkLst>
            <pc:docMk/>
            <pc:sldMk cId="3678939453" sldId="267"/>
            <ac:picMk id="7" creationId="{64F57FD1-7F5E-9CFB-D548-FA2CD1E3D7BB}"/>
          </ac:picMkLst>
        </pc:picChg>
        <pc:picChg chg="add del mod">
          <ac:chgData name="Robert Kastner" userId="f9a3b054-7fc6-4db6-963d-398f1342483f" providerId="ADAL" clId="{C9D1DB2D-1126-4339-BB6E-2025795705B3}" dt="2023-05-19T09:20:48.172" v="386" actId="478"/>
          <ac:picMkLst>
            <pc:docMk/>
            <pc:sldMk cId="3678939453" sldId="267"/>
            <ac:picMk id="14" creationId="{E7B35993-2BDC-9CB2-ACB3-B3F4119C4B2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AE1DF7-A365-537B-A613-3598C9457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558E31E-EC65-E3CF-D106-732F05A4BC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427A18-7555-5027-2D81-82877F45D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61D0-2C36-4770-8205-79204B2950EE}" type="datetimeFigureOut">
              <a:rPr lang="de-AT" smtClean="0"/>
              <a:t>19.05.2023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AB9A9D-EA42-3D60-C2C7-57DEFBDD8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DBBC4F-B243-018E-7E85-74C9D5250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51B8F-D24F-4EAC-AB69-C1CDC8D0039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9414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6709D4-AE37-F934-4703-1CC017D8F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1681EFA-49B5-CE2F-CD3B-C8498D65C2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A80743-3958-04B8-560E-922BB9A67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61D0-2C36-4770-8205-79204B2950EE}" type="datetimeFigureOut">
              <a:rPr lang="de-AT" smtClean="0"/>
              <a:t>19.05.2023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D8C4A1-9CC6-EEB2-8100-F617AAB1F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4666C4-8051-C027-FD5B-F3FD8EA77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51B8F-D24F-4EAC-AB69-C1CDC8D0039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02551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BB46C43-85ED-8D13-1A55-A1E14E037B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FC4DECF-683F-1E83-C6ED-098B171A3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CBDC48-BD3E-1C81-17B5-F97EB0CD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61D0-2C36-4770-8205-79204B2950EE}" type="datetimeFigureOut">
              <a:rPr lang="de-AT" smtClean="0"/>
              <a:t>19.05.2023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183B1F-FDD8-1233-4BDF-4C5513839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39552B-0053-5E10-2C44-85B2658AF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51B8F-D24F-4EAC-AB69-C1CDC8D0039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92587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CF7D4-4BF7-F128-26C3-82BF4EC01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71099C-92AE-3CAF-3DC6-F51D5498B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2D18A7-0736-438F-6C98-286608453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61D0-2C36-4770-8205-79204B2950EE}" type="datetimeFigureOut">
              <a:rPr lang="de-AT" smtClean="0"/>
              <a:t>19.05.2023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7DC458-542F-B8AA-40BF-58A053E1A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CB618D-111E-E159-43BA-B690529BA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51B8F-D24F-4EAC-AB69-C1CDC8D0039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13842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9DECAC-59C3-6597-48DA-8D8B51E9A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A64811B-8426-68B1-5CBB-D942AB5A7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567876-C197-8544-8900-ABBA9399D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61D0-2C36-4770-8205-79204B2950EE}" type="datetimeFigureOut">
              <a:rPr lang="de-AT" smtClean="0"/>
              <a:t>19.05.2023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BCA88A-F92A-E2D9-4740-E12DF9981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666122-CAF7-B67C-E66A-36016C42F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51B8F-D24F-4EAC-AB69-C1CDC8D0039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07707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622325-B5CD-3375-2851-421D8AE45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A8C70C-4D5F-0246-8F72-E1F0F2F110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DEEEE2E-ED32-77E5-8B29-1C7D87274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370509-9061-077C-9B67-F89F1FB74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61D0-2C36-4770-8205-79204B2950EE}" type="datetimeFigureOut">
              <a:rPr lang="de-AT" smtClean="0"/>
              <a:t>19.05.2023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71C723-6644-DC75-BB53-5B4F8FD72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CEF069E-761C-E609-1EC8-0B1B21807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51B8F-D24F-4EAC-AB69-C1CDC8D0039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58624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8B07AE-5401-C1C0-78CE-EFE2F5614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30CC53F-7326-4E88-3492-71576DD18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05C1A63-F51C-C4C5-B0C6-FDB60BA91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D174945-9128-58F9-14F1-B37BEADE00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1A354BE-845E-A2A4-DC06-0BF70E3B7F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F379276-448B-E58B-84B3-673C2BBE5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61D0-2C36-4770-8205-79204B2950EE}" type="datetimeFigureOut">
              <a:rPr lang="de-AT" smtClean="0"/>
              <a:t>19.05.2023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7C36860-C536-A06D-5436-F91BF402D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AA5EA4B-BC2B-3C93-455F-CADB97A1A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51B8F-D24F-4EAC-AB69-C1CDC8D0039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51014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988E5E-357B-05BF-F29D-E03DBD12C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5E40F53-FD94-A9A8-FB40-6F8B8BA5F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61D0-2C36-4770-8205-79204B2950EE}" type="datetimeFigureOut">
              <a:rPr lang="de-AT" smtClean="0"/>
              <a:t>19.05.2023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54B194F-7002-263A-917C-D57B48ABF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098693-0C6F-1E30-F542-1A894A058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51B8F-D24F-4EAC-AB69-C1CDC8D0039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5116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C076E04-B5DE-A549-0274-32CC90EFC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61D0-2C36-4770-8205-79204B2950EE}" type="datetimeFigureOut">
              <a:rPr lang="de-AT" smtClean="0"/>
              <a:t>19.05.2023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8FE2EAD-2494-AD5A-C58B-1F3C13D1B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7281077-8E37-C3CD-6FDB-D41D7BC41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51B8F-D24F-4EAC-AB69-C1CDC8D0039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11385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97C092-40E9-FD70-597B-041226F26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D4959E-6043-0759-CD0A-EEBBB38F4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37FDD10-ED9B-226C-9A1A-278D8DD15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B308FB8-5821-0F79-CE0B-8A675770A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61D0-2C36-4770-8205-79204B2950EE}" type="datetimeFigureOut">
              <a:rPr lang="de-AT" smtClean="0"/>
              <a:t>19.05.2023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E7CFAD-48C4-26F4-1D0C-BE00808B2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B604DA7-B6F5-D57D-C84E-2EE2815C5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51B8F-D24F-4EAC-AB69-C1CDC8D0039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6389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19AF15-26DE-4E38-74D3-34478D3F3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E5714D2-0F9F-C940-8136-D65D3552AE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FEB7A63-7F9D-BEEF-F0A2-2F6E1FCC6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161E86A-EBC3-4C04-13F1-E7BA7F772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61D0-2C36-4770-8205-79204B2950EE}" type="datetimeFigureOut">
              <a:rPr lang="de-AT" smtClean="0"/>
              <a:t>19.05.2023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8E23221-7112-B9B3-594D-F13161335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1882BA-A464-4DE5-D87F-95799D37C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51B8F-D24F-4EAC-AB69-C1CDC8D0039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50139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09F625C-02D0-9D11-1E8F-E73FC8C5E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27BD79-F183-9CD4-C40E-F852B622C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EE038E-92A6-8EBB-D3D7-87E7BEB7DF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B61D0-2C36-4770-8205-79204B2950EE}" type="datetimeFigureOut">
              <a:rPr lang="de-AT" smtClean="0"/>
              <a:t>19.05.2023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1B81C6-36E7-F6F4-C621-4568EA9F2B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13B0AB-65C6-837A-8725-3300606FF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51B8F-D24F-4EAC-AB69-C1CDC8D0039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74861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kedin.com/RecruitingBlindDat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1D7804-6E4E-B8E4-DE15-8C5FED960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5" y="844550"/>
            <a:ext cx="6534150" cy="736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8000" dirty="0"/>
              <a:t>Was wurde aus eigentlich aus …..?</a:t>
            </a:r>
            <a:endParaRPr lang="de-AT" sz="8000" dirty="0"/>
          </a:p>
        </p:txBody>
      </p:sp>
      <p:pic>
        <p:nvPicPr>
          <p:cNvPr id="5" name="Grafik 4" descr="Grabstein mit einfarbiger Füllung">
            <a:extLst>
              <a:ext uri="{FF2B5EF4-FFF2-40B4-BE49-F238E27FC236}">
                <a16:creationId xmlns:a16="http://schemas.microsoft.com/office/drawing/2014/main" id="{84F37531-436E-4A95-7FAC-8717D51DF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48625" y="5038725"/>
            <a:ext cx="1504950" cy="1504950"/>
          </a:xfrm>
          <a:prstGeom prst="rect">
            <a:avLst/>
          </a:prstGeom>
        </p:spPr>
      </p:pic>
      <p:pic>
        <p:nvPicPr>
          <p:cNvPr id="7" name="Grafik 6" descr="Storchenbaby mit einfarbiger Füllung">
            <a:extLst>
              <a:ext uri="{FF2B5EF4-FFF2-40B4-BE49-F238E27FC236}">
                <a16:creationId xmlns:a16="http://schemas.microsoft.com/office/drawing/2014/main" id="{B63A6766-F044-1FC4-26DB-A3E8F5955C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34350" y="2838450"/>
            <a:ext cx="1504950" cy="1504950"/>
          </a:xfrm>
          <a:prstGeom prst="rect">
            <a:avLst/>
          </a:prstGeom>
        </p:spPr>
      </p:pic>
      <p:pic>
        <p:nvPicPr>
          <p:cNvPr id="8" name="Grafik 7" descr="Ein Bild, das Text, Schrift, Logo, Grafiken enthält.&#10;&#10;Automatisch generierte Beschreibung">
            <a:extLst>
              <a:ext uri="{FF2B5EF4-FFF2-40B4-BE49-F238E27FC236}">
                <a16:creationId xmlns:a16="http://schemas.microsoft.com/office/drawing/2014/main" id="{A7642BA4-09FB-5CA8-27A3-5A39ED79CA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651" y="3246254"/>
            <a:ext cx="2269225" cy="3313967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37A43485-983D-D697-6B0E-63D97704C6E3}"/>
              </a:ext>
            </a:extLst>
          </p:cNvPr>
          <p:cNvSpPr txBox="1"/>
          <p:nvPr/>
        </p:nvSpPr>
        <p:spPr>
          <a:xfrm>
            <a:off x="9925050" y="3370332"/>
            <a:ext cx="18998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/>
              <a:t>03-2013</a:t>
            </a:r>
            <a:endParaRPr lang="de-AT" sz="40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A7C897F-CFD4-F89B-3A99-C70F1113FA55}"/>
              </a:ext>
            </a:extLst>
          </p:cNvPr>
          <p:cNvSpPr txBox="1"/>
          <p:nvPr/>
        </p:nvSpPr>
        <p:spPr>
          <a:xfrm>
            <a:off x="9925050" y="5437257"/>
            <a:ext cx="20493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04-2016</a:t>
            </a:r>
            <a:endParaRPr lang="de-AT" sz="4000" dirty="0"/>
          </a:p>
        </p:txBody>
      </p:sp>
    </p:spTree>
    <p:extLst>
      <p:ext uri="{BB962C8B-B14F-4D97-AF65-F5344CB8AC3E}">
        <p14:creationId xmlns:p14="http://schemas.microsoft.com/office/powerpoint/2010/main" val="3676239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1D7804-6E4E-B8E4-DE15-8C5FED960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4" y="844550"/>
            <a:ext cx="8536157" cy="736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6000" dirty="0"/>
              <a:t>Hat doch funktioniert…..warum gibt es das nicht mehr?</a:t>
            </a:r>
            <a:endParaRPr lang="de-AT" sz="6000" dirty="0"/>
          </a:p>
        </p:txBody>
      </p:sp>
      <p:pic>
        <p:nvPicPr>
          <p:cNvPr id="5" name="Grafik 4" descr="Grabstein mit einfarbiger Füllung">
            <a:extLst>
              <a:ext uri="{FF2B5EF4-FFF2-40B4-BE49-F238E27FC236}">
                <a16:creationId xmlns:a16="http://schemas.microsoft.com/office/drawing/2014/main" id="{84F37531-436E-4A95-7FAC-8717D51DF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13114" y="4754639"/>
            <a:ext cx="1504950" cy="1504950"/>
          </a:xfrm>
          <a:prstGeom prst="rect">
            <a:avLst/>
          </a:prstGeom>
        </p:spPr>
      </p:pic>
      <p:pic>
        <p:nvPicPr>
          <p:cNvPr id="8" name="Grafik 7" descr="Ein Bild, das Text, Schrift, Logo, Grafiken enthält.&#10;&#10;Automatisch generierte Beschreibung">
            <a:extLst>
              <a:ext uri="{FF2B5EF4-FFF2-40B4-BE49-F238E27FC236}">
                <a16:creationId xmlns:a16="http://schemas.microsoft.com/office/drawing/2014/main" id="{A7642BA4-09FB-5CA8-27A3-5A39ED79CA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652" y="3903226"/>
            <a:ext cx="1819366" cy="2656995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6A7C897F-CFD4-F89B-3A99-C70F1113FA55}"/>
              </a:ext>
            </a:extLst>
          </p:cNvPr>
          <p:cNvSpPr txBox="1"/>
          <p:nvPr/>
        </p:nvSpPr>
        <p:spPr>
          <a:xfrm>
            <a:off x="9518064" y="5231723"/>
            <a:ext cx="20493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04-2016</a:t>
            </a:r>
            <a:endParaRPr lang="de-AT" sz="4000" dirty="0"/>
          </a:p>
        </p:txBody>
      </p:sp>
    </p:spTree>
    <p:extLst>
      <p:ext uri="{BB962C8B-B14F-4D97-AF65-F5344CB8AC3E}">
        <p14:creationId xmlns:p14="http://schemas.microsoft.com/office/powerpoint/2010/main" val="1523782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1D7804-6E4E-B8E4-DE15-8C5FED960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955" y="498321"/>
            <a:ext cx="8536157" cy="7366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DE" sz="6000" u="sng" dirty="0"/>
              <a:t>2 Gründe</a:t>
            </a:r>
            <a:endParaRPr lang="de-AT" sz="6000" u="sng" dirty="0"/>
          </a:p>
        </p:txBody>
      </p:sp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0D227E7E-E282-CB10-C49B-E6BA6EF5D2B9}"/>
              </a:ext>
            </a:extLst>
          </p:cNvPr>
          <p:cNvSpPr txBox="1">
            <a:spLocks/>
          </p:cNvSpPr>
          <p:nvPr/>
        </p:nvSpPr>
        <p:spPr>
          <a:xfrm>
            <a:off x="547180" y="2159924"/>
            <a:ext cx="4220130" cy="736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u="sng" dirty="0"/>
              <a:t>1.) Weg der Idee verlassen</a:t>
            </a:r>
            <a:endParaRPr lang="de-AT" u="sng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2FAE7602-9F4B-93D7-F6E0-CBBC50F7DA57}"/>
              </a:ext>
            </a:extLst>
          </p:cNvPr>
          <p:cNvSpPr txBox="1">
            <a:spLocks/>
          </p:cNvSpPr>
          <p:nvPr/>
        </p:nvSpPr>
        <p:spPr>
          <a:xfrm>
            <a:off x="7348953" y="2159924"/>
            <a:ext cx="4564879" cy="736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u="sng" dirty="0"/>
              <a:t>2.) kein Team - Einzelkämpfer</a:t>
            </a:r>
            <a:endParaRPr lang="de-AT" u="sng" dirty="0"/>
          </a:p>
        </p:txBody>
      </p:sp>
      <p:pic>
        <p:nvPicPr>
          <p:cNvPr id="7" name="Grafik 6" descr="Ein Bild, das Himmel, draußen, Silhouette, Pferd enthält.&#10;&#10;Automatisch generierte Beschreibung">
            <a:extLst>
              <a:ext uri="{FF2B5EF4-FFF2-40B4-BE49-F238E27FC236}">
                <a16:creationId xmlns:a16="http://schemas.microsoft.com/office/drawing/2014/main" id="{64F57FD1-7F5E-9CFB-D548-FA2CD1E3D7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64" y="3082955"/>
            <a:ext cx="3638870" cy="2921346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F966C0AB-DD1C-B928-1A8F-4C9FE1FEC68C}"/>
              </a:ext>
            </a:extLst>
          </p:cNvPr>
          <p:cNvSpPr txBox="1">
            <a:spLocks/>
          </p:cNvSpPr>
          <p:nvPr/>
        </p:nvSpPr>
        <p:spPr>
          <a:xfrm>
            <a:off x="3062796" y="4610333"/>
            <a:ext cx="1281737" cy="11335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000" dirty="0">
                <a:solidFill>
                  <a:schemeClr val="bg1"/>
                </a:solidFill>
              </a:rPr>
              <a:t>€</a:t>
            </a:r>
            <a:endParaRPr lang="de-AT" sz="6000" dirty="0">
              <a:solidFill>
                <a:schemeClr val="bg1"/>
              </a:solidFill>
            </a:endParaRPr>
          </a:p>
        </p:txBody>
      </p:sp>
      <p:pic>
        <p:nvPicPr>
          <p:cNvPr id="14" name="Grafik 13" descr="Ein Bild, das Kleidung, Person, Mann, Entwurf enthält.&#10;&#10;Automatisch generierte Beschreibung">
            <a:extLst>
              <a:ext uri="{FF2B5EF4-FFF2-40B4-BE49-F238E27FC236}">
                <a16:creationId xmlns:a16="http://schemas.microsoft.com/office/drawing/2014/main" id="{E7B35993-2BDC-9CB2-ACB3-B3F4119C4B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066" y="2896524"/>
            <a:ext cx="1982651" cy="353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077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1D7804-6E4E-B8E4-DE15-8C5FED960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200" y="52712"/>
            <a:ext cx="8536157" cy="7366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DE" sz="6000" u="sng" dirty="0"/>
              <a:t>Wie geht´s weiter?</a:t>
            </a:r>
            <a:endParaRPr lang="de-AT" sz="6000" u="sng" dirty="0"/>
          </a:p>
        </p:txBody>
      </p:sp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0D227E7E-E282-CB10-C49B-E6BA6EF5D2B9}"/>
              </a:ext>
            </a:extLst>
          </p:cNvPr>
          <p:cNvSpPr txBox="1">
            <a:spLocks/>
          </p:cNvSpPr>
          <p:nvPr/>
        </p:nvSpPr>
        <p:spPr>
          <a:xfrm>
            <a:off x="547180" y="2159924"/>
            <a:ext cx="4220130" cy="736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AT" u="sng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2FAE7602-9F4B-93D7-F6E0-CBBC50F7DA57}"/>
              </a:ext>
            </a:extLst>
          </p:cNvPr>
          <p:cNvSpPr txBox="1">
            <a:spLocks/>
          </p:cNvSpPr>
          <p:nvPr/>
        </p:nvSpPr>
        <p:spPr>
          <a:xfrm>
            <a:off x="547180" y="1000649"/>
            <a:ext cx="11097640" cy="736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Umsetzung einer eigenen </a:t>
            </a:r>
            <a:r>
              <a:rPr lang="de-DE" dirty="0">
                <a:highlight>
                  <a:srgbClr val="FFFF00"/>
                </a:highlight>
              </a:rPr>
              <a:t>Online-Jobbörse</a:t>
            </a:r>
            <a:r>
              <a:rPr lang="de-DE" dirty="0"/>
              <a:t> mit </a:t>
            </a:r>
            <a:br>
              <a:rPr lang="de-DE" dirty="0"/>
            </a:br>
            <a:r>
              <a:rPr lang="de-DE" dirty="0">
                <a:highlight>
                  <a:srgbClr val="FFFF00"/>
                </a:highlight>
              </a:rPr>
              <a:t>wirklich, wirklich klarem Produktversprechen (keine Diskriminierung möglich)</a:t>
            </a:r>
          </a:p>
          <a:p>
            <a:r>
              <a:rPr lang="de-DE" dirty="0"/>
              <a:t>Firmen überzeugen – die erste ist die schwierigste</a:t>
            </a:r>
          </a:p>
          <a:p>
            <a:pPr lvl="1"/>
            <a:r>
              <a:rPr lang="de-DE" dirty="0"/>
              <a:t>Gibt es aber schon (IT Unternehmen – 900 MA, Salzburg wird ab Start dabei sein)</a:t>
            </a:r>
          </a:p>
          <a:p>
            <a:pPr lvl="1"/>
            <a:r>
              <a:rPr lang="de-DE" dirty="0">
                <a:highlight>
                  <a:srgbClr val="FFFF00"/>
                </a:highlight>
              </a:rPr>
              <a:t>Kennst DU wen…?</a:t>
            </a:r>
          </a:p>
          <a:p>
            <a:r>
              <a:rPr lang="de-DE" dirty="0"/>
              <a:t>Menschen auf Jobsuche auf die Seite bringen</a:t>
            </a:r>
          </a:p>
          <a:p>
            <a:pPr lvl="1"/>
            <a:r>
              <a:rPr lang="de-DE" dirty="0"/>
              <a:t>Lokale Online-Jobbörse mit 200 – 400 </a:t>
            </a:r>
            <a:r>
              <a:rPr lang="de-DE" dirty="0" err="1"/>
              <a:t>Besucher:innen</a:t>
            </a:r>
            <a:r>
              <a:rPr lang="de-DE" dirty="0"/>
              <a:t> pro Tag als Kooperationspartner ist dabei</a:t>
            </a:r>
          </a:p>
          <a:p>
            <a:r>
              <a:rPr lang="de-DE" dirty="0" err="1"/>
              <a:t>Stakeholder:innen</a:t>
            </a:r>
            <a:r>
              <a:rPr lang="de-DE" dirty="0"/>
              <a:t>!!!</a:t>
            </a:r>
          </a:p>
          <a:p>
            <a:pPr lvl="1"/>
            <a:r>
              <a:rPr lang="de-DE" dirty="0">
                <a:hlinkClick r:id="rId2"/>
              </a:rPr>
              <a:t>www.linkedIn.com/RecruitingBlindDate</a:t>
            </a:r>
            <a:endParaRPr lang="de-DE" dirty="0"/>
          </a:p>
          <a:p>
            <a:pPr lvl="2"/>
            <a:r>
              <a:rPr lang="de-DE" dirty="0"/>
              <a:t>Newsletter-Anmeldung, Diskriminierungs-Statistik-Quiz, eigene Erfahrung mit Diskriminierung melden, Online Jobbörse-</a:t>
            </a:r>
            <a:r>
              <a:rPr lang="de-DE" dirty="0" err="1"/>
              <a:t>BetaVersion</a:t>
            </a:r>
            <a:r>
              <a:rPr lang="de-DE" dirty="0"/>
              <a:t> testen…</a:t>
            </a:r>
          </a:p>
          <a:p>
            <a:pPr lvl="2"/>
            <a:r>
              <a:rPr lang="de-DE" dirty="0">
                <a:highlight>
                  <a:srgbClr val="FFFF00"/>
                </a:highlight>
              </a:rPr>
              <a:t>!!!Wir suchen noch einen richtig guten Namen für unseren Service. Hast DU eine Idee…?</a:t>
            </a:r>
          </a:p>
          <a:p>
            <a:pPr lvl="1"/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78939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Säugetier, Känguru, Wildleben, Landtier enthält.&#10;&#10;Automatisch generierte Beschreibung">
            <a:extLst>
              <a:ext uri="{FF2B5EF4-FFF2-40B4-BE49-F238E27FC236}">
                <a16:creationId xmlns:a16="http://schemas.microsoft.com/office/drawing/2014/main" id="{AC7B1193-0552-D358-23A0-ADB077518C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B432D73-5C38-474F-AF96-A3228731B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45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46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Grafik 2" descr="Ein Bild, das Baum, draußen, Person, Menschliches Gesicht enthält.&#10;&#10;Automatisch generierte Beschreibung">
            <a:extLst>
              <a:ext uri="{FF2B5EF4-FFF2-40B4-BE49-F238E27FC236}">
                <a16:creationId xmlns:a16="http://schemas.microsoft.com/office/drawing/2014/main" id="{D341F5FA-98D6-BBBE-213C-0D46EF0F9C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75" b="2417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98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Schrift, Logo, Grafiken enthält.&#10;&#10;Automatisch generierte Beschreibung">
            <a:extLst>
              <a:ext uri="{FF2B5EF4-FFF2-40B4-BE49-F238E27FC236}">
                <a16:creationId xmlns:a16="http://schemas.microsoft.com/office/drawing/2014/main" id="{1A179AC1-CADB-C25C-1290-D4BF78C26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929" y="1381125"/>
            <a:ext cx="3104569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006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9F458B66-1E41-61AB-97EB-73D0EECBBE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4" y="1672589"/>
            <a:ext cx="4200525" cy="3640455"/>
          </a:xfrm>
          <a:prstGeom prst="rect">
            <a:avLst/>
          </a:prstGeom>
        </p:spPr>
      </p:pic>
      <p:pic>
        <p:nvPicPr>
          <p:cNvPr id="6" name="Grafik 5" descr="Ein Bild, das Text, Screenshot, Schrift, Design enthält.&#10;&#10;Automatisch generierte Beschreibung">
            <a:extLst>
              <a:ext uri="{FF2B5EF4-FFF2-40B4-BE49-F238E27FC236}">
                <a16:creationId xmlns:a16="http://schemas.microsoft.com/office/drawing/2014/main" id="{9754767D-6228-439D-B095-64B09004DC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20" y="2105024"/>
            <a:ext cx="6999852" cy="4505325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3C712679-F027-44B1-3728-829E9E631C75}"/>
              </a:ext>
            </a:extLst>
          </p:cNvPr>
          <p:cNvSpPr txBox="1"/>
          <p:nvPr/>
        </p:nvSpPr>
        <p:spPr>
          <a:xfrm>
            <a:off x="1847850" y="98406"/>
            <a:ext cx="93166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800" dirty="0"/>
              <a:t>1</a:t>
            </a:r>
            <a:r>
              <a:rPr lang="de-DE" sz="5400" dirty="0"/>
              <a:t>.</a:t>
            </a:r>
            <a:endParaRPr lang="de-AT" sz="54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22C245B-BE21-58E7-C8C9-6E16B37DF154}"/>
              </a:ext>
            </a:extLst>
          </p:cNvPr>
          <p:cNvSpPr txBox="1"/>
          <p:nvPr/>
        </p:nvSpPr>
        <p:spPr>
          <a:xfrm>
            <a:off x="7681281" y="495300"/>
            <a:ext cx="93166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800" dirty="0"/>
              <a:t>2</a:t>
            </a:r>
            <a:r>
              <a:rPr lang="de-DE" sz="5400" dirty="0"/>
              <a:t>.</a:t>
            </a:r>
            <a:endParaRPr lang="de-AT" sz="5400" dirty="0"/>
          </a:p>
        </p:txBody>
      </p:sp>
    </p:spTree>
    <p:extLst>
      <p:ext uri="{BB962C8B-B14F-4D97-AF65-F5344CB8AC3E}">
        <p14:creationId xmlns:p14="http://schemas.microsoft.com/office/powerpoint/2010/main" val="3634910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B8348E2D-931C-EED3-1235-1E7CF5441E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50" y="948690"/>
            <a:ext cx="10172700" cy="496062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9738FEE5-8333-DC13-8101-C1DEF2E8BAE2}"/>
              </a:ext>
            </a:extLst>
          </p:cNvPr>
          <p:cNvSpPr txBox="1"/>
          <p:nvPr/>
        </p:nvSpPr>
        <p:spPr>
          <a:xfrm>
            <a:off x="1009650" y="225415"/>
            <a:ext cx="93166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800" dirty="0"/>
              <a:t>3</a:t>
            </a:r>
            <a:r>
              <a:rPr lang="de-DE" sz="5400" dirty="0"/>
              <a:t>.</a:t>
            </a:r>
            <a:endParaRPr lang="de-AT" sz="5400" dirty="0"/>
          </a:p>
        </p:txBody>
      </p:sp>
    </p:spTree>
    <p:extLst>
      <p:ext uri="{BB962C8B-B14F-4D97-AF65-F5344CB8AC3E}">
        <p14:creationId xmlns:p14="http://schemas.microsoft.com/office/powerpoint/2010/main" val="707427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45EE747A-6C7A-B1A6-59DB-D7500E3A1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680" y="510540"/>
            <a:ext cx="9692640" cy="583692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6FC6E125-5F6D-39F2-9208-265052866817}"/>
              </a:ext>
            </a:extLst>
          </p:cNvPr>
          <p:cNvSpPr txBox="1"/>
          <p:nvPr/>
        </p:nvSpPr>
        <p:spPr>
          <a:xfrm>
            <a:off x="513454" y="506730"/>
            <a:ext cx="93166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800" dirty="0"/>
              <a:t>4</a:t>
            </a:r>
            <a:r>
              <a:rPr lang="de-DE" sz="5400" dirty="0"/>
              <a:t>.</a:t>
            </a:r>
            <a:endParaRPr lang="de-AT" sz="5400" dirty="0"/>
          </a:p>
        </p:txBody>
      </p:sp>
    </p:spTree>
    <p:extLst>
      <p:ext uri="{BB962C8B-B14F-4D97-AF65-F5344CB8AC3E}">
        <p14:creationId xmlns:p14="http://schemas.microsoft.com/office/powerpoint/2010/main" val="2357356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B1CB1AB9-D968-DED8-852A-E45FFF150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407670"/>
            <a:ext cx="9692640" cy="604266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FD72B9F0-BAC1-C537-E4AB-9901D9AA79A0}"/>
              </a:ext>
            </a:extLst>
          </p:cNvPr>
          <p:cNvSpPr txBox="1"/>
          <p:nvPr/>
        </p:nvSpPr>
        <p:spPr>
          <a:xfrm>
            <a:off x="714375" y="285750"/>
            <a:ext cx="93166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800" dirty="0"/>
              <a:t>5</a:t>
            </a:r>
            <a:r>
              <a:rPr lang="de-DE" sz="5400" dirty="0"/>
              <a:t>.</a:t>
            </a:r>
            <a:endParaRPr lang="de-AT" sz="5400" dirty="0"/>
          </a:p>
        </p:txBody>
      </p:sp>
    </p:spTree>
    <p:extLst>
      <p:ext uri="{BB962C8B-B14F-4D97-AF65-F5344CB8AC3E}">
        <p14:creationId xmlns:p14="http://schemas.microsoft.com/office/powerpoint/2010/main" val="1450150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Screenshot, Diagramm, Kreis enthält.&#10;&#10;Automatisch generierte Beschreibung">
            <a:extLst>
              <a:ext uri="{FF2B5EF4-FFF2-40B4-BE49-F238E27FC236}">
                <a16:creationId xmlns:a16="http://schemas.microsoft.com/office/drawing/2014/main" id="{5C5183B5-D442-F603-61CF-BEE973E27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09" y="497701"/>
            <a:ext cx="10563265" cy="610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131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</Words>
  <Application>Microsoft Office PowerPoint</Application>
  <PresentationFormat>Breitbild</PresentationFormat>
  <Paragraphs>26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Robert Kastner</dc:creator>
  <cp:lastModifiedBy>Robert Kastner</cp:lastModifiedBy>
  <cp:revision>1</cp:revision>
  <dcterms:created xsi:type="dcterms:W3CDTF">2023-05-19T07:20:01Z</dcterms:created>
  <dcterms:modified xsi:type="dcterms:W3CDTF">2023-05-19T09:44:29Z</dcterms:modified>
</cp:coreProperties>
</file>