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1DB2D-1126-4339-BB6E-2025795705B3}" v="16" dt="2023-05-22T19:30:5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astner" userId="f9a3b054-7fc6-4db6-963d-398f1342483f" providerId="ADAL" clId="{C9D1DB2D-1126-4339-BB6E-2025795705B3}"/>
    <pc:docChg chg="undo custSel addSld modSld sldOrd">
      <pc:chgData name="Robert Kastner" userId="f9a3b054-7fc6-4db6-963d-398f1342483f" providerId="ADAL" clId="{C9D1DB2D-1126-4339-BB6E-2025795705B3}" dt="2023-05-22T19:31:21.129" v="1309" actId="14100"/>
      <pc:docMkLst>
        <pc:docMk/>
      </pc:docMkLst>
      <pc:sldChg chg="addSp delSp modSp new mod ord">
        <pc:chgData name="Robert Kastner" userId="f9a3b054-7fc6-4db6-963d-398f1342483f" providerId="ADAL" clId="{C9D1DB2D-1126-4339-BB6E-2025795705B3}" dt="2023-05-19T07:38:00.940" v="105" actId="1076"/>
        <pc:sldMkLst>
          <pc:docMk/>
          <pc:sldMk cId="3676239956" sldId="264"/>
        </pc:sldMkLst>
        <pc:spChg chg="del">
          <ac:chgData name="Robert Kastner" userId="f9a3b054-7fc6-4db6-963d-398f1342483f" providerId="ADAL" clId="{C9D1DB2D-1126-4339-BB6E-2025795705B3}" dt="2023-05-19T07:31:39.787" v="3" actId="478"/>
          <ac:spMkLst>
            <pc:docMk/>
            <pc:sldMk cId="3676239956" sldId="264"/>
            <ac:spMk id="2" creationId="{3770A1F6-C165-A64A-95DF-73F6177403EC}"/>
          </ac:spMkLst>
        </pc:spChg>
        <pc:spChg chg="mod">
          <ac:chgData name="Robert Kastner" userId="f9a3b054-7fc6-4db6-963d-398f1342483f" providerId="ADAL" clId="{C9D1DB2D-1126-4339-BB6E-2025795705B3}" dt="2023-05-19T07:35:34.449" v="80" actId="20577"/>
          <ac:spMkLst>
            <pc:docMk/>
            <pc:sldMk cId="3676239956" sldId="264"/>
            <ac:spMk id="3" creationId="{161D7804-6E4E-B8E4-DE15-8C5FED9604A3}"/>
          </ac:spMkLst>
        </pc:spChg>
        <pc:spChg chg="add mod">
          <ac:chgData name="Robert Kastner" userId="f9a3b054-7fc6-4db6-963d-398f1342483f" providerId="ADAL" clId="{C9D1DB2D-1126-4339-BB6E-2025795705B3}" dt="2023-05-19T07:36:40.335" v="92" actId="1076"/>
          <ac:spMkLst>
            <pc:docMk/>
            <pc:sldMk cId="3676239956" sldId="264"/>
            <ac:spMk id="9" creationId="{37A43485-983D-D697-6B0E-63D97704C6E3}"/>
          </ac:spMkLst>
        </pc:spChg>
        <pc:spChg chg="add del">
          <ac:chgData name="Robert Kastner" userId="f9a3b054-7fc6-4db6-963d-398f1342483f" providerId="ADAL" clId="{C9D1DB2D-1126-4339-BB6E-2025795705B3}" dt="2023-05-19T07:36:49.871" v="94" actId="22"/>
          <ac:spMkLst>
            <pc:docMk/>
            <pc:sldMk cId="3676239956" sldId="264"/>
            <ac:spMk id="11" creationId="{5563B739-07C0-0266-CF0A-41725013E0FE}"/>
          </ac:spMkLst>
        </pc:spChg>
        <pc:spChg chg="add mod">
          <ac:chgData name="Robert Kastner" userId="f9a3b054-7fc6-4db6-963d-398f1342483f" providerId="ADAL" clId="{C9D1DB2D-1126-4339-BB6E-2025795705B3}" dt="2023-05-19T07:37:32.580" v="103" actId="20577"/>
          <ac:spMkLst>
            <pc:docMk/>
            <pc:sldMk cId="3676239956" sldId="264"/>
            <ac:spMk id="12" creationId="{6A7C897F-CFD4-F89B-3A99-C70F1113FA55}"/>
          </ac:spMkLst>
        </pc:spChg>
        <pc:picChg chg="add mod">
          <ac:chgData name="Robert Kastner" userId="f9a3b054-7fc6-4db6-963d-398f1342483f" providerId="ADAL" clId="{C9D1DB2D-1126-4339-BB6E-2025795705B3}" dt="2023-05-19T07:35:17.531" v="74" actId="14100"/>
          <ac:picMkLst>
            <pc:docMk/>
            <pc:sldMk cId="3676239956" sldId="264"/>
            <ac:picMk id="5" creationId="{84F37531-436E-4A95-7FAC-8717D51DF3A8}"/>
          </ac:picMkLst>
        </pc:picChg>
        <pc:picChg chg="add mod">
          <ac:chgData name="Robert Kastner" userId="f9a3b054-7fc6-4db6-963d-398f1342483f" providerId="ADAL" clId="{C9D1DB2D-1126-4339-BB6E-2025795705B3}" dt="2023-05-19T07:35:14.138" v="73" actId="14100"/>
          <ac:picMkLst>
            <pc:docMk/>
            <pc:sldMk cId="3676239956" sldId="264"/>
            <ac:picMk id="7" creationId="{B63A6766-F044-1FC4-26DB-A3E8F5955C91}"/>
          </ac:picMkLst>
        </pc:picChg>
        <pc:picChg chg="add mod">
          <ac:chgData name="Robert Kastner" userId="f9a3b054-7fc6-4db6-963d-398f1342483f" providerId="ADAL" clId="{C9D1DB2D-1126-4339-BB6E-2025795705B3}" dt="2023-05-19T07:38:00.940" v="105" actId="1076"/>
          <ac:picMkLst>
            <pc:docMk/>
            <pc:sldMk cId="3676239956" sldId="264"/>
            <ac:picMk id="8" creationId="{A7642BA4-09FB-5CA8-27A3-5A39ED79CA01}"/>
          </ac:picMkLst>
        </pc:picChg>
      </pc:sldChg>
      <pc:sldChg chg="delSp modSp add mod ord">
        <pc:chgData name="Robert Kastner" userId="f9a3b054-7fc6-4db6-963d-398f1342483f" providerId="ADAL" clId="{C9D1DB2D-1126-4339-BB6E-2025795705B3}" dt="2023-05-19T09:07:16.518" v="178" actId="1076"/>
        <pc:sldMkLst>
          <pc:docMk/>
          <pc:sldMk cId="1523782279" sldId="265"/>
        </pc:sldMkLst>
        <pc:spChg chg="mod">
          <ac:chgData name="Robert Kastner" userId="f9a3b054-7fc6-4db6-963d-398f1342483f" providerId="ADAL" clId="{C9D1DB2D-1126-4339-BB6E-2025795705B3}" dt="2023-05-19T09:07:05.902" v="175" actId="14100"/>
          <ac:spMkLst>
            <pc:docMk/>
            <pc:sldMk cId="1523782279" sldId="265"/>
            <ac:spMk id="3" creationId="{161D7804-6E4E-B8E4-DE15-8C5FED9604A3}"/>
          </ac:spMkLst>
        </pc:spChg>
        <pc:spChg chg="del">
          <ac:chgData name="Robert Kastner" userId="f9a3b054-7fc6-4db6-963d-398f1342483f" providerId="ADAL" clId="{C9D1DB2D-1126-4339-BB6E-2025795705B3}" dt="2023-05-19T09:06:05.432" v="110" actId="478"/>
          <ac:spMkLst>
            <pc:docMk/>
            <pc:sldMk cId="1523782279" sldId="265"/>
            <ac:spMk id="9" creationId="{37A43485-983D-D697-6B0E-63D97704C6E3}"/>
          </ac:spMkLst>
        </pc:spChg>
        <pc:spChg chg="mod">
          <ac:chgData name="Robert Kastner" userId="f9a3b054-7fc6-4db6-963d-398f1342483f" providerId="ADAL" clId="{C9D1DB2D-1126-4339-BB6E-2025795705B3}" dt="2023-05-19T09:07:16.518" v="178" actId="1076"/>
          <ac:spMkLst>
            <pc:docMk/>
            <pc:sldMk cId="1523782279" sldId="265"/>
            <ac:spMk id="12" creationId="{6A7C897F-CFD4-F89B-3A99-C70F1113FA55}"/>
          </ac:spMkLst>
        </pc:spChg>
        <pc:picChg chg="mod">
          <ac:chgData name="Robert Kastner" userId="f9a3b054-7fc6-4db6-963d-398f1342483f" providerId="ADAL" clId="{C9D1DB2D-1126-4339-BB6E-2025795705B3}" dt="2023-05-19T09:07:12.964" v="177" actId="1076"/>
          <ac:picMkLst>
            <pc:docMk/>
            <pc:sldMk cId="1523782279" sldId="265"/>
            <ac:picMk id="5" creationId="{84F37531-436E-4A95-7FAC-8717D51DF3A8}"/>
          </ac:picMkLst>
        </pc:picChg>
        <pc:picChg chg="del">
          <ac:chgData name="Robert Kastner" userId="f9a3b054-7fc6-4db6-963d-398f1342483f" providerId="ADAL" clId="{C9D1DB2D-1126-4339-BB6E-2025795705B3}" dt="2023-05-19T09:06:01.142" v="109" actId="478"/>
          <ac:picMkLst>
            <pc:docMk/>
            <pc:sldMk cId="1523782279" sldId="265"/>
            <ac:picMk id="7" creationId="{B63A6766-F044-1FC4-26DB-A3E8F5955C91}"/>
          </ac:picMkLst>
        </pc:picChg>
        <pc:picChg chg="mod">
          <ac:chgData name="Robert Kastner" userId="f9a3b054-7fc6-4db6-963d-398f1342483f" providerId="ADAL" clId="{C9D1DB2D-1126-4339-BB6E-2025795705B3}" dt="2023-05-19T09:07:10.051" v="176" actId="14100"/>
          <ac:picMkLst>
            <pc:docMk/>
            <pc:sldMk cId="1523782279" sldId="265"/>
            <ac:picMk id="8" creationId="{A7642BA4-09FB-5CA8-27A3-5A39ED79CA01}"/>
          </ac:picMkLst>
        </pc:picChg>
      </pc:sldChg>
      <pc:sldChg chg="addSp delSp modSp add mod">
        <pc:chgData name="Robert Kastner" userId="f9a3b054-7fc6-4db6-963d-398f1342483f" providerId="ADAL" clId="{C9D1DB2D-1126-4339-BB6E-2025795705B3}" dt="2023-05-19T09:19:04.988" v="360" actId="1076"/>
        <pc:sldMkLst>
          <pc:docMk/>
          <pc:sldMk cId="1342077345" sldId="266"/>
        </pc:sldMkLst>
        <pc:spChg chg="add mod">
          <ac:chgData name="Robert Kastner" userId="f9a3b054-7fc6-4db6-963d-398f1342483f" providerId="ADAL" clId="{C9D1DB2D-1126-4339-BB6E-2025795705B3}" dt="2023-05-19T09:16:12.871" v="299" actId="20577"/>
          <ac:spMkLst>
            <pc:docMk/>
            <pc:sldMk cId="1342077345" sldId="266"/>
            <ac:spMk id="2" creationId="{0D227E7E-E282-CB10-C49B-E6BA6EF5D2B9}"/>
          </ac:spMkLst>
        </pc:spChg>
        <pc:spChg chg="mod">
          <ac:chgData name="Robert Kastner" userId="f9a3b054-7fc6-4db6-963d-398f1342483f" providerId="ADAL" clId="{C9D1DB2D-1126-4339-BB6E-2025795705B3}" dt="2023-05-19T09:08:59.685" v="194" actId="1076"/>
          <ac:spMkLst>
            <pc:docMk/>
            <pc:sldMk cId="1342077345" sldId="266"/>
            <ac:spMk id="3" creationId="{161D7804-6E4E-B8E4-DE15-8C5FED9604A3}"/>
          </ac:spMkLst>
        </pc:spChg>
        <pc:spChg chg="add mod">
          <ac:chgData name="Robert Kastner" userId="f9a3b054-7fc6-4db6-963d-398f1342483f" providerId="ADAL" clId="{C9D1DB2D-1126-4339-BB6E-2025795705B3}" dt="2023-05-19T09:16:29.187" v="316" actId="14100"/>
          <ac:spMkLst>
            <pc:docMk/>
            <pc:sldMk cId="1342077345" sldId="266"/>
            <ac:spMk id="4" creationId="{2FAE7602-9F4B-93D7-F6E0-CBBC50F7DA57}"/>
          </ac:spMkLst>
        </pc:spChg>
        <pc:spChg chg="add mod">
          <ac:chgData name="Robert Kastner" userId="f9a3b054-7fc6-4db6-963d-398f1342483f" providerId="ADAL" clId="{C9D1DB2D-1126-4339-BB6E-2025795705B3}" dt="2023-05-19T09:18:14.583" v="354" actId="1076"/>
          <ac:spMkLst>
            <pc:docMk/>
            <pc:sldMk cId="1342077345" sldId="266"/>
            <ac:spMk id="11" creationId="{F966C0AB-DD1C-B928-1A8F-4C9FE1FEC68C}"/>
          </ac:spMkLst>
        </pc:spChg>
        <pc:spChg chg="del">
          <ac:chgData name="Robert Kastner" userId="f9a3b054-7fc6-4db6-963d-398f1342483f" providerId="ADAL" clId="{C9D1DB2D-1126-4339-BB6E-2025795705B3}" dt="2023-05-19T09:08:55.783" v="193" actId="478"/>
          <ac:spMkLst>
            <pc:docMk/>
            <pc:sldMk cId="1342077345" sldId="266"/>
            <ac:spMk id="12" creationId="{6A7C897F-CFD4-F89B-3A99-C70F1113FA55}"/>
          </ac:spMkLst>
        </pc:spChg>
        <pc:picChg chg="del">
          <ac:chgData name="Robert Kastner" userId="f9a3b054-7fc6-4db6-963d-398f1342483f" providerId="ADAL" clId="{C9D1DB2D-1126-4339-BB6E-2025795705B3}" dt="2023-05-19T09:08:53.166" v="192" actId="478"/>
          <ac:picMkLst>
            <pc:docMk/>
            <pc:sldMk cId="1342077345" sldId="266"/>
            <ac:picMk id="5" creationId="{84F37531-436E-4A95-7FAC-8717D51DF3A8}"/>
          </ac:picMkLst>
        </pc:picChg>
        <pc:picChg chg="add mod">
          <ac:chgData name="Robert Kastner" userId="f9a3b054-7fc6-4db6-963d-398f1342483f" providerId="ADAL" clId="{C9D1DB2D-1126-4339-BB6E-2025795705B3}" dt="2023-05-19T09:16:53.716" v="321" actId="1076"/>
          <ac:picMkLst>
            <pc:docMk/>
            <pc:sldMk cId="1342077345" sldId="266"/>
            <ac:picMk id="7" creationId="{64F57FD1-7F5E-9CFB-D548-FA2CD1E3D7BB}"/>
          </ac:picMkLst>
        </pc:picChg>
        <pc:picChg chg="del">
          <ac:chgData name="Robert Kastner" userId="f9a3b054-7fc6-4db6-963d-398f1342483f" providerId="ADAL" clId="{C9D1DB2D-1126-4339-BB6E-2025795705B3}" dt="2023-05-19T09:08:51.704" v="191" actId="478"/>
          <ac:picMkLst>
            <pc:docMk/>
            <pc:sldMk cId="1342077345" sldId="266"/>
            <ac:picMk id="8" creationId="{A7642BA4-09FB-5CA8-27A3-5A39ED79CA01}"/>
          </ac:picMkLst>
        </pc:picChg>
        <pc:picChg chg="add del">
          <ac:chgData name="Robert Kastner" userId="f9a3b054-7fc6-4db6-963d-398f1342483f" providerId="ADAL" clId="{C9D1DB2D-1126-4339-BB6E-2025795705B3}" dt="2023-05-19T09:17:07.715" v="323" actId="22"/>
          <ac:picMkLst>
            <pc:docMk/>
            <pc:sldMk cId="1342077345" sldId="266"/>
            <ac:picMk id="10" creationId="{608E8615-2927-2934-AE5B-6F1351E2A877}"/>
          </ac:picMkLst>
        </pc:picChg>
        <pc:picChg chg="add mod">
          <ac:chgData name="Robert Kastner" userId="f9a3b054-7fc6-4db6-963d-398f1342483f" providerId="ADAL" clId="{C9D1DB2D-1126-4339-BB6E-2025795705B3}" dt="2023-05-19T09:19:04.988" v="360" actId="1076"/>
          <ac:picMkLst>
            <pc:docMk/>
            <pc:sldMk cId="1342077345" sldId="266"/>
            <ac:picMk id="14" creationId="{E7B35993-2BDC-9CB2-ACB3-B3F4119C4B20}"/>
          </ac:picMkLst>
        </pc:picChg>
      </pc:sldChg>
      <pc:sldChg chg="addSp delSp modSp add mod">
        <pc:chgData name="Robert Kastner" userId="f9a3b054-7fc6-4db6-963d-398f1342483f" providerId="ADAL" clId="{C9D1DB2D-1126-4339-BB6E-2025795705B3}" dt="2023-05-22T19:31:21.129" v="1309" actId="14100"/>
        <pc:sldMkLst>
          <pc:docMk/>
          <pc:sldMk cId="3678939453" sldId="267"/>
        </pc:sldMkLst>
        <pc:spChg chg="mod">
          <ac:chgData name="Robert Kastner" userId="f9a3b054-7fc6-4db6-963d-398f1342483f" providerId="ADAL" clId="{C9D1DB2D-1126-4339-BB6E-2025795705B3}" dt="2023-05-19T09:20:29.257" v="379" actId="20577"/>
          <ac:spMkLst>
            <pc:docMk/>
            <pc:sldMk cId="3678939453" sldId="267"/>
            <ac:spMk id="2" creationId="{0D227E7E-E282-CB10-C49B-E6BA6EF5D2B9}"/>
          </ac:spMkLst>
        </pc:spChg>
        <pc:spChg chg="mod">
          <ac:chgData name="Robert Kastner" userId="f9a3b054-7fc6-4db6-963d-398f1342483f" providerId="ADAL" clId="{C9D1DB2D-1126-4339-BB6E-2025795705B3}" dt="2023-05-19T09:44:27.767" v="1290" actId="1076"/>
          <ac:spMkLst>
            <pc:docMk/>
            <pc:sldMk cId="3678939453" sldId="267"/>
            <ac:spMk id="3" creationId="{161D7804-6E4E-B8E4-DE15-8C5FED9604A3}"/>
          </ac:spMkLst>
        </pc:spChg>
        <pc:spChg chg="mod">
          <ac:chgData name="Robert Kastner" userId="f9a3b054-7fc6-4db6-963d-398f1342483f" providerId="ADAL" clId="{C9D1DB2D-1126-4339-BB6E-2025795705B3}" dt="2023-05-22T19:31:14.660" v="1307" actId="20577"/>
          <ac:spMkLst>
            <pc:docMk/>
            <pc:sldMk cId="3678939453" sldId="267"/>
            <ac:spMk id="4" creationId="{2FAE7602-9F4B-93D7-F6E0-CBBC50F7DA57}"/>
          </ac:spMkLst>
        </pc:spChg>
        <pc:spChg chg="del">
          <ac:chgData name="Robert Kastner" userId="f9a3b054-7fc6-4db6-963d-398f1342483f" providerId="ADAL" clId="{C9D1DB2D-1126-4339-BB6E-2025795705B3}" dt="2023-05-19T09:35:36.621" v="863" actId="478"/>
          <ac:spMkLst>
            <pc:docMk/>
            <pc:sldMk cId="3678939453" sldId="267"/>
            <ac:spMk id="11" creationId="{F966C0AB-DD1C-B928-1A8F-4C9FE1FEC68C}"/>
          </ac:spMkLst>
        </pc:spChg>
        <pc:picChg chg="add mod">
          <ac:chgData name="Robert Kastner" userId="f9a3b054-7fc6-4db6-963d-398f1342483f" providerId="ADAL" clId="{C9D1DB2D-1126-4339-BB6E-2025795705B3}" dt="2023-05-22T19:31:21.129" v="1309" actId="14100"/>
          <ac:picMkLst>
            <pc:docMk/>
            <pc:sldMk cId="3678939453" sldId="267"/>
            <ac:picMk id="6" creationId="{9D0785C7-BC68-880D-ACD9-E91F5C419728}"/>
          </ac:picMkLst>
        </pc:picChg>
        <pc:picChg chg="del">
          <ac:chgData name="Robert Kastner" userId="f9a3b054-7fc6-4db6-963d-398f1342483f" providerId="ADAL" clId="{C9D1DB2D-1126-4339-BB6E-2025795705B3}" dt="2023-05-19T09:20:50.451" v="387" actId="478"/>
          <ac:picMkLst>
            <pc:docMk/>
            <pc:sldMk cId="3678939453" sldId="267"/>
            <ac:picMk id="7" creationId="{64F57FD1-7F5E-9CFB-D548-FA2CD1E3D7BB}"/>
          </ac:picMkLst>
        </pc:picChg>
        <pc:picChg chg="add del mod">
          <ac:chgData name="Robert Kastner" userId="f9a3b054-7fc6-4db6-963d-398f1342483f" providerId="ADAL" clId="{C9D1DB2D-1126-4339-BB6E-2025795705B3}" dt="2023-05-19T09:20:48.172" v="386" actId="478"/>
          <ac:picMkLst>
            <pc:docMk/>
            <pc:sldMk cId="3678939453" sldId="267"/>
            <ac:picMk id="14" creationId="{E7B35993-2BDC-9CB2-ACB3-B3F4119C4B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1DF7-A365-537B-A613-3598C9457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8E31E-EC65-E3CF-D106-732F05A4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27A18-7555-5027-2D81-82877F45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B9A9D-EA42-3D60-C2C7-57DEFBD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BBC4F-B243-018E-7E85-74C9D525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41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709D4-AE37-F934-4703-1CC017D8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81EFA-49B5-CE2F-CD3B-C8498D65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80743-3958-04B8-560E-922BB9A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8C4A1-9CC6-EEB2-8100-F617AAB1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666C4-8051-C027-FD5B-F3FD8EA7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5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46C43-85ED-8D13-1A55-A1E14E037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C4DECF-683F-1E83-C6ED-098B171A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BDC48-BD3E-1C81-17B5-F97EB0C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83B1F-FDD8-1233-4BDF-4C551383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9552B-0053-5E10-2C44-85B2658A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5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CF7D4-4BF7-F128-26C3-82BF4EC0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1099C-92AE-3CAF-3DC6-F51D5498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D18A7-0736-438F-6C98-28660845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DC458-542F-B8AA-40BF-58A053E1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B618D-111E-E159-43BA-B690529B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8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DECAC-59C3-6597-48DA-8D8B51E9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4811B-8426-68B1-5CBB-D942AB5A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67876-C197-8544-8900-ABBA939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CA88A-F92A-E2D9-4740-E12DF998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66122-CAF7-B67C-E66A-36016C42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7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22325-B5CD-3375-2851-421D8AE4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8C70C-4D5F-0246-8F72-E1F0F2F1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EEE2E-ED32-77E5-8B29-1C7D8727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70509-9061-077C-9B67-F89F1FB7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1C723-6644-DC75-BB53-5B4F8FD7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F069E-761C-E609-1EC8-0B1B2180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86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B07AE-5401-C1C0-78CE-EFE2F561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CC53F-7326-4E88-3492-71576DD1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5C1A63-F51C-C4C5-B0C6-FDB60BA9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74945-9128-58F9-14F1-B37BEADE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A354BE-845E-A2A4-DC06-0BF70E3B7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379276-448B-E58B-84B3-673C2BB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36860-C536-A06D-5436-F91BF402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5EA4B-BC2B-3C93-455F-CADB97A1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10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88E5E-357B-05BF-F29D-E03DBD1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E40F53-FD94-A9A8-FB40-6F8B8BA5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194F-7002-263A-917C-D57B48AB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098693-0C6F-1E30-F542-1A894A0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51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076E04-B5DE-A549-0274-32CC90EF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FE2EAD-2494-AD5A-C58B-1F3C13D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281077-8E37-C3CD-6FDB-D41D7BC4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C092-40E9-FD70-597B-041226F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4959E-6043-0759-CD0A-EEBBB38F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FDD10-ED9B-226C-9A1A-278D8DD1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08FB8-5821-0F79-CE0B-8A675770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7CFAD-48C4-26F4-1D0C-BE00808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04DA7-B6F5-D57D-C84E-2EE2815C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38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9AF15-26DE-4E38-74D3-34478D3F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5714D2-0F9F-C940-8136-D65D3552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EB7A63-7F9D-BEEF-F0A2-2F6E1FCC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61E86A-EBC3-4C04-13F1-E7BA7F77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E23221-7112-B9B3-594D-F1316133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882BA-A464-4DE5-D87F-95799D37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9F625C-02D0-9D11-1E8F-E73FC8C5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27BD79-F183-9CD4-C40E-F852B622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E038E-92A6-8EBB-D3D7-87E7BEB7D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61D0-2C36-4770-8205-79204B2950EE}" type="datetimeFigureOut">
              <a:rPr lang="de-AT" smtClean="0"/>
              <a:t>22.05.2023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B81C6-36E7-F6F4-C621-4568EA9F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3B0AB-65C6-837A-8725-3300606FF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48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linkedin.com/groups/935991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844550"/>
            <a:ext cx="6534150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8000" dirty="0"/>
              <a:t>Was wurde aus eigentlich aus …..?</a:t>
            </a:r>
            <a:endParaRPr lang="de-AT" sz="8000" dirty="0"/>
          </a:p>
        </p:txBody>
      </p:sp>
      <p:pic>
        <p:nvPicPr>
          <p:cNvPr id="5" name="Grafik 4" descr="Grabstein mit einfarbiger Füllung">
            <a:extLst>
              <a:ext uri="{FF2B5EF4-FFF2-40B4-BE49-F238E27FC236}">
                <a16:creationId xmlns:a16="http://schemas.microsoft.com/office/drawing/2014/main" id="{84F37531-436E-4A95-7FAC-8717D51D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625" y="5038725"/>
            <a:ext cx="1504950" cy="1504950"/>
          </a:xfrm>
          <a:prstGeom prst="rect">
            <a:avLst/>
          </a:prstGeom>
        </p:spPr>
      </p:pic>
      <p:pic>
        <p:nvPicPr>
          <p:cNvPr id="7" name="Grafik 6" descr="Storchenbaby mit einfarbiger Füllung">
            <a:extLst>
              <a:ext uri="{FF2B5EF4-FFF2-40B4-BE49-F238E27FC236}">
                <a16:creationId xmlns:a16="http://schemas.microsoft.com/office/drawing/2014/main" id="{B63A6766-F044-1FC4-26DB-A3E8F5955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4350" y="2838450"/>
            <a:ext cx="1504950" cy="1504950"/>
          </a:xfrm>
          <a:prstGeom prst="rect">
            <a:avLst/>
          </a:prstGeom>
        </p:spPr>
      </p:pic>
      <p:pic>
        <p:nvPicPr>
          <p:cNvPr id="8" name="Grafik 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A7642BA4-09FB-5CA8-27A3-5A39ED79C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1" y="3246254"/>
            <a:ext cx="2269225" cy="33139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7A43485-983D-D697-6B0E-63D97704C6E3}"/>
              </a:ext>
            </a:extLst>
          </p:cNvPr>
          <p:cNvSpPr txBox="1"/>
          <p:nvPr/>
        </p:nvSpPr>
        <p:spPr>
          <a:xfrm>
            <a:off x="9925050" y="3370332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03-2013</a:t>
            </a:r>
            <a:endParaRPr lang="de-AT" sz="4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7C897F-CFD4-F89B-3A99-C70F1113FA55}"/>
              </a:ext>
            </a:extLst>
          </p:cNvPr>
          <p:cNvSpPr txBox="1"/>
          <p:nvPr/>
        </p:nvSpPr>
        <p:spPr>
          <a:xfrm>
            <a:off x="9925050" y="5437257"/>
            <a:ext cx="20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04-2016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67623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844550"/>
            <a:ext cx="8536157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6000" dirty="0"/>
              <a:t>Hat doch funktioniert…..warum gibt es das nicht mehr?</a:t>
            </a:r>
            <a:endParaRPr lang="de-AT" sz="6000" dirty="0"/>
          </a:p>
        </p:txBody>
      </p:sp>
      <p:pic>
        <p:nvPicPr>
          <p:cNvPr id="5" name="Grafik 4" descr="Grabstein mit einfarbiger Füllung">
            <a:extLst>
              <a:ext uri="{FF2B5EF4-FFF2-40B4-BE49-F238E27FC236}">
                <a16:creationId xmlns:a16="http://schemas.microsoft.com/office/drawing/2014/main" id="{84F37531-436E-4A95-7FAC-8717D51D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114" y="4754639"/>
            <a:ext cx="1504950" cy="1504950"/>
          </a:xfrm>
          <a:prstGeom prst="rect">
            <a:avLst/>
          </a:prstGeom>
        </p:spPr>
      </p:pic>
      <p:pic>
        <p:nvPicPr>
          <p:cNvPr id="8" name="Grafik 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A7642BA4-09FB-5CA8-27A3-5A39ED79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2" y="3903226"/>
            <a:ext cx="1819366" cy="26569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7C897F-CFD4-F89B-3A99-C70F1113FA55}"/>
              </a:ext>
            </a:extLst>
          </p:cNvPr>
          <p:cNvSpPr txBox="1"/>
          <p:nvPr/>
        </p:nvSpPr>
        <p:spPr>
          <a:xfrm>
            <a:off x="9518064" y="5231723"/>
            <a:ext cx="20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04-2016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15237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55" y="498321"/>
            <a:ext cx="8536157" cy="736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6000" u="sng" dirty="0"/>
              <a:t>2 Gründe</a:t>
            </a:r>
            <a:endParaRPr lang="de-AT" sz="6000" u="sng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0D227E7E-E282-CB10-C49B-E6BA6EF5D2B9}"/>
              </a:ext>
            </a:extLst>
          </p:cNvPr>
          <p:cNvSpPr txBox="1">
            <a:spLocks/>
          </p:cNvSpPr>
          <p:nvPr/>
        </p:nvSpPr>
        <p:spPr>
          <a:xfrm>
            <a:off x="547180" y="2159924"/>
            <a:ext cx="422013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1.) Weg der Idee verlassen</a:t>
            </a:r>
            <a:endParaRPr lang="de-AT" u="sng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FAE7602-9F4B-93D7-F6E0-CBBC50F7DA57}"/>
              </a:ext>
            </a:extLst>
          </p:cNvPr>
          <p:cNvSpPr txBox="1">
            <a:spLocks/>
          </p:cNvSpPr>
          <p:nvPr/>
        </p:nvSpPr>
        <p:spPr>
          <a:xfrm>
            <a:off x="7348953" y="2159924"/>
            <a:ext cx="4564879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2.) kein Team - Einzelkämpfer</a:t>
            </a:r>
            <a:endParaRPr lang="de-AT" u="sng" dirty="0"/>
          </a:p>
        </p:txBody>
      </p:sp>
      <p:pic>
        <p:nvPicPr>
          <p:cNvPr id="7" name="Grafik 6" descr="Ein Bild, das Himmel, draußen, Silhouette, Pferd enthält.&#10;&#10;Automatisch generierte Beschreibung">
            <a:extLst>
              <a:ext uri="{FF2B5EF4-FFF2-40B4-BE49-F238E27FC236}">
                <a16:creationId xmlns:a16="http://schemas.microsoft.com/office/drawing/2014/main" id="{64F57FD1-7F5E-9CFB-D548-FA2CD1E3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" y="3082955"/>
            <a:ext cx="3638870" cy="2921346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966C0AB-DD1C-B928-1A8F-4C9FE1FEC68C}"/>
              </a:ext>
            </a:extLst>
          </p:cNvPr>
          <p:cNvSpPr txBox="1">
            <a:spLocks/>
          </p:cNvSpPr>
          <p:nvPr/>
        </p:nvSpPr>
        <p:spPr>
          <a:xfrm>
            <a:off x="3062796" y="4610333"/>
            <a:ext cx="1281737" cy="1133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000" dirty="0">
                <a:solidFill>
                  <a:schemeClr val="bg1"/>
                </a:solidFill>
              </a:rPr>
              <a:t>€</a:t>
            </a:r>
            <a:endParaRPr lang="de-AT" sz="6000" dirty="0">
              <a:solidFill>
                <a:schemeClr val="bg1"/>
              </a:solidFill>
            </a:endParaRPr>
          </a:p>
        </p:txBody>
      </p:sp>
      <p:pic>
        <p:nvPicPr>
          <p:cNvPr id="14" name="Grafik 13" descr="Ein Bild, das Kleidung, Person, Mann, Entwurf enthält.&#10;&#10;Automatisch generierte Beschreibung">
            <a:extLst>
              <a:ext uri="{FF2B5EF4-FFF2-40B4-BE49-F238E27FC236}">
                <a16:creationId xmlns:a16="http://schemas.microsoft.com/office/drawing/2014/main" id="{E7B35993-2BDC-9CB2-ACB3-B3F4119C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66" y="2896524"/>
            <a:ext cx="1982651" cy="35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00" y="52712"/>
            <a:ext cx="8536157" cy="736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6000" u="sng" dirty="0"/>
              <a:t>Wie geht´s weiter?</a:t>
            </a:r>
            <a:endParaRPr lang="de-AT" sz="6000" u="sng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0D227E7E-E282-CB10-C49B-E6BA6EF5D2B9}"/>
              </a:ext>
            </a:extLst>
          </p:cNvPr>
          <p:cNvSpPr txBox="1">
            <a:spLocks/>
          </p:cNvSpPr>
          <p:nvPr/>
        </p:nvSpPr>
        <p:spPr>
          <a:xfrm>
            <a:off x="547180" y="2159924"/>
            <a:ext cx="422013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AT" u="sng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FAE7602-9F4B-93D7-F6E0-CBBC50F7DA57}"/>
              </a:ext>
            </a:extLst>
          </p:cNvPr>
          <p:cNvSpPr txBox="1">
            <a:spLocks/>
          </p:cNvSpPr>
          <p:nvPr/>
        </p:nvSpPr>
        <p:spPr>
          <a:xfrm>
            <a:off x="547180" y="1000649"/>
            <a:ext cx="1109764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Umsetzung einer eigenen </a:t>
            </a:r>
            <a:r>
              <a:rPr lang="de-DE" dirty="0">
                <a:highlight>
                  <a:srgbClr val="FFFF00"/>
                </a:highlight>
              </a:rPr>
              <a:t>Online-Jobbörse</a:t>
            </a:r>
            <a:r>
              <a:rPr lang="de-DE" dirty="0"/>
              <a:t> mit </a:t>
            </a:r>
            <a:br>
              <a:rPr lang="de-DE" dirty="0"/>
            </a:br>
            <a:r>
              <a:rPr lang="de-DE" dirty="0">
                <a:highlight>
                  <a:srgbClr val="FFFF00"/>
                </a:highlight>
              </a:rPr>
              <a:t>wirklich, wirklich klarem Produktversprechen (keine Diskriminierung möglich)</a:t>
            </a:r>
          </a:p>
          <a:p>
            <a:r>
              <a:rPr lang="de-DE" dirty="0"/>
              <a:t>Firmen überzeugen – die erste ist die schwierigste</a:t>
            </a:r>
          </a:p>
          <a:p>
            <a:pPr lvl="1"/>
            <a:r>
              <a:rPr lang="de-DE" dirty="0"/>
              <a:t>Gibt es aber schon (IT Unternehmen – 900 MA, Salzburg wird ab Start dabei sein)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Kennst DU wen…?</a:t>
            </a:r>
          </a:p>
          <a:p>
            <a:r>
              <a:rPr lang="de-DE" dirty="0"/>
              <a:t>Menschen auf Jobsuche auf die Seite bringen</a:t>
            </a:r>
          </a:p>
          <a:p>
            <a:pPr lvl="1"/>
            <a:r>
              <a:rPr lang="de-DE" dirty="0"/>
              <a:t>Lokale Online-Jobbörse mit 200 – 400 </a:t>
            </a:r>
            <a:r>
              <a:rPr lang="de-DE" dirty="0" err="1"/>
              <a:t>Besucher:innen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pro Tag als Kooperationspartner ist dabei</a:t>
            </a:r>
          </a:p>
          <a:p>
            <a:r>
              <a:rPr lang="de-DE" dirty="0" err="1"/>
              <a:t>Stakeholder:innen</a:t>
            </a:r>
            <a:r>
              <a:rPr lang="de-DE" dirty="0"/>
              <a:t>!!!</a:t>
            </a:r>
          </a:p>
          <a:p>
            <a:pPr lvl="1"/>
            <a:r>
              <a:rPr lang="de-DE" dirty="0">
                <a:hlinkClick r:id="rId2"/>
              </a:rPr>
              <a:t>www.linkedin.com/groups/9359915/</a:t>
            </a:r>
            <a:endParaRPr lang="de-DE" dirty="0"/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de-DE" dirty="0">
                <a:highlight>
                  <a:srgbClr val="FFFF00"/>
                </a:highlight>
              </a:rPr>
              <a:t>!!!Wir suchen noch einen richtig guten Namen für unseren Service. Hast DU eine Idee…?</a:t>
            </a:r>
          </a:p>
          <a:p>
            <a:pPr lvl="1"/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  <p:pic>
        <p:nvPicPr>
          <p:cNvPr id="6" name="Grafik 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D0785C7-BC68-880D-ACD9-E91F5C41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99" y="3221853"/>
            <a:ext cx="2775012" cy="27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äugetier, Känguru, Wildleben, Landtier enthält.&#10;&#10;Automatisch generierte Beschreibung">
            <a:extLst>
              <a:ext uri="{FF2B5EF4-FFF2-40B4-BE49-F238E27FC236}">
                <a16:creationId xmlns:a16="http://schemas.microsoft.com/office/drawing/2014/main" id="{AC7B1193-0552-D358-23A0-ADB077518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Baum, draußen, Person, Menschliches Gesicht enthält.&#10;&#10;Automatisch generierte Beschreibung">
            <a:extLst>
              <a:ext uri="{FF2B5EF4-FFF2-40B4-BE49-F238E27FC236}">
                <a16:creationId xmlns:a16="http://schemas.microsoft.com/office/drawing/2014/main" id="{D341F5FA-98D6-BBBE-213C-0D46EF0F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241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1A179AC1-CADB-C25C-1290-D4BF78C2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29" y="1381125"/>
            <a:ext cx="3104569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F458B66-1E41-61AB-97EB-73D0EECBB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" y="1672589"/>
            <a:ext cx="4200525" cy="3640455"/>
          </a:xfrm>
          <a:prstGeom prst="rect">
            <a:avLst/>
          </a:prstGeom>
        </p:spPr>
      </p:pic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9754767D-6228-439D-B095-64B09004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2105024"/>
            <a:ext cx="6999852" cy="45053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712679-F027-44B1-3728-829E9E631C75}"/>
              </a:ext>
            </a:extLst>
          </p:cNvPr>
          <p:cNvSpPr txBox="1"/>
          <p:nvPr/>
        </p:nvSpPr>
        <p:spPr>
          <a:xfrm>
            <a:off x="1847850" y="98406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1</a:t>
            </a:r>
            <a:r>
              <a:rPr lang="de-DE" sz="5400" dirty="0"/>
              <a:t>.</a:t>
            </a:r>
            <a:endParaRPr lang="de-AT" sz="5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2C245B-BE21-58E7-C8C9-6E16B37DF154}"/>
              </a:ext>
            </a:extLst>
          </p:cNvPr>
          <p:cNvSpPr txBox="1"/>
          <p:nvPr/>
        </p:nvSpPr>
        <p:spPr>
          <a:xfrm>
            <a:off x="7681281" y="49530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2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36349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8348E2D-931C-EED3-1235-1E7CF544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948690"/>
            <a:ext cx="10172700" cy="49606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38FEE5-8333-DC13-8101-C1DEF2E8BAE2}"/>
              </a:ext>
            </a:extLst>
          </p:cNvPr>
          <p:cNvSpPr txBox="1"/>
          <p:nvPr/>
        </p:nvSpPr>
        <p:spPr>
          <a:xfrm>
            <a:off x="1009650" y="225415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3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70742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EE747A-6C7A-B1A6-59DB-D7500E3A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10540"/>
            <a:ext cx="9692640" cy="58369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C6E125-5F6D-39F2-9208-265052866817}"/>
              </a:ext>
            </a:extLst>
          </p:cNvPr>
          <p:cNvSpPr txBox="1"/>
          <p:nvPr/>
        </p:nvSpPr>
        <p:spPr>
          <a:xfrm>
            <a:off x="513454" y="50673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4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235735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1CB1AB9-D968-DED8-852A-E45FFF15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407670"/>
            <a:ext cx="9692640" cy="604266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72B9F0-BAC1-C537-E4AB-9901D9AA79A0}"/>
              </a:ext>
            </a:extLst>
          </p:cNvPr>
          <p:cNvSpPr txBox="1"/>
          <p:nvPr/>
        </p:nvSpPr>
        <p:spPr>
          <a:xfrm>
            <a:off x="714375" y="28575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5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145015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C5183B5-D442-F603-61CF-BEE973E2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9" y="497701"/>
            <a:ext cx="10563265" cy="61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26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Kastner</dc:creator>
  <cp:lastModifiedBy>Robert Kastner</cp:lastModifiedBy>
  <cp:revision>1</cp:revision>
  <dcterms:created xsi:type="dcterms:W3CDTF">2023-05-19T07:20:01Z</dcterms:created>
  <dcterms:modified xsi:type="dcterms:W3CDTF">2023-05-22T19:31:25Z</dcterms:modified>
</cp:coreProperties>
</file>