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exend Medium"/>
      <p:regular r:id="rId10"/>
      <p:bold r:id="rId11"/>
    </p:embeddedFont>
    <p:embeddedFont>
      <p:font typeface="Lexe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xendMedium-bold.fntdata"/><Relationship Id="rId10" Type="http://schemas.openxmlformats.org/officeDocument/2006/relationships/font" Target="fonts/LexendMedium-regular.fntdata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gpl1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748450" y="678950"/>
            <a:ext cx="3272700" cy="195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750475" y="103175"/>
            <a:ext cx="56163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Details of the Team </a:t>
            </a:r>
            <a:endParaRPr b="1" i="0" sz="2400" u="none" cap="none" strike="noStrik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 Problem Statement</a:t>
            </a:r>
            <a:endParaRPr b="1" i="0" sz="2400" u="none" cap="none" strike="noStrik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211525" y="1272900"/>
            <a:ext cx="6644700" cy="28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Problem Statement: Design a college website that provides easy access to resources, information, and services for the college community.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Team Name:  VICTOR-X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Institute Name:  NIT PATNA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Theme Name:</a:t>
            </a:r>
            <a:endParaRPr b="0" i="0" sz="1800" u="none" cap="none" strike="noStrik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8900" y="810850"/>
            <a:ext cx="4193100" cy="41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Describe your Use Cases here:</a:t>
            </a:r>
            <a:endParaRPr b="0" i="0" sz="12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Information  about courses, admissions, and faculty.</a:t>
            </a:r>
            <a:endParaRPr b="0" i="0" sz="1200" u="none" cap="none" strike="noStrike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Access to library resources and online learning platforms.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News, announcements, and campus events.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Contact forms and social media links.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Student portal for grades, course materials, and online applications.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Payment gateway for tuition fees and other payments.</a:t>
            </a:r>
            <a:endParaRPr b="0" i="0" sz="1200" u="none" cap="none" strike="noStrike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96423" y="810850"/>
            <a:ext cx="4193100" cy="311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Dependencies/ Show Stopper here: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Server uptime and reliability</a:t>
            </a:r>
            <a:endParaRPr b="0" i="0" sz="1200" u="none" cap="none" strike="noStrike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Internet connectivity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Content accuracy and updates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User-friendly interface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Cybersecurity measures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 Regular maintenance and technical support</a:t>
            </a:r>
            <a:endParaRPr sz="12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735425" y="103346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5375" y="810850"/>
            <a:ext cx="4572000" cy="31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idea/Solution/Prototype here: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 The college website provides a centralized platform for students, faculty, and staff.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 user-friendly interface enhances the overall user experience.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The website offers various resources, including course management and career services.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 single sign-on system streamlines access to college services.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The website's event calendar keeps users informed about important dates and events.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963400" y="2864425"/>
            <a:ext cx="39534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</a:pPr>
            <a:r>
              <a:rPr b="0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Technology stack here: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HTML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CSS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JavaScript</a:t>
            </a:r>
            <a:endParaRPr sz="12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25275" l="0" r="0" t="25270"/>
          <a:stretch/>
        </p:blipFill>
        <p:spPr>
          <a:xfrm>
            <a:off x="4963400" y="810850"/>
            <a:ext cx="3953398" cy="195509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963400" y="2178527"/>
            <a:ext cx="39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948400" y="165896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Team Member Details</a:t>
            </a:r>
            <a:endParaRPr b="1" i="0" sz="24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68200" y="1620700"/>
            <a:ext cx="848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Leader Name: </a:t>
            </a:r>
            <a:r>
              <a:rPr b="1"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RAJ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Branch (Btech/BCA etc):	Btech		Stream (ECE, CSE etc):	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CSE</a:t>
            </a: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Year (I,II,III,IV): 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I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Member 1 Name: </a:t>
            </a:r>
            <a:r>
              <a:rPr b="1"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Abhinav </a:t>
            </a:r>
            <a:endParaRPr b="0" i="0" sz="1200" u="none" cap="none" strike="noStrik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Btech </a:t>
            </a: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Stream (ECE, CSE etc):	CSE		Year (I,II,III,IV):  I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2 Name: </a:t>
            </a:r>
            <a:r>
              <a:rPr b="1" lang="en" sz="120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Varshneya</a:t>
            </a:r>
            <a:endParaRPr b="0" i="0" sz="1200" u="none" cap="none" strike="noStrik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b="0" i="0" lang="en" sz="12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Btech		Stream (ECE, CSE etc):	CSE		Year (I,II,III,IV):  I</a:t>
            </a:r>
            <a:endParaRPr b="0" i="0" sz="12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58600" y="3428225"/>
            <a:ext cx="6997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