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377" r:id="rId5"/>
    <p:sldId id="380" r:id="rId6"/>
    <p:sldId id="272" r:id="rId7"/>
    <p:sldId id="389" r:id="rId8"/>
    <p:sldId id="390" r:id="rId9"/>
    <p:sldId id="275" r:id="rId10"/>
    <p:sldId id="381" r:id="rId11"/>
    <p:sldId id="382" r:id="rId12"/>
    <p:sldId id="383" r:id="rId13"/>
    <p:sldId id="384" r:id="rId14"/>
    <p:sldId id="386" r:id="rId15"/>
    <p:sldId id="387" r:id="rId16"/>
    <p:sldId id="385" r:id="rId17"/>
    <p:sldId id="388" r:id="rId18"/>
    <p:sldId id="260" r:id="rId19"/>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64" autoAdjust="0"/>
    <p:restoredTop sz="94660"/>
  </p:normalViewPr>
  <p:slideViewPr>
    <p:cSldViewPr snapToGrid="0">
      <p:cViewPr varScale="1">
        <p:scale>
          <a:sx n="116" d="100"/>
          <a:sy n="116" d="100"/>
        </p:scale>
        <p:origin x="654" y="96"/>
      </p:cViewPr>
      <p:guideLst>
        <p:guide orient="horz" pos="24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AAB49C-82D6-462D-8630-09F94CD9C293}"/>
              </a:ext>
            </a:extLst>
          </p:cNvPr>
          <p:cNvSpPr/>
          <p:nvPr userDrawn="1"/>
        </p:nvSpPr>
        <p:spPr>
          <a:xfrm>
            <a:off x="0" y="-1"/>
            <a:ext cx="12192000" cy="6531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28D265AB-C1BD-4CEB-AE14-D0E6C976BF8A}"/>
              </a:ext>
            </a:extLst>
          </p:cNvPr>
          <p:cNvSpPr/>
          <p:nvPr userDrawn="1"/>
        </p:nvSpPr>
        <p:spPr>
          <a:xfrm>
            <a:off x="722811" y="291737"/>
            <a:ext cx="10519955" cy="7720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9">
            <a:extLst>
              <a:ext uri="{FF2B5EF4-FFF2-40B4-BE49-F238E27FC236}">
                <a16:creationId xmlns:a16="http://schemas.microsoft.com/office/drawing/2014/main" id="{373C4845-8216-4B2A-A66E-536E74678B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6" name="Rectangle 5">
            <a:extLst>
              <a:ext uri="{FF2B5EF4-FFF2-40B4-BE49-F238E27FC236}">
                <a16:creationId xmlns:a16="http://schemas.microsoft.com/office/drawing/2014/main" id="{CFF96AC6-9B82-47F8-82E6-EA6FB9EA9653}"/>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84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895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9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44">
            <a:extLst>
              <a:ext uri="{FF2B5EF4-FFF2-40B4-BE49-F238E27FC236}">
                <a16:creationId xmlns:a16="http://schemas.microsoft.com/office/drawing/2014/main" id="{C07FBD2D-6A89-414D-85F9-7BB69D5020BD}"/>
              </a:ext>
            </a:extLst>
          </p:cNvPr>
          <p:cNvSpPr>
            <a:spLocks noChangeAspect="1"/>
          </p:cNvSpPr>
          <p:nvPr/>
        </p:nvSpPr>
        <p:spPr>
          <a:xfrm>
            <a:off x="8608025" y="14574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Freeform 44">
            <a:extLst>
              <a:ext uri="{FF2B5EF4-FFF2-40B4-BE49-F238E27FC236}">
                <a16:creationId xmlns:a16="http://schemas.microsoft.com/office/drawing/2014/main" id="{B11ECC53-3D93-4507-89DA-7C96C5F98371}"/>
              </a:ext>
            </a:extLst>
          </p:cNvPr>
          <p:cNvSpPr>
            <a:spLocks noChangeAspect="1"/>
          </p:cNvSpPr>
          <p:nvPr userDrawn="1"/>
        </p:nvSpPr>
        <p:spPr>
          <a:xfrm flipH="1">
            <a:off x="681574" y="239085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그림 개체 틀 2">
            <a:extLst>
              <a:ext uri="{FF2B5EF4-FFF2-40B4-BE49-F238E27FC236}">
                <a16:creationId xmlns:a16="http://schemas.microsoft.com/office/drawing/2014/main" id="{5B2F270D-6127-4230-AAA0-00D1740544F6}"/>
              </a:ext>
            </a:extLst>
          </p:cNvPr>
          <p:cNvSpPr>
            <a:spLocks noGrp="1"/>
          </p:cNvSpPr>
          <p:nvPr>
            <p:ph type="pic" sz="quarter" idx="59" hasCustomPrompt="1"/>
          </p:nvPr>
        </p:nvSpPr>
        <p:spPr>
          <a:xfrm>
            <a:off x="1811890" y="252965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1FCAD4D1-1D22-4C76-A670-F8AC37A106D2}"/>
              </a:ext>
            </a:extLst>
          </p:cNvPr>
          <p:cNvSpPr>
            <a:spLocks noGrp="1"/>
          </p:cNvSpPr>
          <p:nvPr>
            <p:ph type="pic" sz="quarter" idx="60" hasCustomPrompt="1"/>
          </p:nvPr>
        </p:nvSpPr>
        <p:spPr>
          <a:xfrm>
            <a:off x="9117565" y="15962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Freeform 44">
            <a:extLst>
              <a:ext uri="{FF2B5EF4-FFF2-40B4-BE49-F238E27FC236}">
                <a16:creationId xmlns:a16="http://schemas.microsoft.com/office/drawing/2014/main" id="{C3AF9648-F60B-452B-86AC-AB13E224D3FD}"/>
              </a:ext>
            </a:extLst>
          </p:cNvPr>
          <p:cNvSpPr>
            <a:spLocks noChangeAspect="1"/>
          </p:cNvSpPr>
          <p:nvPr userDrawn="1"/>
        </p:nvSpPr>
        <p:spPr>
          <a:xfrm>
            <a:off x="4705886" y="43149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0" name="그림 개체 틀 2">
            <a:extLst>
              <a:ext uri="{FF2B5EF4-FFF2-40B4-BE49-F238E27FC236}">
                <a16:creationId xmlns:a16="http://schemas.microsoft.com/office/drawing/2014/main" id="{ADE84C9C-AE4C-4919-85E3-27955132D9EC}"/>
              </a:ext>
            </a:extLst>
          </p:cNvPr>
          <p:cNvSpPr>
            <a:spLocks noGrp="1"/>
          </p:cNvSpPr>
          <p:nvPr>
            <p:ph type="pic" sz="quarter" idx="61" hasCustomPrompt="1"/>
          </p:nvPr>
        </p:nvSpPr>
        <p:spPr>
          <a:xfrm>
            <a:off x="5202790" y="44537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304129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B178950-6460-489A-86E8-DA7944855983}"/>
              </a:ext>
            </a:extLst>
          </p:cNvPr>
          <p:cNvSpPr>
            <a:spLocks noGrp="1"/>
          </p:cNvSpPr>
          <p:nvPr>
            <p:ph type="pic" sz="quarter" idx="46" hasCustomPrompt="1"/>
          </p:nvPr>
        </p:nvSpPr>
        <p:spPr>
          <a:xfrm>
            <a:off x="1875633" y="1819076"/>
            <a:ext cx="9593277" cy="2645996"/>
          </a:xfrm>
          <a:custGeom>
            <a:avLst/>
            <a:gdLst>
              <a:gd name="connsiteX0" fmla="*/ 0 w 6913722"/>
              <a:gd name="connsiteY0" fmla="*/ 0 h 1800200"/>
              <a:gd name="connsiteX1" fmla="*/ 6913722 w 6913722"/>
              <a:gd name="connsiteY1" fmla="*/ 0 h 1800200"/>
              <a:gd name="connsiteX2" fmla="*/ 6913722 w 6913722"/>
              <a:gd name="connsiteY2" fmla="*/ 1800200 h 1800200"/>
              <a:gd name="connsiteX3" fmla="*/ 0 w 6913722"/>
              <a:gd name="connsiteY3" fmla="*/ 1800200 h 1800200"/>
              <a:gd name="connsiteX4" fmla="*/ 0 w 6913722"/>
              <a:gd name="connsiteY4" fmla="*/ 0 h 1800200"/>
              <a:gd name="connsiteX0" fmla="*/ 0 w 6913722"/>
              <a:gd name="connsiteY0" fmla="*/ 0 h 1800200"/>
              <a:gd name="connsiteX1" fmla="*/ 6913722 w 6913722"/>
              <a:gd name="connsiteY1" fmla="*/ 0 h 1800200"/>
              <a:gd name="connsiteX2" fmla="*/ 6913722 w 6913722"/>
              <a:gd name="connsiteY2" fmla="*/ 1800200 h 1800200"/>
              <a:gd name="connsiteX3" fmla="*/ 1103257 w 6913722"/>
              <a:gd name="connsiteY3" fmla="*/ 1791789 h 1800200"/>
              <a:gd name="connsiteX4" fmla="*/ 0 w 6913722"/>
              <a:gd name="connsiteY4" fmla="*/ 1800200 h 1800200"/>
              <a:gd name="connsiteX5" fmla="*/ 0 w 6913722"/>
              <a:gd name="connsiteY5"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103257 w 6913722"/>
              <a:gd name="connsiteY4" fmla="*/ 1791789 h 1800200"/>
              <a:gd name="connsiteX5" fmla="*/ 0 w 6913722"/>
              <a:gd name="connsiteY5" fmla="*/ 1800200 h 1800200"/>
              <a:gd name="connsiteX6" fmla="*/ 0 w 6913722"/>
              <a:gd name="connsiteY6"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287815 w 6913722"/>
              <a:gd name="connsiteY4" fmla="*/ 1791789 h 1800200"/>
              <a:gd name="connsiteX5" fmla="*/ 1103257 w 6913722"/>
              <a:gd name="connsiteY5" fmla="*/ 1791789 h 1800200"/>
              <a:gd name="connsiteX6" fmla="*/ 0 w 6913722"/>
              <a:gd name="connsiteY6" fmla="*/ 1800200 h 1800200"/>
              <a:gd name="connsiteX7" fmla="*/ 0 w 6913722"/>
              <a:gd name="connsiteY7" fmla="*/ 0 h 1800200"/>
              <a:gd name="connsiteX0" fmla="*/ 0 w 6913722"/>
              <a:gd name="connsiteY0" fmla="*/ 0 h 1951179"/>
              <a:gd name="connsiteX1" fmla="*/ 6913722 w 6913722"/>
              <a:gd name="connsiteY1" fmla="*/ 0 h 1951179"/>
              <a:gd name="connsiteX2" fmla="*/ 6913722 w 6913722"/>
              <a:gd name="connsiteY2" fmla="*/ 1800200 h 1951179"/>
              <a:gd name="connsiteX3" fmla="*/ 1489151 w 6913722"/>
              <a:gd name="connsiteY3" fmla="*/ 1800178 h 1951179"/>
              <a:gd name="connsiteX4" fmla="*/ 1296204 w 6913722"/>
              <a:gd name="connsiteY4" fmla="*/ 1951179 h 1951179"/>
              <a:gd name="connsiteX5" fmla="*/ 1103257 w 6913722"/>
              <a:gd name="connsiteY5" fmla="*/ 1791789 h 1951179"/>
              <a:gd name="connsiteX6" fmla="*/ 0 w 6913722"/>
              <a:gd name="connsiteY6" fmla="*/ 1800200 h 1951179"/>
              <a:gd name="connsiteX7" fmla="*/ 0 w 6913722"/>
              <a:gd name="connsiteY7" fmla="*/ 0 h 1951179"/>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303214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289193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3722" h="2002718">
                <a:moveTo>
                  <a:pt x="0" y="0"/>
                </a:moveTo>
                <a:lnTo>
                  <a:pt x="6913722" y="0"/>
                </a:lnTo>
                <a:lnTo>
                  <a:pt x="6913722" y="1800200"/>
                </a:lnTo>
                <a:lnTo>
                  <a:pt x="1489151" y="1800178"/>
                </a:lnTo>
                <a:lnTo>
                  <a:pt x="1289193" y="2002718"/>
                </a:lnTo>
                <a:lnTo>
                  <a:pt x="1103257" y="1791789"/>
                </a:lnTo>
                <a:lnTo>
                  <a:pt x="0" y="18002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200" dirty="0">
                <a:solidFill>
                  <a:schemeClr val="tx1">
                    <a:lumMod val="75000"/>
                    <a:lumOff val="25000"/>
                  </a:schemeClr>
                </a:solidFill>
              </a:defRPr>
            </a:lvl1p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
        <p:nvSpPr>
          <p:cNvPr id="3" name="Rectangle 2">
            <a:extLst>
              <a:ext uri="{FF2B5EF4-FFF2-40B4-BE49-F238E27FC236}">
                <a16:creationId xmlns:a16="http://schemas.microsoft.com/office/drawing/2014/main" id="{D50AE06E-08A3-48B7-8322-CE3798623A8B}"/>
              </a:ext>
            </a:extLst>
          </p:cNvPr>
          <p:cNvSpPr/>
          <p:nvPr userDrawn="1"/>
        </p:nvSpPr>
        <p:spPr>
          <a:xfrm>
            <a:off x="-1" y="1819076"/>
            <a:ext cx="1875635" cy="238997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4" name="그림 개체 틀 2">
            <a:extLst>
              <a:ext uri="{FF2B5EF4-FFF2-40B4-BE49-F238E27FC236}">
                <a16:creationId xmlns:a16="http://schemas.microsoft.com/office/drawing/2014/main" id="{A708D5EC-6A83-4792-81FB-2ECCB0ABE2A2}"/>
              </a:ext>
            </a:extLst>
          </p:cNvPr>
          <p:cNvSpPr>
            <a:spLocks noGrp="1"/>
          </p:cNvSpPr>
          <p:nvPr>
            <p:ph type="pic" sz="quarter" idx="58" hasCustomPrompt="1"/>
          </p:nvPr>
        </p:nvSpPr>
        <p:spPr>
          <a:xfrm>
            <a:off x="9615413"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DD53BE75-DFE8-4D1E-89D4-0824C71EED78}"/>
              </a:ext>
            </a:extLst>
          </p:cNvPr>
          <p:cNvSpPr>
            <a:spLocks noGrp="1"/>
          </p:cNvSpPr>
          <p:nvPr>
            <p:ph type="pic" sz="quarter" idx="59" hasCustomPrompt="1"/>
          </p:nvPr>
        </p:nvSpPr>
        <p:spPr>
          <a:xfrm>
            <a:off x="7570712"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93642239-33D4-4D2F-AC90-7781FC846D6F}"/>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45214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3723FA40-FCE6-4B16-AF36-281B510020EB}"/>
              </a:ext>
            </a:extLst>
          </p:cNvPr>
          <p:cNvSpPr>
            <a:spLocks noGrp="1"/>
          </p:cNvSpPr>
          <p:nvPr>
            <p:ph type="pic" sz="quarter" idx="42" hasCustomPrompt="1"/>
          </p:nvPr>
        </p:nvSpPr>
        <p:spPr>
          <a:xfrm>
            <a:off x="733463" y="1792600"/>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3" name="Picture Placeholder 2">
            <a:extLst>
              <a:ext uri="{FF2B5EF4-FFF2-40B4-BE49-F238E27FC236}">
                <a16:creationId xmlns:a16="http://schemas.microsoft.com/office/drawing/2014/main" id="{A198B135-3ED1-42E9-A42D-5B4F7F10C237}"/>
              </a:ext>
            </a:extLst>
          </p:cNvPr>
          <p:cNvSpPr>
            <a:spLocks noGrp="1"/>
          </p:cNvSpPr>
          <p:nvPr>
            <p:ph type="pic" sz="quarter" idx="54" hasCustomPrompt="1"/>
          </p:nvPr>
        </p:nvSpPr>
        <p:spPr>
          <a:xfrm>
            <a:off x="733463" y="2878386"/>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4" name="Picture Placeholder 2">
            <a:extLst>
              <a:ext uri="{FF2B5EF4-FFF2-40B4-BE49-F238E27FC236}">
                <a16:creationId xmlns:a16="http://schemas.microsoft.com/office/drawing/2014/main" id="{B0371065-5281-4086-9A62-2FB24E56E50B}"/>
              </a:ext>
            </a:extLst>
          </p:cNvPr>
          <p:cNvSpPr>
            <a:spLocks noGrp="1"/>
          </p:cNvSpPr>
          <p:nvPr>
            <p:ph type="pic" sz="quarter" idx="57" hasCustomPrompt="1"/>
          </p:nvPr>
        </p:nvSpPr>
        <p:spPr>
          <a:xfrm>
            <a:off x="733463" y="3964172"/>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5" name="Picture Placeholder 2">
            <a:extLst>
              <a:ext uri="{FF2B5EF4-FFF2-40B4-BE49-F238E27FC236}">
                <a16:creationId xmlns:a16="http://schemas.microsoft.com/office/drawing/2014/main" id="{1805CC9B-AA32-4069-B262-3DA21DB7FF55}"/>
              </a:ext>
            </a:extLst>
          </p:cNvPr>
          <p:cNvSpPr>
            <a:spLocks noGrp="1"/>
          </p:cNvSpPr>
          <p:nvPr>
            <p:ph type="pic" sz="quarter" idx="60" hasCustomPrompt="1"/>
          </p:nvPr>
        </p:nvSpPr>
        <p:spPr>
          <a:xfrm>
            <a:off x="733463" y="5049957"/>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EAF47A72-6930-4058-A5F2-8E8A5F1A5B4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90767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14C0E-C202-46C1-9852-BA3E45CA02B3}"/>
              </a:ext>
            </a:extLst>
          </p:cNvPr>
          <p:cNvSpPr/>
          <p:nvPr userDrawn="1"/>
        </p:nvSpPr>
        <p:spPr>
          <a:xfrm>
            <a:off x="9315811" y="3209360"/>
            <a:ext cx="2160000" cy="14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3" name="Picture Placeholder 2">
            <a:extLst>
              <a:ext uri="{FF2B5EF4-FFF2-40B4-BE49-F238E27FC236}">
                <a16:creationId xmlns:a16="http://schemas.microsoft.com/office/drawing/2014/main" id="{FF202D61-F30B-4228-A377-5750CAA2B9B7}"/>
              </a:ext>
            </a:extLst>
          </p:cNvPr>
          <p:cNvSpPr>
            <a:spLocks noGrp="1"/>
          </p:cNvSpPr>
          <p:nvPr>
            <p:ph type="pic" idx="15" hasCustomPrompt="1"/>
          </p:nvPr>
        </p:nvSpPr>
        <p:spPr>
          <a:xfrm>
            <a:off x="9315811" y="177303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a:extLst>
              <a:ext uri="{FF2B5EF4-FFF2-40B4-BE49-F238E27FC236}">
                <a16:creationId xmlns:a16="http://schemas.microsoft.com/office/drawing/2014/main" id="{8C423E02-128E-42A1-8953-2DE50A51FCF9}"/>
              </a:ext>
            </a:extLst>
          </p:cNvPr>
          <p:cNvSpPr/>
          <p:nvPr userDrawn="1"/>
        </p:nvSpPr>
        <p:spPr>
          <a:xfrm>
            <a:off x="7155811" y="4645814"/>
            <a:ext cx="2160000" cy="14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5" name="Picture Placeholder 2">
            <a:extLst>
              <a:ext uri="{FF2B5EF4-FFF2-40B4-BE49-F238E27FC236}">
                <a16:creationId xmlns:a16="http://schemas.microsoft.com/office/drawing/2014/main" id="{06F87C8A-190B-4FCA-A7E1-913DC2A32AA2}"/>
              </a:ext>
            </a:extLst>
          </p:cNvPr>
          <p:cNvSpPr>
            <a:spLocks noGrp="1"/>
          </p:cNvSpPr>
          <p:nvPr>
            <p:ph type="pic" idx="16" hasCustomPrompt="1"/>
          </p:nvPr>
        </p:nvSpPr>
        <p:spPr>
          <a:xfrm>
            <a:off x="9315811"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AA0A630E-93DB-487F-929A-17764764CDB1}"/>
              </a:ext>
            </a:extLst>
          </p:cNvPr>
          <p:cNvSpPr>
            <a:spLocks noGrp="1"/>
          </p:cNvSpPr>
          <p:nvPr>
            <p:ph type="pic" idx="17" hasCustomPrompt="1"/>
          </p:nvPr>
        </p:nvSpPr>
        <p:spPr>
          <a:xfrm>
            <a:off x="715559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Rectangle 6">
            <a:extLst>
              <a:ext uri="{FF2B5EF4-FFF2-40B4-BE49-F238E27FC236}">
                <a16:creationId xmlns:a16="http://schemas.microsoft.com/office/drawing/2014/main" id="{6711B731-17ED-4D6F-800A-73D3A14C3992}"/>
              </a:ext>
            </a:extLst>
          </p:cNvPr>
          <p:cNvSpPr/>
          <p:nvPr userDrawn="1"/>
        </p:nvSpPr>
        <p:spPr>
          <a:xfrm>
            <a:off x="7155811" y="1773034"/>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8" name="Rectangle 7">
            <a:extLst>
              <a:ext uri="{FF2B5EF4-FFF2-40B4-BE49-F238E27FC236}">
                <a16:creationId xmlns:a16="http://schemas.microsoft.com/office/drawing/2014/main" id="{B6746A58-880F-470E-AAFB-4D7CB30D2CF6}"/>
              </a:ext>
            </a:extLst>
          </p:cNvPr>
          <p:cNvSpPr/>
          <p:nvPr userDrawn="1"/>
        </p:nvSpPr>
        <p:spPr>
          <a:xfrm>
            <a:off x="4995381" y="3209360"/>
            <a:ext cx="216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9" name="Picture Placeholder 2">
            <a:extLst>
              <a:ext uri="{FF2B5EF4-FFF2-40B4-BE49-F238E27FC236}">
                <a16:creationId xmlns:a16="http://schemas.microsoft.com/office/drawing/2014/main" id="{FBD37972-1F7F-4C9E-A6D4-C90E3B8369F0}"/>
              </a:ext>
            </a:extLst>
          </p:cNvPr>
          <p:cNvSpPr>
            <a:spLocks noGrp="1"/>
          </p:cNvSpPr>
          <p:nvPr>
            <p:ph type="pic" idx="18" hasCustomPrompt="1"/>
          </p:nvPr>
        </p:nvSpPr>
        <p:spPr>
          <a:xfrm>
            <a:off x="4994903"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8E23BEDE-B250-40DE-8D39-C0803D8CC43A}"/>
              </a:ext>
            </a:extLst>
          </p:cNvPr>
          <p:cNvSpPr>
            <a:spLocks noGrp="1"/>
          </p:cNvSpPr>
          <p:nvPr>
            <p:ph type="pic" idx="20" hasCustomPrompt="1"/>
          </p:nvPr>
        </p:nvSpPr>
        <p:spPr>
          <a:xfrm>
            <a:off x="283516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1" name="Rectangle 10">
            <a:extLst>
              <a:ext uri="{FF2B5EF4-FFF2-40B4-BE49-F238E27FC236}">
                <a16:creationId xmlns:a16="http://schemas.microsoft.com/office/drawing/2014/main" id="{4D3AFCEB-A5C6-4DD3-BD22-AE741EDA18AE}"/>
              </a:ext>
            </a:extLst>
          </p:cNvPr>
          <p:cNvSpPr/>
          <p:nvPr userDrawn="1"/>
        </p:nvSpPr>
        <p:spPr>
          <a:xfrm>
            <a:off x="674951" y="3209360"/>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22" name="Text Placeholder 9">
            <a:extLst>
              <a:ext uri="{FF2B5EF4-FFF2-40B4-BE49-F238E27FC236}">
                <a16:creationId xmlns:a16="http://schemas.microsoft.com/office/drawing/2014/main" id="{B5DC6E82-1C6B-48EE-8DA8-170A8B24277E}"/>
              </a:ext>
            </a:extLst>
          </p:cNvPr>
          <p:cNvSpPr>
            <a:spLocks noGrp="1"/>
          </p:cNvSpPr>
          <p:nvPr>
            <p:ph type="body" sz="quarter" idx="2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04456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48D85DA-55FA-483F-AB10-C7570C4473F6}"/>
              </a:ext>
            </a:extLst>
          </p:cNvPr>
          <p:cNvSpPr>
            <a:spLocks noGrp="1"/>
          </p:cNvSpPr>
          <p:nvPr>
            <p:ph type="pic" sz="quarter" idx="10" hasCustomPrompt="1"/>
          </p:nvPr>
        </p:nvSpPr>
        <p:spPr>
          <a:xfrm>
            <a:off x="6575840" y="1478364"/>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3" name="Picture Placeholder 4">
            <a:extLst>
              <a:ext uri="{FF2B5EF4-FFF2-40B4-BE49-F238E27FC236}">
                <a16:creationId xmlns:a16="http://schemas.microsoft.com/office/drawing/2014/main" id="{1F59985C-8D83-4C2F-A77E-740987746035}"/>
              </a:ext>
            </a:extLst>
          </p:cNvPr>
          <p:cNvSpPr>
            <a:spLocks noGrp="1"/>
          </p:cNvSpPr>
          <p:nvPr>
            <p:ph type="pic" sz="quarter" idx="11" hasCustomPrompt="1"/>
          </p:nvPr>
        </p:nvSpPr>
        <p:spPr>
          <a:xfrm>
            <a:off x="6575840" y="3120588"/>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4" name="Picture Placeholder 4">
            <a:extLst>
              <a:ext uri="{FF2B5EF4-FFF2-40B4-BE49-F238E27FC236}">
                <a16:creationId xmlns:a16="http://schemas.microsoft.com/office/drawing/2014/main" id="{9FFF4ED5-B4BB-4511-BAAB-643117CC5396}"/>
              </a:ext>
            </a:extLst>
          </p:cNvPr>
          <p:cNvSpPr>
            <a:spLocks noGrp="1"/>
          </p:cNvSpPr>
          <p:nvPr>
            <p:ph type="pic" sz="quarter" idx="12" hasCustomPrompt="1"/>
          </p:nvPr>
        </p:nvSpPr>
        <p:spPr>
          <a:xfrm>
            <a:off x="6575840" y="4762777"/>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5" name="Picture Placeholder 4">
            <a:extLst>
              <a:ext uri="{FF2B5EF4-FFF2-40B4-BE49-F238E27FC236}">
                <a16:creationId xmlns:a16="http://schemas.microsoft.com/office/drawing/2014/main" id="{91EFECA9-E86B-4786-893E-598AACF581C1}"/>
              </a:ext>
            </a:extLst>
          </p:cNvPr>
          <p:cNvSpPr>
            <a:spLocks noGrp="1"/>
          </p:cNvSpPr>
          <p:nvPr>
            <p:ph type="pic" sz="quarter" idx="13" hasCustomPrompt="1"/>
          </p:nvPr>
        </p:nvSpPr>
        <p:spPr>
          <a:xfrm>
            <a:off x="8716377"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6" name="Picture Placeholder 4">
            <a:extLst>
              <a:ext uri="{FF2B5EF4-FFF2-40B4-BE49-F238E27FC236}">
                <a16:creationId xmlns:a16="http://schemas.microsoft.com/office/drawing/2014/main" id="{34EDB837-B580-4594-B731-E5003B304188}"/>
              </a:ext>
            </a:extLst>
          </p:cNvPr>
          <p:cNvSpPr>
            <a:spLocks noGrp="1"/>
          </p:cNvSpPr>
          <p:nvPr>
            <p:ph type="pic" sz="quarter" idx="14" hasCustomPrompt="1"/>
          </p:nvPr>
        </p:nvSpPr>
        <p:spPr>
          <a:xfrm>
            <a:off x="10500000"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7" name="Picture Placeholder 4">
            <a:extLst>
              <a:ext uri="{FF2B5EF4-FFF2-40B4-BE49-F238E27FC236}">
                <a16:creationId xmlns:a16="http://schemas.microsoft.com/office/drawing/2014/main" id="{7357A188-0C12-42C9-978C-C9C96AE2112E}"/>
              </a:ext>
            </a:extLst>
          </p:cNvPr>
          <p:cNvSpPr>
            <a:spLocks noGrp="1"/>
          </p:cNvSpPr>
          <p:nvPr>
            <p:ph type="pic" sz="quarter" idx="15" hasCustomPrompt="1"/>
          </p:nvPr>
        </p:nvSpPr>
        <p:spPr>
          <a:xfrm>
            <a:off x="4429129" y="1766364"/>
            <a:ext cx="2052000" cy="1152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8" name="Rectangle 7">
            <a:extLst>
              <a:ext uri="{FF2B5EF4-FFF2-40B4-BE49-F238E27FC236}">
                <a16:creationId xmlns:a16="http://schemas.microsoft.com/office/drawing/2014/main" id="{91CDAEB8-C380-4585-AF5E-9239B85467FF}"/>
              </a:ext>
            </a:extLst>
          </p:cNvPr>
          <p:cNvSpPr/>
          <p:nvPr userDrawn="1"/>
        </p:nvSpPr>
        <p:spPr>
          <a:xfrm>
            <a:off x="0" y="3120588"/>
            <a:ext cx="6481129" cy="155069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8">
            <a:extLst>
              <a:ext uri="{FF2B5EF4-FFF2-40B4-BE49-F238E27FC236}">
                <a16:creationId xmlns:a16="http://schemas.microsoft.com/office/drawing/2014/main" id="{E3F0EDCD-8042-4D71-BF31-EA988202BFCC}"/>
              </a:ext>
            </a:extLst>
          </p:cNvPr>
          <p:cNvSpPr/>
          <p:nvPr userDrawn="1"/>
        </p:nvSpPr>
        <p:spPr>
          <a:xfrm>
            <a:off x="4429129" y="2912764"/>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0" name="Rectangle 9">
            <a:extLst>
              <a:ext uri="{FF2B5EF4-FFF2-40B4-BE49-F238E27FC236}">
                <a16:creationId xmlns:a16="http://schemas.microsoft.com/office/drawing/2014/main" id="{A4F4A05E-6641-4664-BFC0-C9825CBA2DD2}"/>
              </a:ext>
            </a:extLst>
          </p:cNvPr>
          <p:cNvSpPr/>
          <p:nvPr userDrawn="1"/>
        </p:nvSpPr>
        <p:spPr>
          <a:xfrm>
            <a:off x="6575840" y="2912764"/>
            <a:ext cx="205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1" name="Rectangle 10">
            <a:extLst>
              <a:ext uri="{FF2B5EF4-FFF2-40B4-BE49-F238E27FC236}">
                <a16:creationId xmlns:a16="http://schemas.microsoft.com/office/drawing/2014/main" id="{54DE6A5E-4942-4403-9E96-15A90E9769CC}"/>
              </a:ext>
            </a:extLst>
          </p:cNvPr>
          <p:cNvSpPr/>
          <p:nvPr userDrawn="1"/>
        </p:nvSpPr>
        <p:spPr>
          <a:xfrm>
            <a:off x="6575840" y="4563278"/>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2" name="Rectangle 11">
            <a:extLst>
              <a:ext uri="{FF2B5EF4-FFF2-40B4-BE49-F238E27FC236}">
                <a16:creationId xmlns:a16="http://schemas.microsoft.com/office/drawing/2014/main" id="{781AA1FC-A026-419C-BCC1-A178BDFD1AED}"/>
              </a:ext>
            </a:extLst>
          </p:cNvPr>
          <p:cNvSpPr/>
          <p:nvPr userDrawn="1"/>
        </p:nvSpPr>
        <p:spPr>
          <a:xfrm>
            <a:off x="6575840" y="6202777"/>
            <a:ext cx="205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3" name="Rectangle 12">
            <a:extLst>
              <a:ext uri="{FF2B5EF4-FFF2-40B4-BE49-F238E27FC236}">
                <a16:creationId xmlns:a16="http://schemas.microsoft.com/office/drawing/2014/main" id="{0EA4A0FF-3048-41CF-8C3B-89DDC877F673}"/>
              </a:ext>
            </a:extLst>
          </p:cNvPr>
          <p:cNvSpPr/>
          <p:nvPr userDrawn="1"/>
        </p:nvSpPr>
        <p:spPr>
          <a:xfrm>
            <a:off x="8717920" y="4563278"/>
            <a:ext cx="169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4" name="Rectangle 13">
            <a:extLst>
              <a:ext uri="{FF2B5EF4-FFF2-40B4-BE49-F238E27FC236}">
                <a16:creationId xmlns:a16="http://schemas.microsoft.com/office/drawing/2014/main" id="{9AA162D9-B8DB-43D5-9501-BB93810F4E35}"/>
              </a:ext>
            </a:extLst>
          </p:cNvPr>
          <p:cNvSpPr/>
          <p:nvPr userDrawn="1"/>
        </p:nvSpPr>
        <p:spPr>
          <a:xfrm>
            <a:off x="10500000" y="4563278"/>
            <a:ext cx="169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5" name="Text Placeholder 9">
            <a:extLst>
              <a:ext uri="{FF2B5EF4-FFF2-40B4-BE49-F238E27FC236}">
                <a16:creationId xmlns:a16="http://schemas.microsoft.com/office/drawing/2014/main" id="{9EB979E4-AE0D-438C-A9FB-60544B69CD28}"/>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99048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E069D14A-5371-4906-93E3-B1811A107B41}"/>
              </a:ext>
            </a:extLst>
          </p:cNvPr>
          <p:cNvSpPr>
            <a:spLocks noGrp="1"/>
          </p:cNvSpPr>
          <p:nvPr>
            <p:ph type="pic" sz="quarter" idx="10" hasCustomPrompt="1"/>
          </p:nvPr>
        </p:nvSpPr>
        <p:spPr>
          <a:xfrm>
            <a:off x="0" y="1"/>
            <a:ext cx="12192000" cy="6561423"/>
          </a:xfrm>
          <a:custGeom>
            <a:avLst/>
            <a:gdLst>
              <a:gd name="connsiteX0" fmla="*/ 0 w 12192000"/>
              <a:gd name="connsiteY0" fmla="*/ 0 h 6561423"/>
              <a:gd name="connsiteX1" fmla="*/ 12192000 w 12192000"/>
              <a:gd name="connsiteY1" fmla="*/ 0 h 6561423"/>
              <a:gd name="connsiteX2" fmla="*/ 12192000 w 12192000"/>
              <a:gd name="connsiteY2" fmla="*/ 2455328 h 6561423"/>
              <a:gd name="connsiteX3" fmla="*/ 9675392 w 12192000"/>
              <a:gd name="connsiteY3" fmla="*/ 3302886 h 6561423"/>
              <a:gd name="connsiteX4" fmla="*/ 10157317 w 12192000"/>
              <a:gd name="connsiteY4" fmla="*/ 4390513 h 6561423"/>
              <a:gd name="connsiteX5" fmla="*/ 8230254 w 12192000"/>
              <a:gd name="connsiteY5" fmla="*/ 3789588 h 6561423"/>
              <a:gd name="connsiteX6" fmla="*/ 0 w 12192000"/>
              <a:gd name="connsiteY6" fmla="*/ 6561423 h 656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61423">
                <a:moveTo>
                  <a:pt x="0" y="0"/>
                </a:moveTo>
                <a:lnTo>
                  <a:pt x="12192000" y="0"/>
                </a:lnTo>
                <a:lnTo>
                  <a:pt x="12192000" y="2455328"/>
                </a:lnTo>
                <a:lnTo>
                  <a:pt x="9675392" y="3302886"/>
                </a:lnTo>
                <a:lnTo>
                  <a:pt x="10157317" y="4390513"/>
                </a:lnTo>
                <a:lnTo>
                  <a:pt x="8230254" y="3789588"/>
                </a:lnTo>
                <a:lnTo>
                  <a:pt x="0" y="6561423"/>
                </a:lnTo>
                <a:close/>
              </a:path>
            </a:pathLst>
          </a:custGeom>
          <a:solidFill>
            <a:schemeClr val="bg1">
              <a:lumMod val="95000"/>
            </a:schemeClr>
          </a:solidFill>
        </p:spPr>
        <p:txBody>
          <a:bodyPr wrap="square"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 And Send To Back</a:t>
            </a:r>
            <a:endParaRPr lang="ko-KR" altLang="en-US" dirty="0"/>
          </a:p>
          <a:p>
            <a:endParaRPr lang="ko-KR" altLang="en-US" dirty="0"/>
          </a:p>
        </p:txBody>
      </p:sp>
    </p:spTree>
    <p:extLst>
      <p:ext uri="{BB962C8B-B14F-4D97-AF65-F5344CB8AC3E}">
        <p14:creationId xmlns:p14="http://schemas.microsoft.com/office/powerpoint/2010/main" val="1891161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1B174B9-DDA6-43AC-94FF-E49E8A4C9EE5}"/>
              </a:ext>
            </a:extLst>
          </p:cNvPr>
          <p:cNvSpPr/>
          <p:nvPr userDrawn="1"/>
        </p:nvSpPr>
        <p:spPr>
          <a:xfrm>
            <a:off x="2" y="1"/>
            <a:ext cx="8641787" cy="6858000"/>
          </a:xfrm>
          <a:custGeom>
            <a:avLst/>
            <a:gdLst>
              <a:gd name="connsiteX0" fmla="*/ 0 w 8641787"/>
              <a:gd name="connsiteY0" fmla="*/ 0 h 6858000"/>
              <a:gd name="connsiteX1" fmla="*/ 6012887 w 8641787"/>
              <a:gd name="connsiteY1" fmla="*/ 0 h 6858000"/>
              <a:gd name="connsiteX2" fmla="*/ 8641787 w 8641787"/>
              <a:gd name="connsiteY2" fmla="*/ 6858000 h 6858000"/>
              <a:gd name="connsiteX3" fmla="*/ 0 w 86417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1787" h="6858000">
                <a:moveTo>
                  <a:pt x="0" y="0"/>
                </a:moveTo>
                <a:lnTo>
                  <a:pt x="6012887" y="0"/>
                </a:lnTo>
                <a:lnTo>
                  <a:pt x="8641787" y="6858000"/>
                </a:lnTo>
                <a:lnTo>
                  <a:pt x="0" y="6858000"/>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Shape 9">
            <a:extLst>
              <a:ext uri="{FF2B5EF4-FFF2-40B4-BE49-F238E27FC236}">
                <a16:creationId xmlns:a16="http://schemas.microsoft.com/office/drawing/2014/main" id="{6AFFB5B8-275F-4541-94CB-C7A723310F6D}"/>
              </a:ext>
            </a:extLst>
          </p:cNvPr>
          <p:cNvSpPr/>
          <p:nvPr userDrawn="1"/>
        </p:nvSpPr>
        <p:spPr>
          <a:xfrm rot="20330711">
            <a:off x="7416424" y="-293215"/>
            <a:ext cx="234813" cy="7444430"/>
          </a:xfrm>
          <a:custGeom>
            <a:avLst/>
            <a:gdLst>
              <a:gd name="connsiteX0" fmla="*/ 0 w 234813"/>
              <a:gd name="connsiteY0" fmla="*/ 0 h 7444430"/>
              <a:gd name="connsiteX1" fmla="*/ 234813 w 234813"/>
              <a:gd name="connsiteY1" fmla="*/ 90866 h 7444430"/>
              <a:gd name="connsiteX2" fmla="*/ 234813 w 234813"/>
              <a:gd name="connsiteY2" fmla="*/ 7444430 h 7444430"/>
              <a:gd name="connsiteX3" fmla="*/ 0 w 234813"/>
              <a:gd name="connsiteY3" fmla="*/ 7353565 h 7444430"/>
            </a:gdLst>
            <a:ahLst/>
            <a:cxnLst>
              <a:cxn ang="0">
                <a:pos x="connsiteX0" y="connsiteY0"/>
              </a:cxn>
              <a:cxn ang="0">
                <a:pos x="connsiteX1" y="connsiteY1"/>
              </a:cxn>
              <a:cxn ang="0">
                <a:pos x="connsiteX2" y="connsiteY2"/>
              </a:cxn>
              <a:cxn ang="0">
                <a:pos x="connsiteX3" y="connsiteY3"/>
              </a:cxn>
            </a:cxnLst>
            <a:rect l="l" t="t" r="r" b="b"/>
            <a:pathLst>
              <a:path w="234813" h="7444430">
                <a:moveTo>
                  <a:pt x="0" y="0"/>
                </a:moveTo>
                <a:lnTo>
                  <a:pt x="234813" y="90866"/>
                </a:lnTo>
                <a:lnTo>
                  <a:pt x="234813" y="7444430"/>
                </a:lnTo>
                <a:lnTo>
                  <a:pt x="0" y="7353565"/>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Shape 12">
            <a:extLst>
              <a:ext uri="{FF2B5EF4-FFF2-40B4-BE49-F238E27FC236}">
                <a16:creationId xmlns:a16="http://schemas.microsoft.com/office/drawing/2014/main" id="{2A91EB93-1A80-4108-9845-8CEBD98D597C}"/>
              </a:ext>
            </a:extLst>
          </p:cNvPr>
          <p:cNvSpPr/>
          <p:nvPr userDrawn="1"/>
        </p:nvSpPr>
        <p:spPr>
          <a:xfrm rot="20330711">
            <a:off x="8020265" y="-134683"/>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Shape 13">
            <a:extLst>
              <a:ext uri="{FF2B5EF4-FFF2-40B4-BE49-F238E27FC236}">
                <a16:creationId xmlns:a16="http://schemas.microsoft.com/office/drawing/2014/main" id="{F3E07247-868E-438C-BD34-0D0EC28772B4}"/>
              </a:ext>
            </a:extLst>
          </p:cNvPr>
          <p:cNvSpPr/>
          <p:nvPr userDrawn="1"/>
        </p:nvSpPr>
        <p:spPr>
          <a:xfrm rot="20330711" flipH="1" flipV="1">
            <a:off x="10369955" y="4253071"/>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07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873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94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6" r:id="rId2"/>
    <p:sldLayoutId id="2147483739" r:id="rId3"/>
    <p:sldLayoutId id="2147483740" r:id="rId4"/>
    <p:sldLayoutId id="2147483732" r:id="rId5"/>
    <p:sldLayoutId id="2147483751" r:id="rId6"/>
    <p:sldLayoutId id="2147483738" r:id="rId7"/>
    <p:sldLayoutId id="2147483741" r:id="rId8"/>
    <p:sldLayoutId id="2147483742" r:id="rId9"/>
    <p:sldLayoutId id="2147483743" r:id="rId10"/>
    <p:sldLayoutId id="2147483754" r:id="rId11"/>
    <p:sldLayoutId id="2147483744" r:id="rId12"/>
    <p:sldLayoutId id="2147483745" r:id="rId13"/>
    <p:sldLayoutId id="2147483746" r:id="rId14"/>
    <p:sldLayoutId id="2147483747" r:id="rId15"/>
    <p:sldLayoutId id="2147483750" r:id="rId16"/>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7208825" y="687186"/>
            <a:ext cx="4800224" cy="2062103"/>
          </a:xfrm>
          <a:prstGeom prst="rect">
            <a:avLst/>
          </a:prstGeom>
          <a:noFill/>
        </p:spPr>
        <p:txBody>
          <a:bodyPr wrap="square" rtlCol="0" anchor="ctr">
            <a:spAutoFit/>
          </a:bodyPr>
          <a:lstStyle/>
          <a:p>
            <a:pPr algn="r"/>
            <a:r>
              <a:rPr lang="en-US" altLang="ko-KR" sz="3200" dirty="0">
                <a:solidFill>
                  <a:schemeClr val="bg1"/>
                </a:solidFill>
                <a:cs typeface="Arial" pitchFamily="34" charset="0"/>
              </a:rPr>
              <a:t>XÂY DỰNG WEBSITE BÁN HÀNG BẰNG CÔNG NGHỆ ASP.NET CORE</a:t>
            </a:r>
            <a:endParaRPr lang="ko-KR" altLang="en-US" sz="32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7804451" y="3355305"/>
            <a:ext cx="4775486" cy="646331"/>
          </a:xfrm>
          <a:prstGeom prst="rect">
            <a:avLst/>
          </a:prstGeom>
          <a:noFill/>
        </p:spPr>
        <p:txBody>
          <a:bodyPr wrap="square" rtlCol="0" anchor="ctr">
            <a:spAutoFit/>
          </a:bodyPr>
          <a:lstStyle/>
          <a:p>
            <a:r>
              <a:rPr lang="vi-VN" altLang="ko-KR" sz="1700" b="1" dirty="0">
                <a:solidFill>
                  <a:schemeClr val="bg1"/>
                </a:solidFill>
                <a:cs typeface="Arial" pitchFamily="34" charset="0"/>
              </a:rPr>
              <a:t>Giảng viên hướng dẫn</a:t>
            </a:r>
            <a:endParaRPr lang="en-US" altLang="ko-KR" sz="1700" b="1" dirty="0">
              <a:solidFill>
                <a:schemeClr val="bg1"/>
              </a:solidFill>
              <a:cs typeface="Arial" pitchFamily="34" charset="0"/>
            </a:endParaRPr>
          </a:p>
          <a:p>
            <a:r>
              <a:rPr lang="en-US" altLang="ko-KR" dirty="0">
                <a:solidFill>
                  <a:schemeClr val="bg1"/>
                </a:solidFill>
                <a:cs typeface="Arial" pitchFamily="34" charset="0"/>
              </a:rPr>
              <a:t>		</a:t>
            </a:r>
            <a:r>
              <a:rPr lang="vi-VN" altLang="ko-KR" dirty="0">
                <a:solidFill>
                  <a:schemeClr val="bg1"/>
                </a:solidFill>
                <a:cs typeface="Arial" pitchFamily="34" charset="0"/>
              </a:rPr>
              <a:t>Nguyễn Quang Phúc</a:t>
            </a:r>
            <a:endParaRPr lang="ko-KR" altLang="en-US" dirty="0">
              <a:solidFill>
                <a:schemeClr val="bg1"/>
              </a:solidFill>
              <a:cs typeface="Arial" pitchFamily="34" charset="0"/>
            </a:endParaRPr>
          </a:p>
        </p:txBody>
      </p:sp>
      <p:sp>
        <p:nvSpPr>
          <p:cNvPr id="32" name="Isosceles Triangle 51">
            <a:extLst>
              <a:ext uri="{FF2B5EF4-FFF2-40B4-BE49-F238E27FC236}">
                <a16:creationId xmlns:a16="http://schemas.microsoft.com/office/drawing/2014/main" id="{C7F4914A-EC4B-4F9A-BEB7-0A38D775830D}"/>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Parallelogram 15">
            <a:extLst>
              <a:ext uri="{FF2B5EF4-FFF2-40B4-BE49-F238E27FC236}">
                <a16:creationId xmlns:a16="http://schemas.microsoft.com/office/drawing/2014/main" id="{24C7C768-EB95-4E47-966B-307DC6C5CE5F}"/>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4" name="Oval 66">
            <a:extLst>
              <a:ext uri="{FF2B5EF4-FFF2-40B4-BE49-F238E27FC236}">
                <a16:creationId xmlns:a16="http://schemas.microsoft.com/office/drawing/2014/main" id="{5E1A3659-43CE-4610-A2AD-E309F70E9E0E}"/>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Rectangle 130">
            <a:extLst>
              <a:ext uri="{FF2B5EF4-FFF2-40B4-BE49-F238E27FC236}">
                <a16:creationId xmlns:a16="http://schemas.microsoft.com/office/drawing/2014/main" id="{C38AB0EB-3E4B-4EB3-8986-8912DDE2B3BD}"/>
              </a:ext>
            </a:extLst>
          </p:cNvPr>
          <p:cNvSpPr/>
          <p:nvPr/>
        </p:nvSpPr>
        <p:spPr>
          <a:xfrm>
            <a:off x="6543350" y="925548"/>
            <a:ext cx="393301" cy="39508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Oval 25">
            <a:extLst>
              <a:ext uri="{FF2B5EF4-FFF2-40B4-BE49-F238E27FC236}">
                <a16:creationId xmlns:a16="http://schemas.microsoft.com/office/drawing/2014/main" id="{7EC3674A-B92E-4495-AB74-A7153464DC61}"/>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ound Same Side Corner Rectangle 8">
            <a:extLst>
              <a:ext uri="{FF2B5EF4-FFF2-40B4-BE49-F238E27FC236}">
                <a16:creationId xmlns:a16="http://schemas.microsoft.com/office/drawing/2014/main" id="{1C893DA3-52C7-4BA5-8365-136F4E11773F}"/>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Rounded Rectangle 51">
            <a:extLst>
              <a:ext uri="{FF2B5EF4-FFF2-40B4-BE49-F238E27FC236}">
                <a16:creationId xmlns:a16="http://schemas.microsoft.com/office/drawing/2014/main" id="{69A29945-1B5C-480A-AD72-3775F4CC415D}"/>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9" name="Rounded Rectangle 2">
            <a:extLst>
              <a:ext uri="{FF2B5EF4-FFF2-40B4-BE49-F238E27FC236}">
                <a16:creationId xmlns:a16="http://schemas.microsoft.com/office/drawing/2014/main" id="{2027F04B-4AD3-4E0F-9BAB-5353137B1708}"/>
              </a:ext>
            </a:extLst>
          </p:cNvPr>
          <p:cNvSpPr/>
          <p:nvPr/>
        </p:nvSpPr>
        <p:spPr>
          <a:xfrm>
            <a:off x="360293" y="3850243"/>
            <a:ext cx="362565" cy="3625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0" name="Rounded Rectangle 8">
            <a:extLst>
              <a:ext uri="{FF2B5EF4-FFF2-40B4-BE49-F238E27FC236}">
                <a16:creationId xmlns:a16="http://schemas.microsoft.com/office/drawing/2014/main" id="{97542CC7-8662-43EF-AC65-2E16AB462F1F}"/>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1" name="Rounded Rectangle 2">
            <a:extLst>
              <a:ext uri="{FF2B5EF4-FFF2-40B4-BE49-F238E27FC236}">
                <a16:creationId xmlns:a16="http://schemas.microsoft.com/office/drawing/2014/main" id="{DD85458F-48EB-44AD-A28A-C6D6613255DB}"/>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2" name="Rounded Rectangle 3">
            <a:extLst>
              <a:ext uri="{FF2B5EF4-FFF2-40B4-BE49-F238E27FC236}">
                <a16:creationId xmlns:a16="http://schemas.microsoft.com/office/drawing/2014/main" id="{87020242-DD7D-482B-A998-6D0326737345}"/>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3" name="Rounded Rectangle 10">
            <a:extLst>
              <a:ext uri="{FF2B5EF4-FFF2-40B4-BE49-F238E27FC236}">
                <a16:creationId xmlns:a16="http://schemas.microsoft.com/office/drawing/2014/main" id="{32DF34AC-FCFA-46EB-8466-5702232D85A3}"/>
              </a:ext>
            </a:extLst>
          </p:cNvPr>
          <p:cNvSpPr>
            <a:spLocks noChangeAspect="1"/>
          </p:cNvSpPr>
          <p:nvPr/>
        </p:nvSpPr>
        <p:spPr>
          <a:xfrm>
            <a:off x="6917601" y="3702294"/>
            <a:ext cx="356613" cy="362565"/>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Block Arc 6">
            <a:extLst>
              <a:ext uri="{FF2B5EF4-FFF2-40B4-BE49-F238E27FC236}">
                <a16:creationId xmlns:a16="http://schemas.microsoft.com/office/drawing/2014/main" id="{42EEF007-9371-40E9-BCA4-255A1DB8A5C9}"/>
              </a:ext>
            </a:extLst>
          </p:cNvPr>
          <p:cNvSpPr/>
          <p:nvPr/>
        </p:nvSpPr>
        <p:spPr>
          <a:xfrm>
            <a:off x="5469195" y="5635320"/>
            <a:ext cx="444475" cy="448847"/>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5" name="Rounded Rectangle 27">
            <a:extLst>
              <a:ext uri="{FF2B5EF4-FFF2-40B4-BE49-F238E27FC236}">
                <a16:creationId xmlns:a16="http://schemas.microsoft.com/office/drawing/2014/main" id="{7DF97242-39E8-4F84-926D-72677E1CFF32}"/>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6" name="Chord 15">
            <a:extLst>
              <a:ext uri="{FF2B5EF4-FFF2-40B4-BE49-F238E27FC236}">
                <a16:creationId xmlns:a16="http://schemas.microsoft.com/office/drawing/2014/main" id="{453A3A15-16E1-47FB-B192-E33AA9F62F08}"/>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7" name="Round Same Side Corner Rectangle 8">
            <a:extLst>
              <a:ext uri="{FF2B5EF4-FFF2-40B4-BE49-F238E27FC236}">
                <a16:creationId xmlns:a16="http://schemas.microsoft.com/office/drawing/2014/main" id="{F572FCCE-C64C-4E2F-ADAB-869065E0B707}"/>
              </a:ext>
            </a:extLst>
          </p:cNvPr>
          <p:cNvSpPr/>
          <p:nvPr/>
        </p:nvSpPr>
        <p:spPr>
          <a:xfrm>
            <a:off x="953425" y="880843"/>
            <a:ext cx="143979" cy="37920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Round Same Side Corner Rectangle 20">
            <a:extLst>
              <a:ext uri="{FF2B5EF4-FFF2-40B4-BE49-F238E27FC236}">
                <a16:creationId xmlns:a16="http://schemas.microsoft.com/office/drawing/2014/main" id="{3EBC4D93-B7CB-4D9A-9EA4-6520EF743FFA}"/>
              </a:ext>
            </a:extLst>
          </p:cNvPr>
          <p:cNvSpPr/>
          <p:nvPr/>
        </p:nvSpPr>
        <p:spPr>
          <a:xfrm rot="10800000">
            <a:off x="742533" y="873267"/>
            <a:ext cx="175165" cy="373662"/>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Freeform 53">
            <a:extLst>
              <a:ext uri="{FF2B5EF4-FFF2-40B4-BE49-F238E27FC236}">
                <a16:creationId xmlns:a16="http://schemas.microsoft.com/office/drawing/2014/main" id="{A96D85E9-ABBD-4BCD-82CA-6C7AF4B75FC3}"/>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Donut 39">
            <a:extLst>
              <a:ext uri="{FF2B5EF4-FFF2-40B4-BE49-F238E27FC236}">
                <a16:creationId xmlns:a16="http://schemas.microsoft.com/office/drawing/2014/main" id="{AFC96FA5-353B-483A-9458-49287253EDB3}"/>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7" name="TextBox 26">
            <a:extLst>
              <a:ext uri="{FF2B5EF4-FFF2-40B4-BE49-F238E27FC236}">
                <a16:creationId xmlns:a16="http://schemas.microsoft.com/office/drawing/2014/main" id="{EC45B6F1-4DD1-4062-8529-2F76D94FC90A}"/>
              </a:ext>
            </a:extLst>
          </p:cNvPr>
          <p:cNvSpPr txBox="1"/>
          <p:nvPr/>
        </p:nvSpPr>
        <p:spPr>
          <a:xfrm>
            <a:off x="7804451" y="4221681"/>
            <a:ext cx="3897166" cy="1661993"/>
          </a:xfrm>
          <a:prstGeom prst="rect">
            <a:avLst/>
          </a:prstGeom>
          <a:noFill/>
        </p:spPr>
        <p:txBody>
          <a:bodyPr wrap="square" rtlCol="0" anchor="ctr">
            <a:spAutoFit/>
          </a:bodyPr>
          <a:lstStyle/>
          <a:p>
            <a:r>
              <a:rPr lang="vi-VN" altLang="ko-KR" sz="1700" b="1" dirty="0">
                <a:solidFill>
                  <a:schemeClr val="bg1"/>
                </a:solidFill>
                <a:cs typeface="Arial" pitchFamily="34" charset="0"/>
              </a:rPr>
              <a:t>Sinh viên thực hiện</a:t>
            </a:r>
          </a:p>
          <a:p>
            <a:pPr lvl="1"/>
            <a:r>
              <a:rPr lang="en-US" altLang="ko-KR" sz="1400" dirty="0">
                <a:solidFill>
                  <a:schemeClr val="bg1"/>
                </a:solidFill>
                <a:cs typeface="Arial" pitchFamily="34" charset="0"/>
              </a:rPr>
              <a:t>		</a:t>
            </a:r>
            <a:r>
              <a:rPr lang="vi-VN" altLang="ko-KR" sz="1400" dirty="0">
                <a:solidFill>
                  <a:schemeClr val="bg1"/>
                </a:solidFill>
                <a:cs typeface="Arial" pitchFamily="34" charset="0"/>
              </a:rPr>
              <a:t>Nguyễn Hải Đăng</a:t>
            </a:r>
          </a:p>
          <a:p>
            <a:r>
              <a:rPr lang="vi-VN" altLang="ko-KR" sz="1400" dirty="0">
                <a:solidFill>
                  <a:schemeClr val="bg1"/>
                </a:solidFill>
                <a:cs typeface="Arial" pitchFamily="34" charset="0"/>
              </a:rPr>
              <a:t> </a:t>
            </a:r>
            <a:r>
              <a:rPr lang="en-US" altLang="ko-KR" sz="1400" dirty="0">
                <a:solidFill>
                  <a:schemeClr val="bg1"/>
                </a:solidFill>
                <a:cs typeface="Arial" pitchFamily="34" charset="0"/>
              </a:rPr>
              <a:t>                                      </a:t>
            </a:r>
            <a:r>
              <a:rPr lang="vi-VN" altLang="ko-KR" sz="1400" dirty="0">
                <a:solidFill>
                  <a:schemeClr val="bg1"/>
                </a:solidFill>
                <a:cs typeface="Arial" pitchFamily="34" charset="0"/>
              </a:rPr>
              <a:t>MSSV: 1711061538</a:t>
            </a:r>
          </a:p>
          <a:p>
            <a:r>
              <a:rPr lang="en-US" altLang="ko-KR" sz="1400" dirty="0">
                <a:solidFill>
                  <a:schemeClr val="bg1"/>
                </a:solidFill>
                <a:cs typeface="Arial" pitchFamily="34" charset="0"/>
              </a:rPr>
              <a:t>		</a:t>
            </a:r>
            <a:r>
              <a:rPr lang="vi-VN" altLang="ko-KR" sz="1400" dirty="0">
                <a:solidFill>
                  <a:schemeClr val="bg1"/>
                </a:solidFill>
                <a:cs typeface="Arial" pitchFamily="34" charset="0"/>
              </a:rPr>
              <a:t>Bùi Minh Đức</a:t>
            </a:r>
          </a:p>
          <a:p>
            <a:r>
              <a:rPr lang="en-US" altLang="ko-KR" sz="1400" dirty="0">
                <a:solidFill>
                  <a:schemeClr val="bg1"/>
                </a:solidFill>
                <a:cs typeface="Arial" pitchFamily="34" charset="0"/>
              </a:rPr>
              <a:t>                                        </a:t>
            </a:r>
            <a:r>
              <a:rPr lang="vi-VN" altLang="ko-KR" sz="1400" dirty="0">
                <a:solidFill>
                  <a:schemeClr val="bg1"/>
                </a:solidFill>
                <a:cs typeface="Arial" pitchFamily="34" charset="0"/>
              </a:rPr>
              <a:t>MSSV: 1711061540</a:t>
            </a:r>
            <a:endParaRPr lang="en-US" altLang="ko-KR" sz="1400" dirty="0">
              <a:solidFill>
                <a:schemeClr val="bg1"/>
              </a:solidFill>
              <a:cs typeface="Arial" pitchFamily="34" charset="0"/>
            </a:endParaRPr>
          </a:p>
          <a:p>
            <a:r>
              <a:rPr lang="en-US" altLang="ko-KR" sz="1400" dirty="0">
                <a:solidFill>
                  <a:schemeClr val="bg1"/>
                </a:solidFill>
                <a:cs typeface="Arial" pitchFamily="34" charset="0"/>
              </a:rPr>
              <a:t>		</a:t>
            </a:r>
            <a:r>
              <a:rPr lang="vi-VN" altLang="ko-KR" sz="1400" dirty="0">
                <a:solidFill>
                  <a:schemeClr val="bg1"/>
                </a:solidFill>
                <a:cs typeface="Arial" pitchFamily="34" charset="0"/>
              </a:rPr>
              <a:t>Hoàng Văn Nam</a:t>
            </a:r>
          </a:p>
          <a:p>
            <a:r>
              <a:rPr lang="vi-VN" altLang="ko-KR" sz="1400" dirty="0">
                <a:solidFill>
                  <a:schemeClr val="bg1"/>
                </a:solidFill>
                <a:cs typeface="Arial" pitchFamily="34" charset="0"/>
              </a:rPr>
              <a:t> </a:t>
            </a:r>
            <a:r>
              <a:rPr lang="en-US" altLang="ko-KR" sz="1400" dirty="0">
                <a:solidFill>
                  <a:schemeClr val="bg1"/>
                </a:solidFill>
                <a:cs typeface="Arial" pitchFamily="34" charset="0"/>
              </a:rPr>
              <a:t>                                       </a:t>
            </a:r>
            <a:r>
              <a:rPr lang="vi-VN" altLang="ko-KR" sz="1400" dirty="0">
                <a:solidFill>
                  <a:schemeClr val="bg1"/>
                </a:solidFill>
                <a:cs typeface="Arial" pitchFamily="34" charset="0"/>
              </a:rPr>
              <a:t>MSSV: 1711062576</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t>GIAO DIỆN TRANG WEB</a:t>
            </a:r>
          </a:p>
        </p:txBody>
      </p:sp>
      <p:grpSp>
        <p:nvGrpSpPr>
          <p:cNvPr id="33" name="Group 95">
            <a:extLst>
              <a:ext uri="{FF2B5EF4-FFF2-40B4-BE49-F238E27FC236}">
                <a16:creationId xmlns:a16="http://schemas.microsoft.com/office/drawing/2014/main" id="{83B3AA33-4B6F-4130-917F-7B376A6A35B2}"/>
              </a:ext>
            </a:extLst>
          </p:cNvPr>
          <p:cNvGrpSpPr/>
          <p:nvPr/>
        </p:nvGrpSpPr>
        <p:grpSpPr>
          <a:xfrm>
            <a:off x="156518" y="1982385"/>
            <a:ext cx="2384939" cy="851237"/>
            <a:chOff x="-475010" y="1077114"/>
            <a:chExt cx="3584916" cy="573822"/>
          </a:xfrm>
        </p:grpSpPr>
        <p:sp>
          <p:nvSpPr>
            <p:cNvPr id="34" name="TextBox 33">
              <a:extLst>
                <a:ext uri="{FF2B5EF4-FFF2-40B4-BE49-F238E27FC236}">
                  <a16:creationId xmlns:a16="http://schemas.microsoft.com/office/drawing/2014/main" id="{00FF8F75-5C4D-4061-8905-3B378B18925E}"/>
                </a:ext>
              </a:extLst>
            </p:cNvPr>
            <p:cNvSpPr txBox="1"/>
            <p:nvPr/>
          </p:nvSpPr>
          <p:spPr>
            <a:xfrm>
              <a:off x="-475010" y="1077114"/>
              <a:ext cx="3584916" cy="290463"/>
            </a:xfrm>
            <a:prstGeom prst="rect">
              <a:avLst/>
            </a:prstGeom>
            <a:noFill/>
          </p:spPr>
          <p:txBody>
            <a:bodyPr wrap="square" rtlCol="0" anchor="ctr">
              <a:spAutoFit/>
            </a:bodyPr>
            <a:lstStyle/>
            <a:p>
              <a:pPr algn="r"/>
              <a:r>
                <a:rPr lang="en-US" altLang="ko-KR" sz="2200" b="1" dirty="0">
                  <a:solidFill>
                    <a:schemeClr val="tx1">
                      <a:lumMod val="75000"/>
                      <a:lumOff val="25000"/>
                    </a:schemeClr>
                  </a:solidFill>
                  <a:cs typeface="Arial" pitchFamily="34" charset="0"/>
                </a:rPr>
                <a:t>Trang </a:t>
              </a:r>
              <a:r>
                <a:rPr lang="en-US" altLang="ko-KR" sz="2200" b="1" dirty="0" err="1">
                  <a:solidFill>
                    <a:schemeClr val="tx1">
                      <a:lumMod val="75000"/>
                      <a:lumOff val="25000"/>
                    </a:schemeClr>
                  </a:solidFill>
                  <a:cs typeface="Arial" pitchFamily="34" charset="0"/>
                </a:rPr>
                <a:t>sản</a:t>
              </a:r>
              <a:r>
                <a:rPr lang="en-US" altLang="ko-KR" sz="2200" b="1" dirty="0">
                  <a:solidFill>
                    <a:schemeClr val="tx1">
                      <a:lumMod val="75000"/>
                      <a:lumOff val="25000"/>
                    </a:schemeClr>
                  </a:solidFill>
                  <a:cs typeface="Arial" pitchFamily="34" charset="0"/>
                </a:rPr>
                <a:t> </a:t>
              </a:r>
              <a:r>
                <a:rPr lang="en-US" altLang="ko-KR" sz="2200" b="1" dirty="0" err="1">
                  <a:solidFill>
                    <a:schemeClr val="tx1">
                      <a:lumMod val="75000"/>
                      <a:lumOff val="25000"/>
                    </a:schemeClr>
                  </a:solidFill>
                  <a:cs typeface="Arial" pitchFamily="34" charset="0"/>
                </a:rPr>
                <a:t>phầm</a:t>
              </a:r>
              <a:endParaRPr lang="ko-KR" altLang="en-US" sz="2200" b="1"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AEFD25A0-D073-47F9-BF7A-F95878A4F46D}"/>
                </a:ext>
              </a:extLst>
            </p:cNvPr>
            <p:cNvSpPr txBox="1"/>
            <p:nvPr/>
          </p:nvSpPr>
          <p:spPr>
            <a:xfrm>
              <a:off x="-475010" y="1339726"/>
              <a:ext cx="3571882" cy="311210"/>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Hiển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thị</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sản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phẩm</a:t>
              </a:r>
              <a:r>
                <a:rPr lang="en-US" altLang="ko-KR" sz="1200" dirty="0">
                  <a:solidFill>
                    <a:schemeClr val="tx1">
                      <a:lumMod val="75000"/>
                      <a:lumOff val="25000"/>
                    </a:schemeClr>
                  </a:solidFill>
                  <a:cs typeface="Arial" pitchFamily="34" charset="0"/>
                </a:rPr>
                <a:t> đ</a:t>
              </a:r>
              <a:r>
                <a:rPr lang="vi-VN" altLang="ko-KR" sz="1200" dirty="0">
                  <a:solidFill>
                    <a:schemeClr val="tx1">
                      <a:lumMod val="75000"/>
                      <a:lumOff val="25000"/>
                    </a:schemeClr>
                  </a:solidFill>
                  <a:cs typeface="Arial" pitchFamily="34" charset="0"/>
                </a:rPr>
                <a:t>ư</a:t>
              </a:r>
              <a:r>
                <a:rPr lang="en-US" altLang="ko-KR" sz="1200" dirty="0" err="1">
                  <a:solidFill>
                    <a:schemeClr val="tx1">
                      <a:lumMod val="75000"/>
                      <a:lumOff val="25000"/>
                    </a:schemeClr>
                  </a:solidFill>
                  <a:cs typeface="Arial" pitchFamily="34" charset="0"/>
                </a:rPr>
                <a:t>ợc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chọn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hình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ảnh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mô</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tả</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giá</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sản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phẩm</a:t>
              </a:r>
              <a:r>
                <a:rPr lang="en-US" altLang="ko-KR" sz="1200" dirty="0">
                  <a:solidFill>
                    <a:schemeClr val="tx1">
                      <a:lumMod val="75000"/>
                      <a:lumOff val="25000"/>
                    </a:schemeClr>
                  </a:solidFill>
                  <a:cs typeface="Arial" pitchFamily="34" charset="0"/>
                </a:rPr>
                <a:t>.</a:t>
              </a:r>
            </a:p>
          </p:txBody>
        </p:sp>
      </p:grpSp>
      <p:pic>
        <p:nvPicPr>
          <p:cNvPr id="8" name="Picture 7">
            <a:extLst>
              <a:ext uri="{FF2B5EF4-FFF2-40B4-BE49-F238E27FC236}">
                <a16:creationId xmlns:a16="http://schemas.microsoft.com/office/drawing/2014/main" id="{1AEB0AD8-E43C-4E9C-9D49-AEAC34506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18630" y="1412062"/>
            <a:ext cx="9078096" cy="5106429"/>
          </a:xfrm>
          <a:prstGeom prst="rect">
            <a:avLst/>
          </a:prstGeom>
        </p:spPr>
      </p:pic>
    </p:spTree>
    <p:extLst>
      <p:ext uri="{BB962C8B-B14F-4D97-AF65-F5344CB8AC3E}">
        <p14:creationId xmlns:p14="http://schemas.microsoft.com/office/powerpoint/2010/main" val="183966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t>GIAO DIỆN TRANG WEB</a:t>
            </a:r>
          </a:p>
        </p:txBody>
      </p:sp>
      <p:grpSp>
        <p:nvGrpSpPr>
          <p:cNvPr id="33" name="Group 95">
            <a:extLst>
              <a:ext uri="{FF2B5EF4-FFF2-40B4-BE49-F238E27FC236}">
                <a16:creationId xmlns:a16="http://schemas.microsoft.com/office/drawing/2014/main" id="{83B3AA33-4B6F-4130-917F-7B376A6A35B2}"/>
              </a:ext>
            </a:extLst>
          </p:cNvPr>
          <p:cNvGrpSpPr/>
          <p:nvPr/>
        </p:nvGrpSpPr>
        <p:grpSpPr>
          <a:xfrm>
            <a:off x="156518" y="1982385"/>
            <a:ext cx="2384939" cy="1774567"/>
            <a:chOff x="-475010" y="1077114"/>
            <a:chExt cx="3584916" cy="1196242"/>
          </a:xfrm>
        </p:grpSpPr>
        <p:sp>
          <p:nvSpPr>
            <p:cNvPr id="34" name="TextBox 33">
              <a:extLst>
                <a:ext uri="{FF2B5EF4-FFF2-40B4-BE49-F238E27FC236}">
                  <a16:creationId xmlns:a16="http://schemas.microsoft.com/office/drawing/2014/main" id="{00FF8F75-5C4D-4061-8905-3B378B18925E}"/>
                </a:ext>
              </a:extLst>
            </p:cNvPr>
            <p:cNvSpPr txBox="1"/>
            <p:nvPr/>
          </p:nvSpPr>
          <p:spPr>
            <a:xfrm>
              <a:off x="-475010" y="1077114"/>
              <a:ext cx="3584916" cy="290463"/>
            </a:xfrm>
            <a:prstGeom prst="rect">
              <a:avLst/>
            </a:prstGeom>
            <a:noFill/>
          </p:spPr>
          <p:txBody>
            <a:bodyPr wrap="square" rtlCol="0" anchor="ctr">
              <a:spAutoFit/>
            </a:bodyPr>
            <a:lstStyle/>
            <a:p>
              <a:pPr algn="r"/>
              <a:r>
                <a:rPr lang="en-US" altLang="ko-KR" sz="2200" b="1" dirty="0">
                  <a:solidFill>
                    <a:schemeClr val="tx1">
                      <a:lumMod val="75000"/>
                      <a:lumOff val="25000"/>
                    </a:schemeClr>
                  </a:solidFill>
                  <a:cs typeface="Arial" pitchFamily="34" charset="0"/>
                </a:rPr>
                <a:t>Trang </a:t>
              </a:r>
              <a:r>
                <a:rPr lang="en-US" altLang="ko-KR" sz="2200" b="1" dirty="0" err="1">
                  <a:solidFill>
                    <a:schemeClr val="tx1">
                      <a:lumMod val="75000"/>
                      <a:lumOff val="25000"/>
                    </a:schemeClr>
                  </a:solidFill>
                  <a:cs typeface="Arial" pitchFamily="34" charset="0"/>
                </a:rPr>
                <a:t>giỏ</a:t>
              </a:r>
              <a:r>
                <a:rPr lang="en-US" altLang="ko-KR" sz="2200" b="1" dirty="0">
                  <a:solidFill>
                    <a:schemeClr val="tx1">
                      <a:lumMod val="75000"/>
                      <a:lumOff val="25000"/>
                    </a:schemeClr>
                  </a:solidFill>
                  <a:cs typeface="Arial" pitchFamily="34" charset="0"/>
                </a:rPr>
                <a:t> </a:t>
              </a:r>
              <a:r>
                <a:rPr lang="en-US" altLang="ko-KR" sz="2200" b="1" dirty="0" err="1">
                  <a:solidFill>
                    <a:schemeClr val="tx1">
                      <a:lumMod val="75000"/>
                      <a:lumOff val="25000"/>
                    </a:schemeClr>
                  </a:solidFill>
                  <a:cs typeface="Arial" pitchFamily="34" charset="0"/>
                </a:rPr>
                <a:t>hàng</a:t>
              </a:r>
              <a:endParaRPr lang="ko-KR" altLang="en-US" sz="2200" b="1"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AEFD25A0-D073-47F9-BF7A-F95878A4F46D}"/>
                </a:ext>
              </a:extLst>
            </p:cNvPr>
            <p:cNvSpPr txBox="1"/>
            <p:nvPr/>
          </p:nvSpPr>
          <p:spPr>
            <a:xfrm>
              <a:off x="-475010" y="1339726"/>
              <a:ext cx="3571882" cy="933630"/>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Sau </a:t>
              </a:r>
              <a:r>
                <a:rPr lang="en-US" altLang="ko-KR" sz="1200" dirty="0" err="1">
                  <a:solidFill>
                    <a:schemeClr val="tx1">
                      <a:lumMod val="75000"/>
                      <a:lumOff val="25000"/>
                    </a:schemeClr>
                  </a:solidFill>
                  <a:cs typeface="Arial" pitchFamily="34" charset="0"/>
                </a:rPr>
                <a:t>khi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chọn</a:t>
              </a:r>
              <a:r>
                <a:rPr lang="en-US" altLang="ko-KR" sz="1200" dirty="0">
                  <a:solidFill>
                    <a:schemeClr val="tx1">
                      <a:lumMod val="75000"/>
                      <a:lumOff val="25000"/>
                    </a:schemeClr>
                  </a:solidFill>
                  <a:cs typeface="Arial" pitchFamily="34" charset="0"/>
                </a:rPr>
                <a:t> orders </a:t>
              </a:r>
              <a:r>
                <a:rPr lang="en-US" altLang="ko-KR" sz="1200" dirty="0" err="1">
                  <a:solidFill>
                    <a:schemeClr val="tx1">
                      <a:lumMod val="75000"/>
                      <a:lumOff val="25000"/>
                    </a:schemeClr>
                  </a:solidFill>
                  <a:cs typeface="Arial" pitchFamily="34" charset="0"/>
                </a:rPr>
                <a:t>tại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trang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sản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phẩm</a:t>
              </a:r>
              <a:r>
                <a:rPr lang="en-US" altLang="ko-KR" sz="1200" dirty="0">
                  <a:solidFill>
                    <a:schemeClr val="tx1">
                      <a:lumMod val="75000"/>
                      <a:lumOff val="25000"/>
                    </a:schemeClr>
                  </a:solidFill>
                  <a:cs typeface="Arial" pitchFamily="34" charset="0"/>
                </a:rPr>
                <a:t>, ng</a:t>
              </a:r>
              <a:r>
                <a:rPr lang="vi-VN" altLang="ko-KR" sz="1200" dirty="0">
                  <a:solidFill>
                    <a:schemeClr val="tx1">
                      <a:lumMod val="75000"/>
                      <a:lumOff val="25000"/>
                    </a:schemeClr>
                  </a:solidFill>
                  <a:cs typeface="Arial" pitchFamily="34" charset="0"/>
                </a:rPr>
                <a:t>ư</a:t>
              </a:r>
              <a:r>
                <a:rPr lang="en-US" altLang="ko-KR" sz="1200" dirty="0" err="1">
                  <a:solidFill>
                    <a:schemeClr val="tx1">
                      <a:lumMod val="75000"/>
                      <a:lumOff val="25000"/>
                    </a:schemeClr>
                  </a:solidFill>
                  <a:cs typeface="Arial" pitchFamily="34" charset="0"/>
                </a:rPr>
                <a:t>ời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dùng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sẽ</a:t>
              </a:r>
              <a:r>
                <a:rPr lang="en-US" altLang="ko-KR" sz="1200" dirty="0">
                  <a:solidFill>
                    <a:schemeClr val="tx1">
                      <a:lumMod val="75000"/>
                      <a:lumOff val="25000"/>
                    </a:schemeClr>
                  </a:solidFill>
                  <a:cs typeface="Arial" pitchFamily="34" charset="0"/>
                </a:rPr>
                <a:t> đ</a:t>
              </a:r>
              <a:r>
                <a:rPr lang="vi-VN" altLang="ko-KR" sz="1200" dirty="0">
                  <a:solidFill>
                    <a:schemeClr val="tx1">
                      <a:lumMod val="75000"/>
                      <a:lumOff val="25000"/>
                    </a:schemeClr>
                  </a:solidFill>
                  <a:cs typeface="Arial" pitchFamily="34" charset="0"/>
                </a:rPr>
                <a:t>ư</a:t>
              </a:r>
              <a:r>
                <a:rPr lang="en-US" altLang="ko-KR" sz="1200" dirty="0" err="1">
                  <a:solidFill>
                    <a:schemeClr val="tx1">
                      <a:lumMod val="75000"/>
                      <a:lumOff val="25000"/>
                    </a:schemeClr>
                  </a:solidFill>
                  <a:cs typeface="Arial" pitchFamily="34" charset="0"/>
                </a:rPr>
                <a:t>ợc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chuyển</a:t>
              </a:r>
              <a:r>
                <a:rPr lang="en-US" altLang="ko-KR" sz="1200" dirty="0">
                  <a:solidFill>
                    <a:schemeClr val="tx1">
                      <a:lumMod val="75000"/>
                      <a:lumOff val="25000"/>
                    </a:schemeClr>
                  </a:solidFill>
                  <a:cs typeface="Arial" pitchFamily="34" charset="0"/>
                </a:rPr>
                <a:t> h</a:t>
              </a:r>
              <a:r>
                <a:rPr lang="vi-VN" altLang="ko-KR" sz="1200" dirty="0">
                  <a:solidFill>
                    <a:schemeClr val="tx1">
                      <a:lumMod val="75000"/>
                      <a:lumOff val="25000"/>
                    </a:schemeClr>
                  </a:solidFill>
                  <a:cs typeface="Arial" pitchFamily="34" charset="0"/>
                </a:rPr>
                <a:t>ư</a:t>
              </a:r>
              <a:r>
                <a:rPr lang="en-US" altLang="ko-KR" sz="1200" dirty="0" err="1">
                  <a:solidFill>
                    <a:schemeClr val="tx1">
                      <a:lumMod val="75000"/>
                      <a:lumOff val="25000"/>
                    </a:schemeClr>
                  </a:solidFill>
                  <a:cs typeface="Arial" pitchFamily="34" charset="0"/>
                </a:rPr>
                <a:t>ớng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tới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trang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giỏ</a:t>
              </a:r>
              <a:r>
                <a:rPr lang="en-US" altLang="ko-KR" sz="1200" dirty="0">
                  <a:solidFill>
                    <a:schemeClr val="tx1">
                      <a:lumMod val="75000"/>
                      <a:lumOff val="25000"/>
                    </a:schemeClr>
                  </a:solidFill>
                  <a:cs typeface="Arial" pitchFamily="34" charset="0"/>
                </a:rPr>
                <a:t> hang, </a:t>
              </a:r>
              <a:r>
                <a:rPr lang="en-US" altLang="ko-KR" sz="1200" dirty="0" err="1">
                  <a:solidFill>
                    <a:schemeClr val="tx1">
                      <a:lumMod val="75000"/>
                      <a:lumOff val="25000"/>
                    </a:schemeClr>
                  </a:solidFill>
                  <a:cs typeface="Arial" pitchFamily="34" charset="0"/>
                </a:rPr>
                <a:t>Tại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đây</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sẽ</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hiển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thị</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sách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những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sản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phẩm</a:t>
              </a:r>
              <a:r>
                <a:rPr lang="en-US" altLang="ko-KR" sz="1200" dirty="0">
                  <a:solidFill>
                    <a:schemeClr val="tx1">
                      <a:lumMod val="75000"/>
                      <a:lumOff val="25000"/>
                    </a:schemeClr>
                  </a:solidFill>
                  <a:cs typeface="Arial" pitchFamily="34" charset="0"/>
                </a:rPr>
                <a:t> đ</a:t>
              </a:r>
              <a:r>
                <a:rPr lang="vi-VN" altLang="ko-KR" sz="1200" dirty="0">
                  <a:solidFill>
                    <a:schemeClr val="tx1">
                      <a:lumMod val="75000"/>
                      <a:lumOff val="25000"/>
                    </a:schemeClr>
                  </a:solidFill>
                  <a:cs typeface="Arial" pitchFamily="34" charset="0"/>
                </a:rPr>
                <a:t>ư</a:t>
              </a:r>
              <a:r>
                <a:rPr lang="en-US" altLang="ko-KR" sz="1200" dirty="0" err="1">
                  <a:solidFill>
                    <a:schemeClr val="tx1">
                      <a:lumMod val="75000"/>
                      <a:lumOff val="25000"/>
                    </a:schemeClr>
                  </a:solidFill>
                  <a:cs typeface="Arial" pitchFamily="34" charset="0"/>
                </a:rPr>
                <a:t>ợc</a:t>
              </a:r>
              <a:r>
                <a:rPr lang="en-US" altLang="ko-KR" sz="1200" dirty="0">
                  <a:solidFill>
                    <a:schemeClr val="tx1">
                      <a:lumMod val="75000"/>
                      <a:lumOff val="25000"/>
                    </a:schemeClr>
                  </a:solidFill>
                  <a:cs typeface="Arial" pitchFamily="34" charset="0"/>
                </a:rPr>
                <a:t> them </a:t>
              </a:r>
              <a:r>
                <a:rPr lang="en-US" altLang="ko-KR" sz="1200" dirty="0" err="1">
                  <a:solidFill>
                    <a:schemeClr val="tx1">
                      <a:lumMod val="75000"/>
                      <a:lumOff val="25000"/>
                    </a:schemeClr>
                  </a:solidFill>
                  <a:cs typeface="Arial" pitchFamily="34" charset="0"/>
                </a:rPr>
                <a:t>vào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giỏ</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các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chức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năng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của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giỏ</a:t>
              </a:r>
              <a:r>
                <a:rPr lang="en-US" altLang="ko-KR" sz="1200" dirty="0">
                  <a:solidFill>
                    <a:schemeClr val="tx1">
                      <a:lumMod val="75000"/>
                      <a:lumOff val="25000"/>
                    </a:schemeClr>
                  </a:solidFill>
                  <a:cs typeface="Arial" pitchFamily="34" charset="0"/>
                </a:rPr>
                <a:t> hang.</a:t>
              </a:r>
            </a:p>
          </p:txBody>
        </p:sp>
      </p:grpSp>
      <p:pic>
        <p:nvPicPr>
          <p:cNvPr id="8" name="Picture 7">
            <a:extLst>
              <a:ext uri="{FF2B5EF4-FFF2-40B4-BE49-F238E27FC236}">
                <a16:creationId xmlns:a16="http://schemas.microsoft.com/office/drawing/2014/main" id="{1AEB0AD8-E43C-4E9C-9D49-AEAC34506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18630" y="1412062"/>
            <a:ext cx="9078096" cy="5106429"/>
          </a:xfrm>
          <a:prstGeom prst="rect">
            <a:avLst/>
          </a:prstGeom>
        </p:spPr>
      </p:pic>
    </p:spTree>
    <p:extLst>
      <p:ext uri="{BB962C8B-B14F-4D97-AF65-F5344CB8AC3E}">
        <p14:creationId xmlns:p14="http://schemas.microsoft.com/office/powerpoint/2010/main" val="327923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t>GIAO DIỆN TRANG WEB</a:t>
            </a:r>
          </a:p>
        </p:txBody>
      </p:sp>
      <p:grpSp>
        <p:nvGrpSpPr>
          <p:cNvPr id="33" name="Group 95">
            <a:extLst>
              <a:ext uri="{FF2B5EF4-FFF2-40B4-BE49-F238E27FC236}">
                <a16:creationId xmlns:a16="http://schemas.microsoft.com/office/drawing/2014/main" id="{83B3AA33-4B6F-4130-917F-7B376A6A35B2}"/>
              </a:ext>
            </a:extLst>
          </p:cNvPr>
          <p:cNvGrpSpPr/>
          <p:nvPr/>
        </p:nvGrpSpPr>
        <p:grpSpPr>
          <a:xfrm>
            <a:off x="156518" y="2626113"/>
            <a:ext cx="2384939" cy="2014713"/>
            <a:chOff x="-475010" y="1117244"/>
            <a:chExt cx="3584916" cy="550401"/>
          </a:xfrm>
        </p:grpSpPr>
        <p:sp>
          <p:nvSpPr>
            <p:cNvPr id="34" name="TextBox 33">
              <a:extLst>
                <a:ext uri="{FF2B5EF4-FFF2-40B4-BE49-F238E27FC236}">
                  <a16:creationId xmlns:a16="http://schemas.microsoft.com/office/drawing/2014/main" id="{00FF8F75-5C4D-4061-8905-3B378B18925E}"/>
                </a:ext>
              </a:extLst>
            </p:cNvPr>
            <p:cNvSpPr txBox="1"/>
            <p:nvPr/>
          </p:nvSpPr>
          <p:spPr>
            <a:xfrm>
              <a:off x="-475010" y="1117244"/>
              <a:ext cx="3584916" cy="210204"/>
            </a:xfrm>
            <a:prstGeom prst="rect">
              <a:avLst/>
            </a:prstGeom>
            <a:noFill/>
          </p:spPr>
          <p:txBody>
            <a:bodyPr wrap="square" rtlCol="0" anchor="ctr">
              <a:spAutoFit/>
            </a:bodyPr>
            <a:lstStyle/>
            <a:p>
              <a:pPr algn="r"/>
              <a:r>
                <a:rPr lang="en-US" altLang="ko-KR" sz="2200" b="1" dirty="0">
                  <a:solidFill>
                    <a:schemeClr val="tx1">
                      <a:lumMod val="75000"/>
                      <a:lumOff val="25000"/>
                    </a:schemeClr>
                  </a:solidFill>
                  <a:cs typeface="Arial" pitchFamily="34" charset="0"/>
                </a:rPr>
                <a:t>Trang </a:t>
              </a:r>
              <a:r>
                <a:rPr lang="en-US" altLang="ko-KR" sz="2200" b="1" dirty="0" err="1">
                  <a:solidFill>
                    <a:schemeClr val="tx1">
                      <a:lumMod val="75000"/>
                      <a:lumOff val="25000"/>
                    </a:schemeClr>
                  </a:solidFill>
                  <a:cs typeface="Arial" pitchFamily="34" charset="0"/>
                </a:rPr>
                <a:t>thông</a:t>
              </a:r>
              <a:r>
                <a:rPr lang="en-US" altLang="ko-KR" sz="2200" b="1" dirty="0">
                  <a:solidFill>
                    <a:schemeClr val="tx1">
                      <a:lumMod val="75000"/>
                      <a:lumOff val="25000"/>
                    </a:schemeClr>
                  </a:solidFill>
                  <a:cs typeface="Arial" pitchFamily="34" charset="0"/>
                </a:rPr>
                <a:t> tin </a:t>
              </a:r>
              <a:r>
                <a:rPr lang="en-US" altLang="ko-KR" sz="2200" b="1" dirty="0" err="1">
                  <a:solidFill>
                    <a:schemeClr val="tx1">
                      <a:lumMod val="75000"/>
                      <a:lumOff val="25000"/>
                    </a:schemeClr>
                  </a:solidFill>
                  <a:cs typeface="Arial" pitchFamily="34" charset="0"/>
                </a:rPr>
                <a:t>đặt</a:t>
              </a:r>
              <a:r>
                <a:rPr lang="en-US" altLang="ko-KR" sz="2200" b="1" dirty="0">
                  <a:solidFill>
                    <a:schemeClr val="tx1">
                      <a:lumMod val="75000"/>
                      <a:lumOff val="25000"/>
                    </a:schemeClr>
                  </a:solidFill>
                  <a:cs typeface="Arial" pitchFamily="34" charset="0"/>
                </a:rPr>
                <a:t> </a:t>
              </a:r>
              <a:r>
                <a:rPr lang="en-US" altLang="ko-KR" sz="2200" b="1" dirty="0" err="1">
                  <a:solidFill>
                    <a:schemeClr val="tx1">
                      <a:lumMod val="75000"/>
                      <a:lumOff val="25000"/>
                    </a:schemeClr>
                  </a:solidFill>
                  <a:cs typeface="Arial" pitchFamily="34" charset="0"/>
                </a:rPr>
                <a:t>hàng</a:t>
              </a:r>
              <a:endParaRPr lang="ko-KR" altLang="en-US" sz="2200" b="1"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AEFD25A0-D073-47F9-BF7A-F95878A4F46D}"/>
                </a:ext>
              </a:extLst>
            </p:cNvPr>
            <p:cNvSpPr txBox="1"/>
            <p:nvPr/>
          </p:nvSpPr>
          <p:spPr>
            <a:xfrm>
              <a:off x="-475010" y="1339726"/>
              <a:ext cx="3571882" cy="32791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Sau </a:t>
              </a:r>
              <a:r>
                <a:rPr lang="en-US" altLang="ko-KR" sz="1200" dirty="0" err="1">
                  <a:solidFill>
                    <a:schemeClr val="tx1">
                      <a:lumMod val="75000"/>
                      <a:lumOff val="25000"/>
                    </a:schemeClr>
                  </a:solidFill>
                  <a:cs typeface="Arial" pitchFamily="34" charset="0"/>
                </a:rPr>
                <a:t>khi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xác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nhận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thanh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toán</a:t>
              </a:r>
              <a:r>
                <a:rPr lang="en-US" altLang="ko-KR" sz="1200" dirty="0">
                  <a:solidFill>
                    <a:schemeClr val="tx1">
                      <a:lumMod val="75000"/>
                      <a:lumOff val="25000"/>
                    </a:schemeClr>
                  </a:solidFill>
                  <a:cs typeface="Arial" pitchFamily="34" charset="0"/>
                </a:rPr>
                <a:t>, ng</a:t>
              </a:r>
              <a:r>
                <a:rPr lang="vi-VN" altLang="ko-KR" sz="1200" dirty="0">
                  <a:solidFill>
                    <a:schemeClr val="tx1">
                      <a:lumMod val="75000"/>
                      <a:lumOff val="25000"/>
                    </a:schemeClr>
                  </a:solidFill>
                  <a:cs typeface="Arial" pitchFamily="34" charset="0"/>
                </a:rPr>
                <a:t>ư</a:t>
              </a:r>
              <a:r>
                <a:rPr lang="en-US" altLang="ko-KR" sz="1200" dirty="0" err="1">
                  <a:solidFill>
                    <a:schemeClr val="tx1">
                      <a:lumMod val="75000"/>
                      <a:lumOff val="25000"/>
                    </a:schemeClr>
                  </a:solidFill>
                  <a:cs typeface="Arial" pitchFamily="34" charset="0"/>
                </a:rPr>
                <a:t>ời</a:t>
              </a:r>
              <a:r>
                <a:rPr lang="en-US" altLang="ko-KR" sz="1200" dirty="0">
                  <a:solidFill>
                    <a:schemeClr val="tx1">
                      <a:lumMod val="75000"/>
                      <a:lumOff val="25000"/>
                    </a:schemeClr>
                  </a:solidFill>
                  <a:cs typeface="Arial" pitchFamily="34" charset="0"/>
                </a:rPr>
                <a:t> dung </a:t>
              </a:r>
              <a:r>
                <a:rPr lang="en-US" altLang="ko-KR" sz="1200" dirty="0" err="1">
                  <a:solidFill>
                    <a:schemeClr val="tx1">
                      <a:lumMod val="75000"/>
                      <a:lumOff val="25000"/>
                    </a:schemeClr>
                  </a:solidFill>
                  <a:cs typeface="Arial" pitchFamily="34" charset="0"/>
                </a:rPr>
                <a:t>sẽ</a:t>
              </a:r>
              <a:r>
                <a:rPr lang="en-US" altLang="ko-KR" sz="1200" dirty="0">
                  <a:solidFill>
                    <a:schemeClr val="tx1">
                      <a:lumMod val="75000"/>
                      <a:lumOff val="25000"/>
                    </a:schemeClr>
                  </a:solidFill>
                  <a:cs typeface="Arial" pitchFamily="34" charset="0"/>
                </a:rPr>
                <a:t> đ</a:t>
              </a:r>
              <a:r>
                <a:rPr lang="vi-VN" altLang="ko-KR" sz="1200" dirty="0">
                  <a:solidFill>
                    <a:schemeClr val="tx1">
                      <a:lumMod val="75000"/>
                      <a:lumOff val="25000"/>
                    </a:schemeClr>
                  </a:solidFill>
                  <a:cs typeface="Arial" pitchFamily="34" charset="0"/>
                </a:rPr>
                <a:t>ư</a:t>
              </a:r>
              <a:r>
                <a:rPr lang="en-US" altLang="ko-KR" sz="1200" dirty="0" err="1">
                  <a:solidFill>
                    <a:schemeClr val="tx1">
                      <a:lumMod val="75000"/>
                      <a:lumOff val="25000"/>
                    </a:schemeClr>
                  </a:solidFill>
                  <a:cs typeface="Arial" pitchFamily="34" charset="0"/>
                </a:rPr>
                <a:t>ợc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chuyển</a:t>
              </a:r>
              <a:r>
                <a:rPr lang="en-US" altLang="ko-KR" sz="1200" dirty="0">
                  <a:solidFill>
                    <a:schemeClr val="tx1">
                      <a:lumMod val="75000"/>
                      <a:lumOff val="25000"/>
                    </a:schemeClr>
                  </a:solidFill>
                  <a:cs typeface="Arial" pitchFamily="34" charset="0"/>
                </a:rPr>
                <a:t> h</a:t>
              </a:r>
              <a:r>
                <a:rPr lang="vi-VN" altLang="ko-KR" sz="1200" dirty="0">
                  <a:solidFill>
                    <a:schemeClr val="tx1">
                      <a:lumMod val="75000"/>
                      <a:lumOff val="25000"/>
                    </a:schemeClr>
                  </a:solidFill>
                  <a:cs typeface="Arial" pitchFamily="34" charset="0"/>
                </a:rPr>
                <a:t>ư</a:t>
              </a:r>
              <a:r>
                <a:rPr lang="en-US" altLang="ko-KR" sz="1200" dirty="0" err="1">
                  <a:solidFill>
                    <a:schemeClr val="tx1">
                      <a:lumMod val="75000"/>
                      <a:lumOff val="25000"/>
                    </a:schemeClr>
                  </a:solidFill>
                  <a:cs typeface="Arial" pitchFamily="34" charset="0"/>
                </a:rPr>
                <a:t>ớng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đến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đây</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Tại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đây</a:t>
              </a:r>
              <a:r>
                <a:rPr lang="en-US" altLang="ko-KR" sz="1200" dirty="0">
                  <a:solidFill>
                    <a:schemeClr val="tx1">
                      <a:lumMod val="75000"/>
                      <a:lumOff val="25000"/>
                    </a:schemeClr>
                  </a:solidFill>
                  <a:cs typeface="Arial" pitchFamily="34" charset="0"/>
                </a:rPr>
                <a:t> ng</a:t>
              </a:r>
              <a:r>
                <a:rPr lang="vi-VN" altLang="ko-KR" sz="1200" dirty="0">
                  <a:solidFill>
                    <a:schemeClr val="tx1">
                      <a:lumMod val="75000"/>
                      <a:lumOff val="25000"/>
                    </a:schemeClr>
                  </a:solidFill>
                  <a:cs typeface="Arial" pitchFamily="34" charset="0"/>
                </a:rPr>
                <a:t>ư</a:t>
              </a:r>
              <a:r>
                <a:rPr lang="en-US" altLang="ko-KR" sz="1200" dirty="0" err="1">
                  <a:solidFill>
                    <a:schemeClr val="tx1">
                      <a:lumMod val="75000"/>
                      <a:lumOff val="25000"/>
                    </a:schemeClr>
                  </a:solidFill>
                  <a:cs typeface="Arial" pitchFamily="34" charset="0"/>
                </a:rPr>
                <a:t>ời</a:t>
              </a:r>
              <a:r>
                <a:rPr lang="en-US" altLang="ko-KR" sz="1200" dirty="0">
                  <a:solidFill>
                    <a:schemeClr val="tx1">
                      <a:lumMod val="75000"/>
                      <a:lumOff val="25000"/>
                    </a:schemeClr>
                  </a:solidFill>
                  <a:cs typeface="Arial" pitchFamily="34" charset="0"/>
                </a:rPr>
                <a:t> dung </a:t>
              </a:r>
              <a:r>
                <a:rPr lang="en-US" altLang="ko-KR" sz="1200" dirty="0" err="1">
                  <a:solidFill>
                    <a:schemeClr val="tx1">
                      <a:lumMod val="75000"/>
                      <a:lumOff val="25000"/>
                    </a:schemeClr>
                  </a:solidFill>
                  <a:cs typeface="Arial" pitchFamily="34" charset="0"/>
                </a:rPr>
                <a:t>phải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nhập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thông</a:t>
              </a:r>
              <a:r>
                <a:rPr lang="en-US" altLang="ko-KR" sz="1200" dirty="0">
                  <a:solidFill>
                    <a:schemeClr val="tx1">
                      <a:lumMod val="75000"/>
                      <a:lumOff val="25000"/>
                    </a:schemeClr>
                  </a:solidFill>
                  <a:cs typeface="Arial" pitchFamily="34" charset="0"/>
                </a:rPr>
                <a:t> tin </a:t>
              </a:r>
              <a:r>
                <a:rPr lang="en-US" altLang="ko-KR" sz="1200" dirty="0" err="1">
                  <a:solidFill>
                    <a:schemeClr val="tx1">
                      <a:lumMod val="75000"/>
                      <a:lumOff val="25000"/>
                    </a:schemeClr>
                  </a:solidFill>
                  <a:cs typeface="Arial" pitchFamily="34" charset="0"/>
                </a:rPr>
                <a:t>đặt</a:t>
              </a:r>
              <a:r>
                <a:rPr lang="en-US" altLang="ko-KR" sz="1200" dirty="0">
                  <a:solidFill>
                    <a:schemeClr val="tx1">
                      <a:lumMod val="75000"/>
                      <a:lumOff val="25000"/>
                    </a:schemeClr>
                  </a:solidFill>
                  <a:cs typeface="Arial" pitchFamily="34" charset="0"/>
                </a:rPr>
                <a:t> hang </a:t>
              </a:r>
              <a:r>
                <a:rPr lang="en-US" altLang="ko-KR" sz="1200" dirty="0" err="1">
                  <a:solidFill>
                    <a:schemeClr val="tx1">
                      <a:lumMod val="75000"/>
                      <a:lumOff val="25000"/>
                    </a:schemeClr>
                  </a:solidFill>
                  <a:cs typeface="Arial" pitchFamily="34" charset="0"/>
                </a:rPr>
                <a:t>để</a:t>
              </a:r>
              <a:r>
                <a:rPr lang="en-US" altLang="ko-KR" sz="1200" dirty="0">
                  <a:solidFill>
                    <a:schemeClr val="tx1">
                      <a:lumMod val="75000"/>
                      <a:lumOff val="25000"/>
                    </a:schemeClr>
                  </a:solidFill>
                  <a:cs typeface="Arial" pitchFamily="34" charset="0"/>
                </a:rPr>
                <a:t> đ</a:t>
              </a:r>
              <a:r>
                <a:rPr lang="vi-VN" altLang="ko-KR" sz="1200" dirty="0">
                  <a:solidFill>
                    <a:schemeClr val="tx1">
                      <a:lumMod val="75000"/>
                      <a:lumOff val="25000"/>
                    </a:schemeClr>
                  </a:solidFill>
                  <a:cs typeface="Arial" pitchFamily="34" charset="0"/>
                </a:rPr>
                <a:t>ơ</a:t>
              </a:r>
              <a:r>
                <a:rPr lang="en-US" altLang="ko-KR" sz="1200" dirty="0">
                  <a:solidFill>
                    <a:schemeClr val="tx1">
                      <a:lumMod val="75000"/>
                      <a:lumOff val="25000"/>
                    </a:schemeClr>
                  </a:solidFill>
                  <a:cs typeface="Arial" pitchFamily="34" charset="0"/>
                </a:rPr>
                <a:t>n hang </a:t>
              </a:r>
              <a:r>
                <a:rPr lang="en-US" altLang="ko-KR" sz="1200" dirty="0" err="1">
                  <a:solidFill>
                    <a:schemeClr val="tx1">
                      <a:lumMod val="75000"/>
                      <a:lumOff val="25000"/>
                    </a:schemeClr>
                  </a:solidFill>
                  <a:cs typeface="Arial" pitchFamily="34" charset="0"/>
                </a:rPr>
                <a:t>có</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đầy</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đủ</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thông</a:t>
              </a:r>
              <a:r>
                <a:rPr lang="en-US" altLang="ko-KR" sz="1200" dirty="0">
                  <a:solidFill>
                    <a:schemeClr val="tx1">
                      <a:lumMod val="75000"/>
                      <a:lumOff val="25000"/>
                    </a:schemeClr>
                  </a:solidFill>
                  <a:cs typeface="Arial" pitchFamily="34" charset="0"/>
                </a:rPr>
                <a:t> tin.</a:t>
              </a:r>
            </a:p>
          </p:txBody>
        </p:sp>
      </p:grpSp>
      <p:pic>
        <p:nvPicPr>
          <p:cNvPr id="8" name="Picture 7">
            <a:extLst>
              <a:ext uri="{FF2B5EF4-FFF2-40B4-BE49-F238E27FC236}">
                <a16:creationId xmlns:a16="http://schemas.microsoft.com/office/drawing/2014/main" id="{1AEB0AD8-E43C-4E9C-9D49-AEAC34506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18630" y="1412062"/>
            <a:ext cx="9078096" cy="5106429"/>
          </a:xfrm>
          <a:prstGeom prst="rect">
            <a:avLst/>
          </a:prstGeom>
        </p:spPr>
      </p:pic>
    </p:spTree>
    <p:extLst>
      <p:ext uri="{BB962C8B-B14F-4D97-AF65-F5344CB8AC3E}">
        <p14:creationId xmlns:p14="http://schemas.microsoft.com/office/powerpoint/2010/main" val="442215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t>GIAO DIỆN TRANG WEB</a:t>
            </a:r>
          </a:p>
        </p:txBody>
      </p:sp>
      <p:grpSp>
        <p:nvGrpSpPr>
          <p:cNvPr id="33" name="Group 95">
            <a:extLst>
              <a:ext uri="{FF2B5EF4-FFF2-40B4-BE49-F238E27FC236}">
                <a16:creationId xmlns:a16="http://schemas.microsoft.com/office/drawing/2014/main" id="{83B3AA33-4B6F-4130-917F-7B376A6A35B2}"/>
              </a:ext>
            </a:extLst>
          </p:cNvPr>
          <p:cNvGrpSpPr/>
          <p:nvPr/>
        </p:nvGrpSpPr>
        <p:grpSpPr>
          <a:xfrm>
            <a:off x="156518" y="1643833"/>
            <a:ext cx="2384939" cy="2734002"/>
            <a:chOff x="-475010" y="848894"/>
            <a:chExt cx="3584916" cy="746904"/>
          </a:xfrm>
        </p:grpSpPr>
        <p:sp>
          <p:nvSpPr>
            <p:cNvPr id="34" name="TextBox 33">
              <a:extLst>
                <a:ext uri="{FF2B5EF4-FFF2-40B4-BE49-F238E27FC236}">
                  <a16:creationId xmlns:a16="http://schemas.microsoft.com/office/drawing/2014/main" id="{00FF8F75-5C4D-4061-8905-3B378B18925E}"/>
                </a:ext>
              </a:extLst>
            </p:cNvPr>
            <p:cNvSpPr txBox="1"/>
            <p:nvPr/>
          </p:nvSpPr>
          <p:spPr>
            <a:xfrm>
              <a:off x="-475010" y="848894"/>
              <a:ext cx="3584916" cy="746904"/>
            </a:xfrm>
            <a:prstGeom prst="rect">
              <a:avLst/>
            </a:prstGeom>
            <a:noFill/>
          </p:spPr>
          <p:txBody>
            <a:bodyPr wrap="square" rtlCol="0" anchor="ctr">
              <a:spAutoFit/>
            </a:bodyPr>
            <a:lstStyle/>
            <a:p>
              <a:pPr algn="r"/>
              <a:r>
                <a:rPr lang="en-US" altLang="ko-KR" sz="2200" b="1" dirty="0">
                  <a:solidFill>
                    <a:schemeClr val="tx1">
                      <a:lumMod val="75000"/>
                      <a:lumOff val="25000"/>
                    </a:schemeClr>
                  </a:solidFill>
                  <a:cs typeface="Arial" pitchFamily="34" charset="0"/>
                </a:rPr>
                <a:t>Trang </a:t>
              </a:r>
              <a:r>
                <a:rPr lang="en-US" altLang="ko-KR" sz="2200" b="1" dirty="0" err="1">
                  <a:solidFill>
                    <a:schemeClr val="tx1">
                      <a:lumMod val="75000"/>
                      <a:lumOff val="25000"/>
                    </a:schemeClr>
                  </a:solidFill>
                  <a:cs typeface="Arial" pitchFamily="34" charset="0"/>
                </a:rPr>
                <a:t>xác</a:t>
              </a:r>
              <a:r>
                <a:rPr lang="en-US" altLang="ko-KR" sz="2200" b="1" dirty="0">
                  <a:solidFill>
                    <a:schemeClr val="tx1">
                      <a:lumMod val="75000"/>
                      <a:lumOff val="25000"/>
                    </a:schemeClr>
                  </a:solidFill>
                  <a:cs typeface="Arial" pitchFamily="34" charset="0"/>
                </a:rPr>
                <a:t> </a:t>
              </a:r>
              <a:r>
                <a:rPr lang="en-US" altLang="ko-KR" sz="2200" b="1" dirty="0" err="1">
                  <a:solidFill>
                    <a:schemeClr val="tx1">
                      <a:lumMod val="75000"/>
                      <a:lumOff val="25000"/>
                    </a:schemeClr>
                  </a:solidFill>
                  <a:cs typeface="Arial" pitchFamily="34" charset="0"/>
                </a:rPr>
                <a:t>nhận</a:t>
              </a:r>
              <a:r>
                <a:rPr lang="en-US" altLang="ko-KR" sz="2200" b="1" dirty="0">
                  <a:solidFill>
                    <a:schemeClr val="tx1">
                      <a:lumMod val="75000"/>
                      <a:lumOff val="25000"/>
                    </a:schemeClr>
                  </a:solidFill>
                  <a:cs typeface="Arial" pitchFamily="34" charset="0"/>
                </a:rPr>
                <a:t> </a:t>
              </a:r>
              <a:r>
                <a:rPr lang="en-US" altLang="ko-KR" sz="2200" b="1" dirty="0" err="1">
                  <a:solidFill>
                    <a:schemeClr val="tx1">
                      <a:lumMod val="75000"/>
                      <a:lumOff val="25000"/>
                    </a:schemeClr>
                  </a:solidFill>
                  <a:cs typeface="Arial" pitchFamily="34" charset="0"/>
                </a:rPr>
                <a:t>thông</a:t>
              </a:r>
              <a:r>
                <a:rPr lang="en-US" altLang="ko-KR" sz="2200" b="1" dirty="0">
                  <a:solidFill>
                    <a:schemeClr val="tx1">
                      <a:lumMod val="75000"/>
                      <a:lumOff val="25000"/>
                    </a:schemeClr>
                  </a:solidFill>
                  <a:cs typeface="Arial" pitchFamily="34" charset="0"/>
                </a:rPr>
                <a:t> tin </a:t>
              </a:r>
              <a:r>
                <a:rPr lang="en-US" altLang="ko-KR" sz="2200" b="1" dirty="0" err="1">
                  <a:solidFill>
                    <a:schemeClr val="tx1">
                      <a:lumMod val="75000"/>
                      <a:lumOff val="25000"/>
                    </a:schemeClr>
                  </a:solidFill>
                  <a:cs typeface="Arial" pitchFamily="34" charset="0"/>
                </a:rPr>
                <a:t>đặt</a:t>
              </a:r>
              <a:r>
                <a:rPr lang="en-US" altLang="ko-KR" sz="2200" b="1" dirty="0">
                  <a:solidFill>
                    <a:schemeClr val="tx1">
                      <a:lumMod val="75000"/>
                      <a:lumOff val="25000"/>
                    </a:schemeClr>
                  </a:solidFill>
                  <a:cs typeface="Arial" pitchFamily="34" charset="0"/>
                </a:rPr>
                <a:t> </a:t>
              </a:r>
              <a:r>
                <a:rPr lang="en-US" altLang="ko-KR" sz="2200" b="1" dirty="0" err="1">
                  <a:solidFill>
                    <a:schemeClr val="tx1">
                      <a:lumMod val="75000"/>
                      <a:lumOff val="25000"/>
                    </a:schemeClr>
                  </a:solidFill>
                  <a:cs typeface="Arial" pitchFamily="34" charset="0"/>
                </a:rPr>
                <a:t>hàng</a:t>
              </a:r>
              <a:endParaRPr lang="ko-KR" altLang="en-US" sz="2200" b="1"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AEFD25A0-D073-47F9-BF7A-F95878A4F46D}"/>
                </a:ext>
              </a:extLst>
            </p:cNvPr>
            <p:cNvSpPr txBox="1"/>
            <p:nvPr/>
          </p:nvSpPr>
          <p:spPr>
            <a:xfrm>
              <a:off x="-475010" y="1339726"/>
              <a:ext cx="3571882" cy="176572"/>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Sau </a:t>
              </a:r>
              <a:r>
                <a:rPr lang="en-US" altLang="ko-KR" sz="1200" dirty="0" err="1">
                  <a:solidFill>
                    <a:schemeClr val="tx1">
                      <a:lumMod val="75000"/>
                      <a:lumOff val="25000"/>
                    </a:schemeClr>
                  </a:solidFill>
                  <a:cs typeface="Arial" pitchFamily="34" charset="0"/>
                </a:rPr>
                <a:t>khi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xác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nhận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đạt</a:t>
              </a:r>
              <a:r>
                <a:rPr lang="en-US" altLang="ko-KR" sz="1200" dirty="0">
                  <a:solidFill>
                    <a:schemeClr val="tx1">
                      <a:lumMod val="75000"/>
                      <a:lumOff val="25000"/>
                    </a:schemeClr>
                  </a:solidFill>
                  <a:cs typeface="Arial" pitchFamily="34" charset="0"/>
                </a:rPr>
                <a:t> hang, ng</a:t>
              </a:r>
              <a:r>
                <a:rPr lang="vi-VN" altLang="ko-KR" sz="1200" dirty="0">
                  <a:solidFill>
                    <a:schemeClr val="tx1">
                      <a:lumMod val="75000"/>
                      <a:lumOff val="25000"/>
                    </a:schemeClr>
                  </a:solidFill>
                  <a:cs typeface="Arial" pitchFamily="34" charset="0"/>
                </a:rPr>
                <a:t>ư</a:t>
              </a:r>
              <a:r>
                <a:rPr lang="en-US" altLang="ko-KR" sz="1200" dirty="0" err="1">
                  <a:solidFill>
                    <a:schemeClr val="tx1">
                      <a:lumMod val="75000"/>
                      <a:lumOff val="25000"/>
                    </a:schemeClr>
                  </a:solidFill>
                  <a:cs typeface="Arial" pitchFamily="34" charset="0"/>
                </a:rPr>
                <a:t>ời</a:t>
              </a:r>
              <a:r>
                <a:rPr lang="en-US" altLang="ko-KR" sz="1200" dirty="0">
                  <a:solidFill>
                    <a:schemeClr val="tx1">
                      <a:lumMod val="75000"/>
                      <a:lumOff val="25000"/>
                    </a:schemeClr>
                  </a:solidFill>
                  <a:cs typeface="Arial" pitchFamily="34" charset="0"/>
                </a:rPr>
                <a:t> dung </a:t>
              </a:r>
              <a:r>
                <a:rPr lang="en-US" altLang="ko-KR" sz="1200" dirty="0" err="1">
                  <a:solidFill>
                    <a:schemeClr val="tx1">
                      <a:lumMod val="75000"/>
                      <a:lumOff val="25000"/>
                    </a:schemeClr>
                  </a:solidFill>
                  <a:cs typeface="Arial" pitchFamily="34" charset="0"/>
                </a:rPr>
                <a:t>sẽ</a:t>
              </a:r>
              <a:r>
                <a:rPr lang="en-US" altLang="ko-KR" sz="1200" dirty="0">
                  <a:solidFill>
                    <a:schemeClr val="tx1">
                      <a:lumMod val="75000"/>
                      <a:lumOff val="25000"/>
                    </a:schemeClr>
                  </a:solidFill>
                  <a:cs typeface="Arial" pitchFamily="34" charset="0"/>
                </a:rPr>
                <a:t> đ</a:t>
              </a:r>
              <a:r>
                <a:rPr lang="vi-VN" altLang="ko-KR" sz="1200" dirty="0">
                  <a:solidFill>
                    <a:schemeClr val="tx1">
                      <a:lumMod val="75000"/>
                      <a:lumOff val="25000"/>
                    </a:schemeClr>
                  </a:solidFill>
                  <a:cs typeface="Arial" pitchFamily="34" charset="0"/>
                </a:rPr>
                <a:t>ư</a:t>
              </a:r>
              <a:r>
                <a:rPr lang="en-US" altLang="ko-KR" sz="1200" dirty="0" err="1">
                  <a:solidFill>
                    <a:schemeClr val="tx1">
                      <a:lumMod val="75000"/>
                      <a:lumOff val="25000"/>
                    </a:schemeClr>
                  </a:solidFill>
                  <a:cs typeface="Arial" pitchFamily="34" charset="0"/>
                </a:rPr>
                <a:t>ợc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chuyển</a:t>
              </a:r>
              <a:r>
                <a:rPr lang="en-US" altLang="ko-KR" sz="1200" dirty="0">
                  <a:solidFill>
                    <a:schemeClr val="tx1">
                      <a:lumMod val="75000"/>
                      <a:lumOff val="25000"/>
                    </a:schemeClr>
                  </a:solidFill>
                  <a:cs typeface="Arial" pitchFamily="34" charset="0"/>
                </a:rPr>
                <a:t> h</a:t>
              </a:r>
              <a:r>
                <a:rPr lang="vi-VN" altLang="ko-KR" sz="1200" dirty="0">
                  <a:solidFill>
                    <a:schemeClr val="tx1">
                      <a:lumMod val="75000"/>
                      <a:lumOff val="25000"/>
                    </a:schemeClr>
                  </a:solidFill>
                  <a:cs typeface="Arial" pitchFamily="34" charset="0"/>
                </a:rPr>
                <a:t>ư</a:t>
              </a:r>
              <a:r>
                <a:rPr lang="en-US" altLang="ko-KR" sz="1200" dirty="0" err="1">
                  <a:solidFill>
                    <a:schemeClr val="tx1">
                      <a:lumMod val="75000"/>
                      <a:lumOff val="25000"/>
                    </a:schemeClr>
                  </a:solidFill>
                  <a:cs typeface="Arial" pitchFamily="34" charset="0"/>
                </a:rPr>
                <a:t>ớng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đến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trang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này</a:t>
              </a:r>
              <a:r>
                <a:rPr lang="en-US" altLang="ko-KR" sz="1200" dirty="0">
                  <a:solidFill>
                    <a:schemeClr val="tx1">
                      <a:lumMod val="75000"/>
                      <a:lumOff val="25000"/>
                    </a:schemeClr>
                  </a:solidFill>
                  <a:cs typeface="Arial" pitchFamily="34" charset="0"/>
                </a:rPr>
                <a:t>.</a:t>
              </a:r>
            </a:p>
          </p:txBody>
        </p:sp>
      </p:grpSp>
      <p:pic>
        <p:nvPicPr>
          <p:cNvPr id="8" name="Picture 7">
            <a:extLst>
              <a:ext uri="{FF2B5EF4-FFF2-40B4-BE49-F238E27FC236}">
                <a16:creationId xmlns:a16="http://schemas.microsoft.com/office/drawing/2014/main" id="{1AEB0AD8-E43C-4E9C-9D49-AEAC34506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18630" y="1412062"/>
            <a:ext cx="9078096" cy="5106429"/>
          </a:xfrm>
          <a:prstGeom prst="rect">
            <a:avLst/>
          </a:prstGeom>
        </p:spPr>
      </p:pic>
    </p:spTree>
    <p:extLst>
      <p:ext uri="{BB962C8B-B14F-4D97-AF65-F5344CB8AC3E}">
        <p14:creationId xmlns:p14="http://schemas.microsoft.com/office/powerpoint/2010/main" val="178254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t>GIAO DIỆN TRANG WEB</a:t>
            </a:r>
          </a:p>
        </p:txBody>
      </p:sp>
      <p:grpSp>
        <p:nvGrpSpPr>
          <p:cNvPr id="33" name="Group 95">
            <a:extLst>
              <a:ext uri="{FF2B5EF4-FFF2-40B4-BE49-F238E27FC236}">
                <a16:creationId xmlns:a16="http://schemas.microsoft.com/office/drawing/2014/main" id="{83B3AA33-4B6F-4130-917F-7B376A6A35B2}"/>
              </a:ext>
            </a:extLst>
          </p:cNvPr>
          <p:cNvGrpSpPr/>
          <p:nvPr/>
        </p:nvGrpSpPr>
        <p:grpSpPr>
          <a:xfrm>
            <a:off x="90616" y="1982385"/>
            <a:ext cx="2450841" cy="1035903"/>
            <a:chOff x="-574070" y="1077114"/>
            <a:chExt cx="3683976" cy="698306"/>
          </a:xfrm>
        </p:grpSpPr>
        <p:sp>
          <p:nvSpPr>
            <p:cNvPr id="34" name="TextBox 33">
              <a:extLst>
                <a:ext uri="{FF2B5EF4-FFF2-40B4-BE49-F238E27FC236}">
                  <a16:creationId xmlns:a16="http://schemas.microsoft.com/office/drawing/2014/main" id="{00FF8F75-5C4D-4061-8905-3B378B18925E}"/>
                </a:ext>
              </a:extLst>
            </p:cNvPr>
            <p:cNvSpPr txBox="1"/>
            <p:nvPr/>
          </p:nvSpPr>
          <p:spPr>
            <a:xfrm>
              <a:off x="-574070" y="1077114"/>
              <a:ext cx="3683976" cy="290462"/>
            </a:xfrm>
            <a:prstGeom prst="rect">
              <a:avLst/>
            </a:prstGeom>
            <a:noFill/>
          </p:spPr>
          <p:txBody>
            <a:bodyPr wrap="square" rtlCol="0" anchor="ctr">
              <a:spAutoFit/>
            </a:bodyPr>
            <a:lstStyle/>
            <a:p>
              <a:pPr algn="r"/>
              <a:r>
                <a:rPr lang="en-US" altLang="ko-KR" sz="2200" b="1" dirty="0">
                  <a:solidFill>
                    <a:schemeClr val="tx1">
                      <a:lumMod val="75000"/>
                      <a:lumOff val="25000"/>
                    </a:schemeClr>
                  </a:solidFill>
                  <a:cs typeface="Arial" pitchFamily="34" charset="0"/>
                </a:rPr>
                <a:t>Trang </a:t>
              </a:r>
              <a:r>
                <a:rPr lang="en-US" altLang="ko-KR" sz="2200" b="1" dirty="0" err="1">
                  <a:solidFill>
                    <a:schemeClr val="tx1">
                      <a:lumMod val="75000"/>
                      <a:lumOff val="25000"/>
                    </a:schemeClr>
                  </a:solidFill>
                  <a:cs typeface="Arial" pitchFamily="34" charset="0"/>
                </a:rPr>
                <a:t>đăng</a:t>
              </a:r>
              <a:r>
                <a:rPr lang="en-US" altLang="ko-KR" sz="2200" b="1" dirty="0">
                  <a:solidFill>
                    <a:schemeClr val="tx1">
                      <a:lumMod val="75000"/>
                      <a:lumOff val="25000"/>
                    </a:schemeClr>
                  </a:solidFill>
                  <a:cs typeface="Arial" pitchFamily="34" charset="0"/>
                </a:rPr>
                <a:t> </a:t>
              </a:r>
              <a:r>
                <a:rPr lang="en-US" altLang="ko-KR" sz="2200" b="1" dirty="0" err="1">
                  <a:solidFill>
                    <a:schemeClr val="tx1">
                      <a:lumMod val="75000"/>
                      <a:lumOff val="25000"/>
                    </a:schemeClr>
                  </a:solidFill>
                  <a:cs typeface="Arial" pitchFamily="34" charset="0"/>
                </a:rPr>
                <a:t>nhập</a:t>
              </a:r>
              <a:endParaRPr lang="ko-KR" altLang="en-US" sz="2200" b="1"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AEFD25A0-D073-47F9-BF7A-F95878A4F46D}"/>
                </a:ext>
              </a:extLst>
            </p:cNvPr>
            <p:cNvSpPr txBox="1"/>
            <p:nvPr/>
          </p:nvSpPr>
          <p:spPr>
            <a:xfrm>
              <a:off x="-475010" y="1339726"/>
              <a:ext cx="3571882" cy="435694"/>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Ng</a:t>
              </a:r>
              <a:r>
                <a:rPr lang="vi-VN" altLang="ko-KR" sz="1200" dirty="0">
                  <a:solidFill>
                    <a:schemeClr val="tx1">
                      <a:lumMod val="75000"/>
                      <a:lumOff val="25000"/>
                    </a:schemeClr>
                  </a:solidFill>
                  <a:cs typeface="Arial" pitchFamily="34" charset="0"/>
                </a:rPr>
                <a:t>ư</a:t>
              </a:r>
              <a:r>
                <a:rPr lang="en-US" altLang="ko-KR" sz="1200" dirty="0" err="1">
                  <a:solidFill>
                    <a:schemeClr val="tx1">
                      <a:lumMod val="75000"/>
                      <a:lumOff val="25000"/>
                    </a:schemeClr>
                  </a:solidFill>
                  <a:cs typeface="Arial" pitchFamily="34" charset="0"/>
                </a:rPr>
                <a:t>ời</a:t>
              </a:r>
              <a:r>
                <a:rPr lang="en-US" altLang="ko-KR" sz="1200" dirty="0">
                  <a:solidFill>
                    <a:schemeClr val="tx1">
                      <a:lumMod val="75000"/>
                      <a:lumOff val="25000"/>
                    </a:schemeClr>
                  </a:solidFill>
                  <a:cs typeface="Arial" pitchFamily="34" charset="0"/>
                </a:rPr>
                <a:t> dung </a:t>
              </a:r>
              <a:r>
                <a:rPr lang="en-US" altLang="ko-KR" sz="1200" dirty="0" err="1">
                  <a:solidFill>
                    <a:schemeClr val="tx1">
                      <a:lumMod val="75000"/>
                      <a:lumOff val="25000"/>
                    </a:schemeClr>
                  </a:solidFill>
                  <a:cs typeface="Arial" pitchFamily="34" charset="0"/>
                </a:rPr>
                <a:t>có</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thể</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đăng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kí</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tài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khoản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đăng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nhập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vào</a:t>
              </a:r>
              <a:r>
                <a:rPr lang="en-US" altLang="ko-KR" sz="1200" dirty="0">
                  <a:solidFill>
                    <a:schemeClr val="tx1">
                      <a:lumMod val="75000"/>
                      <a:lumOff val="25000"/>
                    </a:schemeClr>
                  </a:solidFill>
                  <a:cs typeface="Arial" pitchFamily="34" charset="0"/>
                </a:rPr>
                <a:t> website </a:t>
              </a:r>
              <a:r>
                <a:rPr lang="en-US" altLang="ko-KR" sz="1200" dirty="0" err="1">
                  <a:solidFill>
                    <a:schemeClr val="tx1">
                      <a:lumMod val="75000"/>
                      <a:lumOff val="25000"/>
                    </a:schemeClr>
                  </a:solidFill>
                  <a:cs typeface="Arial" pitchFamily="34" charset="0"/>
                </a:rPr>
                <a:t>tại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đây</a:t>
              </a:r>
              <a:r>
                <a:rPr lang="en-US" altLang="ko-KR" sz="1200" dirty="0">
                  <a:solidFill>
                    <a:schemeClr val="tx1">
                      <a:lumMod val="75000"/>
                      <a:lumOff val="25000"/>
                    </a:schemeClr>
                  </a:solidFill>
                  <a:cs typeface="Arial" pitchFamily="34" charset="0"/>
                </a:rPr>
                <a:t>.</a:t>
              </a:r>
            </a:p>
          </p:txBody>
        </p:sp>
      </p:grpSp>
      <p:pic>
        <p:nvPicPr>
          <p:cNvPr id="8" name="Picture 7">
            <a:extLst>
              <a:ext uri="{FF2B5EF4-FFF2-40B4-BE49-F238E27FC236}">
                <a16:creationId xmlns:a16="http://schemas.microsoft.com/office/drawing/2014/main" id="{1AEB0AD8-E43C-4E9C-9D49-AEAC34506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18630" y="1412062"/>
            <a:ext cx="9078096" cy="5106429"/>
          </a:xfrm>
          <a:prstGeom prst="rect">
            <a:avLst/>
          </a:prstGeom>
        </p:spPr>
      </p:pic>
    </p:spTree>
    <p:extLst>
      <p:ext uri="{BB962C8B-B14F-4D97-AF65-F5344CB8AC3E}">
        <p14:creationId xmlns:p14="http://schemas.microsoft.com/office/powerpoint/2010/main" val="3852851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vi-VN" dirty="0"/>
              <a:t>KẾT LUẬN</a:t>
            </a:r>
            <a:endParaRPr lang="en-US" dirty="0"/>
          </a:p>
        </p:txBody>
      </p:sp>
      <p:grpSp>
        <p:nvGrpSpPr>
          <p:cNvPr id="3" name="Group 2">
            <a:extLst>
              <a:ext uri="{FF2B5EF4-FFF2-40B4-BE49-F238E27FC236}">
                <a16:creationId xmlns:a16="http://schemas.microsoft.com/office/drawing/2014/main" id="{7C645757-3B4C-408A-993A-4E66E980D3F7}"/>
              </a:ext>
            </a:extLst>
          </p:cNvPr>
          <p:cNvGrpSpPr/>
          <p:nvPr/>
        </p:nvGrpSpPr>
        <p:grpSpPr>
          <a:xfrm>
            <a:off x="7360444" y="1777277"/>
            <a:ext cx="4030387" cy="3816424"/>
            <a:chOff x="6077987" y="3903821"/>
            <a:chExt cx="2429050" cy="2300098"/>
          </a:xfrm>
        </p:grpSpPr>
        <p:grpSp>
          <p:nvGrpSpPr>
            <p:cNvPr id="4" name="Group 3">
              <a:extLst>
                <a:ext uri="{FF2B5EF4-FFF2-40B4-BE49-F238E27FC236}">
                  <a16:creationId xmlns:a16="http://schemas.microsoft.com/office/drawing/2014/main" id="{F7C7D95E-96AF-44DE-A448-3B95EB9E151E}"/>
                </a:ext>
              </a:extLst>
            </p:cNvPr>
            <p:cNvGrpSpPr/>
            <p:nvPr/>
          </p:nvGrpSpPr>
          <p:grpSpPr>
            <a:xfrm>
              <a:off x="6077987" y="3903821"/>
              <a:ext cx="2018835" cy="2300098"/>
              <a:chOff x="6444208" y="2937378"/>
              <a:chExt cx="2699792" cy="3075926"/>
            </a:xfrm>
          </p:grpSpPr>
          <p:sp>
            <p:nvSpPr>
              <p:cNvPr id="11" name="Rectangle 10">
                <a:extLst>
                  <a:ext uri="{FF2B5EF4-FFF2-40B4-BE49-F238E27FC236}">
                    <a16:creationId xmlns:a16="http://schemas.microsoft.com/office/drawing/2014/main" id="{05694A20-58EA-4C5E-971B-9B9100CBC9EA}"/>
                  </a:ext>
                </a:extLst>
              </p:cNvPr>
              <p:cNvSpPr/>
              <p:nvPr/>
            </p:nvSpPr>
            <p:spPr>
              <a:xfrm>
                <a:off x="6444208" y="3881706"/>
                <a:ext cx="2681090" cy="15168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ight Triangle 11">
                <a:extLst>
                  <a:ext uri="{FF2B5EF4-FFF2-40B4-BE49-F238E27FC236}">
                    <a16:creationId xmlns:a16="http://schemas.microsoft.com/office/drawing/2014/main" id="{4839BF81-4661-4E3B-BC02-AB8050AD7115}"/>
                  </a:ext>
                </a:extLst>
              </p:cNvPr>
              <p:cNvSpPr/>
              <p:nvPr/>
            </p:nvSpPr>
            <p:spPr>
              <a:xfrm rot="8100000">
                <a:off x="6825200" y="2937378"/>
                <a:ext cx="1905463" cy="1905463"/>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Rectangle 12">
                <a:extLst>
                  <a:ext uri="{FF2B5EF4-FFF2-40B4-BE49-F238E27FC236}">
                    <a16:creationId xmlns:a16="http://schemas.microsoft.com/office/drawing/2014/main" id="{7CF0A6C3-65A9-407D-9727-E028F2824948}"/>
                  </a:ext>
                </a:extLst>
              </p:cNvPr>
              <p:cNvSpPr/>
              <p:nvPr/>
            </p:nvSpPr>
            <p:spPr>
              <a:xfrm>
                <a:off x="6723224" y="3012357"/>
                <a:ext cx="2141760" cy="2955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Trapezoid 13">
                <a:extLst>
                  <a:ext uri="{FF2B5EF4-FFF2-40B4-BE49-F238E27FC236}">
                    <a16:creationId xmlns:a16="http://schemas.microsoft.com/office/drawing/2014/main" id="{B5740002-3F12-44DC-8C7D-CD57FA1DDCEF}"/>
                  </a:ext>
                </a:extLst>
              </p:cNvPr>
              <p:cNvSpPr/>
              <p:nvPr/>
            </p:nvSpPr>
            <p:spPr>
              <a:xfrm>
                <a:off x="6444208" y="4800600"/>
                <a:ext cx="2699792" cy="1212704"/>
              </a:xfrm>
              <a:prstGeom prst="trapezoid">
                <a:avLst>
                  <a:gd name="adj" fmla="val 5946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Isosceles Triangle 14">
                <a:extLst>
                  <a:ext uri="{FF2B5EF4-FFF2-40B4-BE49-F238E27FC236}">
                    <a16:creationId xmlns:a16="http://schemas.microsoft.com/office/drawing/2014/main" id="{DFB7C73A-7FBB-40A2-B4C1-8629C227B775}"/>
                  </a:ext>
                </a:extLst>
              </p:cNvPr>
              <p:cNvSpPr/>
              <p:nvPr/>
            </p:nvSpPr>
            <p:spPr>
              <a:xfrm rot="5400000">
                <a:off x="5737292" y="4575557"/>
                <a:ext cx="2152504" cy="722990"/>
              </a:xfrm>
              <a:prstGeom prst="triangle">
                <a:avLst>
                  <a:gd name="adj" fmla="val 4469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Isosceles Triangle 15">
                <a:extLst>
                  <a:ext uri="{FF2B5EF4-FFF2-40B4-BE49-F238E27FC236}">
                    <a16:creationId xmlns:a16="http://schemas.microsoft.com/office/drawing/2014/main" id="{484314E6-86BA-46B9-BB90-DE93EAA7FC83}"/>
                  </a:ext>
                </a:extLst>
              </p:cNvPr>
              <p:cNvSpPr/>
              <p:nvPr/>
            </p:nvSpPr>
            <p:spPr>
              <a:xfrm rot="16200000">
                <a:off x="7687550" y="4575557"/>
                <a:ext cx="2152504" cy="722990"/>
              </a:xfrm>
              <a:prstGeom prst="triangle">
                <a:avLst>
                  <a:gd name="adj" fmla="val 5531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 name="Group 4">
              <a:extLst>
                <a:ext uri="{FF2B5EF4-FFF2-40B4-BE49-F238E27FC236}">
                  <a16:creationId xmlns:a16="http://schemas.microsoft.com/office/drawing/2014/main" id="{E313F46D-DDC1-43BD-A0BE-CD4C0418B14D}"/>
                </a:ext>
              </a:extLst>
            </p:cNvPr>
            <p:cNvGrpSpPr/>
            <p:nvPr/>
          </p:nvGrpSpPr>
          <p:grpSpPr>
            <a:xfrm>
              <a:off x="6348905" y="4100168"/>
              <a:ext cx="2158132" cy="821159"/>
              <a:chOff x="6715125" y="3133725"/>
              <a:chExt cx="2886075" cy="1098138"/>
            </a:xfrm>
          </p:grpSpPr>
          <p:sp>
            <p:nvSpPr>
              <p:cNvPr id="6" name="Freeform 59">
                <a:extLst>
                  <a:ext uri="{FF2B5EF4-FFF2-40B4-BE49-F238E27FC236}">
                    <a16:creationId xmlns:a16="http://schemas.microsoft.com/office/drawing/2014/main" id="{2D0151D8-C371-4CBF-BF34-079D90A80A89}"/>
                  </a:ext>
                </a:extLst>
              </p:cNvPr>
              <p:cNvSpPr/>
              <p:nvPr/>
            </p:nvSpPr>
            <p:spPr>
              <a:xfrm>
                <a:off x="6715125" y="3133725"/>
                <a:ext cx="2886075" cy="1066800"/>
              </a:xfrm>
              <a:custGeom>
                <a:avLst/>
                <a:gdLst>
                  <a:gd name="connsiteX0" fmla="*/ 0 w 2886075"/>
                  <a:gd name="connsiteY0" fmla="*/ 1066800 h 1066800"/>
                  <a:gd name="connsiteX1" fmla="*/ 561975 w 2886075"/>
                  <a:gd name="connsiteY1" fmla="*/ 571500 h 1066800"/>
                  <a:gd name="connsiteX2" fmla="*/ 981075 w 2886075"/>
                  <a:gd name="connsiteY2" fmla="*/ 1047750 h 1066800"/>
                  <a:gd name="connsiteX3" fmla="*/ 1504950 w 2886075"/>
                  <a:gd name="connsiteY3" fmla="*/ 295275 h 1066800"/>
                  <a:gd name="connsiteX4" fmla="*/ 1838325 w 2886075"/>
                  <a:gd name="connsiteY4" fmla="*/ 695325 h 1066800"/>
                  <a:gd name="connsiteX5" fmla="*/ 2886075 w 2886075"/>
                  <a:gd name="connsiteY5" fmla="*/ 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6075" h="1066800">
                    <a:moveTo>
                      <a:pt x="0" y="1066800"/>
                    </a:moveTo>
                    <a:lnTo>
                      <a:pt x="561975" y="571500"/>
                    </a:lnTo>
                    <a:lnTo>
                      <a:pt x="981075" y="1047750"/>
                    </a:lnTo>
                    <a:lnTo>
                      <a:pt x="1504950" y="295275"/>
                    </a:lnTo>
                    <a:lnTo>
                      <a:pt x="1838325" y="695325"/>
                    </a:lnTo>
                    <a:lnTo>
                      <a:pt x="2886075" y="0"/>
                    </a:lnTo>
                  </a:path>
                </a:pathLst>
              </a:cu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7" name="Oval 6">
                <a:extLst>
                  <a:ext uri="{FF2B5EF4-FFF2-40B4-BE49-F238E27FC236}">
                    <a16:creationId xmlns:a16="http://schemas.microsoft.com/office/drawing/2014/main" id="{1C0DE99E-ED16-4529-9E44-00054B74485D}"/>
                  </a:ext>
                </a:extLst>
              </p:cNvPr>
              <p:cNvSpPr/>
              <p:nvPr/>
            </p:nvSpPr>
            <p:spPr>
              <a:xfrm>
                <a:off x="7179700" y="3644816"/>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Oval 7">
                <a:extLst>
                  <a:ext uri="{FF2B5EF4-FFF2-40B4-BE49-F238E27FC236}">
                    <a16:creationId xmlns:a16="http://schemas.microsoft.com/office/drawing/2014/main" id="{88AC348F-E3EA-434A-BD45-A1236DDE5368}"/>
                  </a:ext>
                </a:extLst>
              </p:cNvPr>
              <p:cNvSpPr/>
              <p:nvPr/>
            </p:nvSpPr>
            <p:spPr>
              <a:xfrm>
                <a:off x="7633915" y="4087847"/>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Oval 8">
                <a:extLst>
                  <a:ext uri="{FF2B5EF4-FFF2-40B4-BE49-F238E27FC236}">
                    <a16:creationId xmlns:a16="http://schemas.microsoft.com/office/drawing/2014/main" id="{0DC5E37D-9539-4442-B5AC-EA515276E465}"/>
                  </a:ext>
                </a:extLst>
              </p:cNvPr>
              <p:cNvSpPr/>
              <p:nvPr/>
            </p:nvSpPr>
            <p:spPr>
              <a:xfrm>
                <a:off x="8153399" y="3387877"/>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a16="http://schemas.microsoft.com/office/drawing/2014/main" id="{8D0EE18F-97BE-405D-8F3F-CD97299B3FCA}"/>
                  </a:ext>
                </a:extLst>
              </p:cNvPr>
              <p:cNvSpPr/>
              <p:nvPr/>
            </p:nvSpPr>
            <p:spPr>
              <a:xfrm>
                <a:off x="8520283" y="3746093"/>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17" name="Group 16">
            <a:extLst>
              <a:ext uri="{FF2B5EF4-FFF2-40B4-BE49-F238E27FC236}">
                <a16:creationId xmlns:a16="http://schemas.microsoft.com/office/drawing/2014/main" id="{75EE1703-CD25-4AA0-892D-BD5BC7C430EE}"/>
              </a:ext>
            </a:extLst>
          </p:cNvPr>
          <p:cNvGrpSpPr/>
          <p:nvPr/>
        </p:nvGrpSpPr>
        <p:grpSpPr>
          <a:xfrm>
            <a:off x="8472688" y="3573017"/>
            <a:ext cx="1750634" cy="2483590"/>
            <a:chOff x="5563086" y="2852936"/>
            <a:chExt cx="646663" cy="917408"/>
          </a:xfrm>
          <a:solidFill>
            <a:srgbClr val="E62601"/>
          </a:solidFill>
          <a:effectLst>
            <a:outerShdw blurRad="50800" dist="38100" dir="5400000" algn="t" rotWithShape="0">
              <a:prstClr val="black">
                <a:alpha val="40000"/>
              </a:prstClr>
            </a:outerShdw>
          </a:effectLst>
        </p:grpSpPr>
        <p:sp>
          <p:nvSpPr>
            <p:cNvPr id="18" name="Rectangle 10">
              <a:extLst>
                <a:ext uri="{FF2B5EF4-FFF2-40B4-BE49-F238E27FC236}">
                  <a16:creationId xmlns:a16="http://schemas.microsoft.com/office/drawing/2014/main" id="{FBEF598B-1AE3-4F26-B415-F3AC38E66DA0}"/>
                </a:ext>
              </a:extLst>
            </p:cNvPr>
            <p:cNvSpPr/>
            <p:nvPr/>
          </p:nvSpPr>
          <p:spPr>
            <a:xfrm>
              <a:off x="5563086" y="2852936"/>
              <a:ext cx="646663" cy="676077"/>
            </a:xfrm>
            <a:custGeom>
              <a:avLst/>
              <a:gdLst>
                <a:gd name="connsiteX0" fmla="*/ 324036 w 648072"/>
                <a:gd name="connsiteY0" fmla="*/ 0 h 671314"/>
                <a:gd name="connsiteX1" fmla="*/ 646309 w 648072"/>
                <a:gd name="connsiteY1" fmla="*/ 306546 h 671314"/>
                <a:gd name="connsiteX2" fmla="*/ 647214 w 648072"/>
                <a:gd name="connsiteY2" fmla="*/ 306507 h 671314"/>
                <a:gd name="connsiteX3" fmla="*/ 646549 w 648072"/>
                <a:gd name="connsiteY3" fmla="*/ 308923 h 671314"/>
                <a:gd name="connsiteX4" fmla="*/ 648072 w 648072"/>
                <a:gd name="connsiteY4" fmla="*/ 324036 h 671314"/>
                <a:gd name="connsiteX5" fmla="*/ 642386 w 648072"/>
                <a:gd name="connsiteY5" fmla="*/ 324036 h 671314"/>
                <a:gd name="connsiteX6" fmla="*/ 403374 w 648072"/>
                <a:gd name="connsiteY6" fmla="*/ 586679 h 671314"/>
                <a:gd name="connsiteX7" fmla="*/ 403374 w 648072"/>
                <a:gd name="connsiteY7" fmla="*/ 671314 h 671314"/>
                <a:gd name="connsiteX8" fmla="*/ 240670 w 648072"/>
                <a:gd name="connsiteY8" fmla="*/ 671314 h 671314"/>
                <a:gd name="connsiteX9" fmla="*/ 234782 w 648072"/>
                <a:gd name="connsiteY9" fmla="*/ 596067 h 671314"/>
                <a:gd name="connsiteX10" fmla="*/ 486035 w 648072"/>
                <a:gd name="connsiteY10" fmla="*/ 323939 h 671314"/>
                <a:gd name="connsiteX11" fmla="*/ 324036 w 648072"/>
                <a:gd name="connsiteY11" fmla="*/ 162018 h 671314"/>
                <a:gd name="connsiteX12" fmla="*/ 162018 w 648072"/>
                <a:gd name="connsiteY12" fmla="*/ 324036 h 671314"/>
                <a:gd name="connsiteX13" fmla="*/ 0 w 648072"/>
                <a:gd name="connsiteY13" fmla="*/ 324036 h 671314"/>
                <a:gd name="connsiteX14" fmla="*/ 324036 w 648072"/>
                <a:gd name="connsiteY14" fmla="*/ 0 h 671314"/>
                <a:gd name="connsiteX0" fmla="*/ 324036 w 648072"/>
                <a:gd name="connsiteY0" fmla="*/ 0 h 671314"/>
                <a:gd name="connsiteX1" fmla="*/ 646309 w 648072"/>
                <a:gd name="connsiteY1" fmla="*/ 306546 h 671314"/>
                <a:gd name="connsiteX2" fmla="*/ 647214 w 648072"/>
                <a:gd name="connsiteY2" fmla="*/ 306507 h 671314"/>
                <a:gd name="connsiteX3" fmla="*/ 646549 w 648072"/>
                <a:gd name="connsiteY3" fmla="*/ 308923 h 671314"/>
                <a:gd name="connsiteX4" fmla="*/ 648072 w 648072"/>
                <a:gd name="connsiteY4" fmla="*/ 324036 h 671314"/>
                <a:gd name="connsiteX5" fmla="*/ 642386 w 648072"/>
                <a:gd name="connsiteY5" fmla="*/ 324036 h 671314"/>
                <a:gd name="connsiteX6" fmla="*/ 403374 w 648072"/>
                <a:gd name="connsiteY6" fmla="*/ 586679 h 671314"/>
                <a:gd name="connsiteX7" fmla="*/ 403374 w 648072"/>
                <a:gd name="connsiteY7" fmla="*/ 671314 h 671314"/>
                <a:gd name="connsiteX8" fmla="*/ 240670 w 648072"/>
                <a:gd name="connsiteY8" fmla="*/ 671314 h 671314"/>
                <a:gd name="connsiteX9" fmla="*/ 234782 w 648072"/>
                <a:gd name="connsiteY9" fmla="*/ 596067 h 671314"/>
                <a:gd name="connsiteX10" fmla="*/ 486035 w 648072"/>
                <a:gd name="connsiteY10" fmla="*/ 323939 h 671314"/>
                <a:gd name="connsiteX11" fmla="*/ 324036 w 648072"/>
                <a:gd name="connsiteY11" fmla="*/ 162018 h 671314"/>
                <a:gd name="connsiteX12" fmla="*/ 162018 w 648072"/>
                <a:gd name="connsiteY12" fmla="*/ 324036 h 671314"/>
                <a:gd name="connsiteX13" fmla="*/ 0 w 648072"/>
                <a:gd name="connsiteY13" fmla="*/ 324036 h 671314"/>
                <a:gd name="connsiteX14" fmla="*/ 324036 w 648072"/>
                <a:gd name="connsiteY14" fmla="*/ 0 h 671314"/>
                <a:gd name="connsiteX0" fmla="*/ 324036 w 661348"/>
                <a:gd name="connsiteY0" fmla="*/ 0 h 671314"/>
                <a:gd name="connsiteX1" fmla="*/ 646309 w 661348"/>
                <a:gd name="connsiteY1" fmla="*/ 306546 h 671314"/>
                <a:gd name="connsiteX2" fmla="*/ 647214 w 661348"/>
                <a:gd name="connsiteY2" fmla="*/ 306507 h 671314"/>
                <a:gd name="connsiteX3" fmla="*/ 646549 w 661348"/>
                <a:gd name="connsiteY3" fmla="*/ 308923 h 671314"/>
                <a:gd name="connsiteX4" fmla="*/ 642386 w 661348"/>
                <a:gd name="connsiteY4" fmla="*/ 324036 h 671314"/>
                <a:gd name="connsiteX5" fmla="*/ 403374 w 661348"/>
                <a:gd name="connsiteY5" fmla="*/ 586679 h 671314"/>
                <a:gd name="connsiteX6" fmla="*/ 403374 w 661348"/>
                <a:gd name="connsiteY6" fmla="*/ 671314 h 671314"/>
                <a:gd name="connsiteX7" fmla="*/ 240670 w 661348"/>
                <a:gd name="connsiteY7" fmla="*/ 671314 h 671314"/>
                <a:gd name="connsiteX8" fmla="*/ 234782 w 661348"/>
                <a:gd name="connsiteY8" fmla="*/ 596067 h 671314"/>
                <a:gd name="connsiteX9" fmla="*/ 486035 w 661348"/>
                <a:gd name="connsiteY9" fmla="*/ 323939 h 671314"/>
                <a:gd name="connsiteX10" fmla="*/ 324036 w 661348"/>
                <a:gd name="connsiteY10" fmla="*/ 162018 h 671314"/>
                <a:gd name="connsiteX11" fmla="*/ 162018 w 661348"/>
                <a:gd name="connsiteY11" fmla="*/ 324036 h 671314"/>
                <a:gd name="connsiteX12" fmla="*/ 0 w 661348"/>
                <a:gd name="connsiteY12" fmla="*/ 324036 h 671314"/>
                <a:gd name="connsiteX13" fmla="*/ 324036 w 661348"/>
                <a:gd name="connsiteY13" fmla="*/ 0 h 671314"/>
                <a:gd name="connsiteX0" fmla="*/ 324036 w 647214"/>
                <a:gd name="connsiteY0" fmla="*/ 0 h 671314"/>
                <a:gd name="connsiteX1" fmla="*/ 646309 w 647214"/>
                <a:gd name="connsiteY1" fmla="*/ 306546 h 671314"/>
                <a:gd name="connsiteX2" fmla="*/ 647214 w 647214"/>
                <a:gd name="connsiteY2" fmla="*/ 306507 h 671314"/>
                <a:gd name="connsiteX3" fmla="*/ 646549 w 647214"/>
                <a:gd name="connsiteY3" fmla="*/ 308923 h 671314"/>
                <a:gd name="connsiteX4" fmla="*/ 403374 w 647214"/>
                <a:gd name="connsiteY4" fmla="*/ 586679 h 671314"/>
                <a:gd name="connsiteX5" fmla="*/ 403374 w 647214"/>
                <a:gd name="connsiteY5" fmla="*/ 671314 h 671314"/>
                <a:gd name="connsiteX6" fmla="*/ 240670 w 647214"/>
                <a:gd name="connsiteY6" fmla="*/ 671314 h 671314"/>
                <a:gd name="connsiteX7" fmla="*/ 234782 w 647214"/>
                <a:gd name="connsiteY7" fmla="*/ 596067 h 671314"/>
                <a:gd name="connsiteX8" fmla="*/ 486035 w 647214"/>
                <a:gd name="connsiteY8" fmla="*/ 323939 h 671314"/>
                <a:gd name="connsiteX9" fmla="*/ 324036 w 647214"/>
                <a:gd name="connsiteY9" fmla="*/ 162018 h 671314"/>
                <a:gd name="connsiteX10" fmla="*/ 162018 w 647214"/>
                <a:gd name="connsiteY10" fmla="*/ 324036 h 671314"/>
                <a:gd name="connsiteX11" fmla="*/ 0 w 647214"/>
                <a:gd name="connsiteY11" fmla="*/ 324036 h 671314"/>
                <a:gd name="connsiteX12" fmla="*/ 324036 w 647214"/>
                <a:gd name="connsiteY12" fmla="*/ 0 h 671314"/>
                <a:gd name="connsiteX0" fmla="*/ 324036 w 647214"/>
                <a:gd name="connsiteY0" fmla="*/ 0 h 671314"/>
                <a:gd name="connsiteX1" fmla="*/ 646309 w 647214"/>
                <a:gd name="connsiteY1" fmla="*/ 306546 h 671314"/>
                <a:gd name="connsiteX2" fmla="*/ 647214 w 647214"/>
                <a:gd name="connsiteY2" fmla="*/ 306507 h 671314"/>
                <a:gd name="connsiteX3" fmla="*/ 403374 w 647214"/>
                <a:gd name="connsiteY3" fmla="*/ 586679 h 671314"/>
                <a:gd name="connsiteX4" fmla="*/ 403374 w 647214"/>
                <a:gd name="connsiteY4" fmla="*/ 671314 h 671314"/>
                <a:gd name="connsiteX5" fmla="*/ 240670 w 647214"/>
                <a:gd name="connsiteY5" fmla="*/ 671314 h 671314"/>
                <a:gd name="connsiteX6" fmla="*/ 234782 w 647214"/>
                <a:gd name="connsiteY6" fmla="*/ 596067 h 671314"/>
                <a:gd name="connsiteX7" fmla="*/ 486035 w 647214"/>
                <a:gd name="connsiteY7" fmla="*/ 323939 h 671314"/>
                <a:gd name="connsiteX8" fmla="*/ 324036 w 647214"/>
                <a:gd name="connsiteY8" fmla="*/ 162018 h 671314"/>
                <a:gd name="connsiteX9" fmla="*/ 162018 w 647214"/>
                <a:gd name="connsiteY9" fmla="*/ 324036 h 671314"/>
                <a:gd name="connsiteX10" fmla="*/ 0 w 647214"/>
                <a:gd name="connsiteY10" fmla="*/ 324036 h 671314"/>
                <a:gd name="connsiteX11" fmla="*/ 324036 w 647214"/>
                <a:gd name="connsiteY11" fmla="*/ 0 h 671314"/>
                <a:gd name="connsiteX0" fmla="*/ 324036 w 647214"/>
                <a:gd name="connsiteY0" fmla="*/ 0 h 671314"/>
                <a:gd name="connsiteX1" fmla="*/ 646309 w 647214"/>
                <a:gd name="connsiteY1" fmla="*/ 306546 h 671314"/>
                <a:gd name="connsiteX2" fmla="*/ 647214 w 647214"/>
                <a:gd name="connsiteY2" fmla="*/ 306507 h 671314"/>
                <a:gd name="connsiteX3" fmla="*/ 403374 w 647214"/>
                <a:gd name="connsiteY3" fmla="*/ 586679 h 671314"/>
                <a:gd name="connsiteX4" fmla="*/ 403374 w 647214"/>
                <a:gd name="connsiteY4" fmla="*/ 671314 h 671314"/>
                <a:gd name="connsiteX5" fmla="*/ 240670 w 647214"/>
                <a:gd name="connsiteY5" fmla="*/ 671314 h 671314"/>
                <a:gd name="connsiteX6" fmla="*/ 234782 w 647214"/>
                <a:gd name="connsiteY6" fmla="*/ 596067 h 671314"/>
                <a:gd name="connsiteX7" fmla="*/ 486035 w 647214"/>
                <a:gd name="connsiteY7" fmla="*/ 323939 h 671314"/>
                <a:gd name="connsiteX8" fmla="*/ 324036 w 647214"/>
                <a:gd name="connsiteY8" fmla="*/ 162018 h 671314"/>
                <a:gd name="connsiteX9" fmla="*/ 162018 w 647214"/>
                <a:gd name="connsiteY9" fmla="*/ 324036 h 671314"/>
                <a:gd name="connsiteX10" fmla="*/ 0 w 647214"/>
                <a:gd name="connsiteY10" fmla="*/ 324036 h 671314"/>
                <a:gd name="connsiteX11" fmla="*/ 324036 w 647214"/>
                <a:gd name="connsiteY11" fmla="*/ 0 h 671314"/>
                <a:gd name="connsiteX0" fmla="*/ 324036 w 647214"/>
                <a:gd name="connsiteY0" fmla="*/ 0 h 671314"/>
                <a:gd name="connsiteX1" fmla="*/ 646309 w 647214"/>
                <a:gd name="connsiteY1" fmla="*/ 306546 h 671314"/>
                <a:gd name="connsiteX2" fmla="*/ 647214 w 647214"/>
                <a:gd name="connsiteY2" fmla="*/ 306507 h 671314"/>
                <a:gd name="connsiteX3" fmla="*/ 403374 w 647214"/>
                <a:gd name="connsiteY3" fmla="*/ 586679 h 671314"/>
                <a:gd name="connsiteX4" fmla="*/ 403374 w 647214"/>
                <a:gd name="connsiteY4" fmla="*/ 671314 h 671314"/>
                <a:gd name="connsiteX5" fmla="*/ 240670 w 647214"/>
                <a:gd name="connsiteY5" fmla="*/ 671314 h 671314"/>
                <a:gd name="connsiteX6" fmla="*/ 234782 w 647214"/>
                <a:gd name="connsiteY6" fmla="*/ 596067 h 671314"/>
                <a:gd name="connsiteX7" fmla="*/ 486035 w 647214"/>
                <a:gd name="connsiteY7" fmla="*/ 323939 h 671314"/>
                <a:gd name="connsiteX8" fmla="*/ 324036 w 647214"/>
                <a:gd name="connsiteY8" fmla="*/ 162018 h 671314"/>
                <a:gd name="connsiteX9" fmla="*/ 162018 w 647214"/>
                <a:gd name="connsiteY9" fmla="*/ 324036 h 671314"/>
                <a:gd name="connsiteX10" fmla="*/ 0 w 647214"/>
                <a:gd name="connsiteY10" fmla="*/ 324036 h 671314"/>
                <a:gd name="connsiteX11" fmla="*/ 324036 w 647214"/>
                <a:gd name="connsiteY11" fmla="*/ 0 h 671314"/>
                <a:gd name="connsiteX0" fmla="*/ 324036 w 647233"/>
                <a:gd name="connsiteY0" fmla="*/ 0 h 671314"/>
                <a:gd name="connsiteX1" fmla="*/ 646309 w 647233"/>
                <a:gd name="connsiteY1" fmla="*/ 306546 h 671314"/>
                <a:gd name="connsiteX2" fmla="*/ 647214 w 647233"/>
                <a:gd name="connsiteY2" fmla="*/ 306507 h 671314"/>
                <a:gd name="connsiteX3" fmla="*/ 403374 w 647233"/>
                <a:gd name="connsiteY3" fmla="*/ 586679 h 671314"/>
                <a:gd name="connsiteX4" fmla="*/ 403374 w 647233"/>
                <a:gd name="connsiteY4" fmla="*/ 671314 h 671314"/>
                <a:gd name="connsiteX5" fmla="*/ 240670 w 647233"/>
                <a:gd name="connsiteY5" fmla="*/ 671314 h 671314"/>
                <a:gd name="connsiteX6" fmla="*/ 234782 w 647233"/>
                <a:gd name="connsiteY6" fmla="*/ 596067 h 671314"/>
                <a:gd name="connsiteX7" fmla="*/ 486035 w 647233"/>
                <a:gd name="connsiteY7" fmla="*/ 323939 h 671314"/>
                <a:gd name="connsiteX8" fmla="*/ 324036 w 647233"/>
                <a:gd name="connsiteY8" fmla="*/ 162018 h 671314"/>
                <a:gd name="connsiteX9" fmla="*/ 162018 w 647233"/>
                <a:gd name="connsiteY9" fmla="*/ 324036 h 671314"/>
                <a:gd name="connsiteX10" fmla="*/ 0 w 647233"/>
                <a:gd name="connsiteY10" fmla="*/ 324036 h 671314"/>
                <a:gd name="connsiteX11" fmla="*/ 324036 w 647233"/>
                <a:gd name="connsiteY11" fmla="*/ 0 h 671314"/>
                <a:gd name="connsiteX0" fmla="*/ 324036 w 646309"/>
                <a:gd name="connsiteY0" fmla="*/ 0 h 671314"/>
                <a:gd name="connsiteX1" fmla="*/ 646309 w 646309"/>
                <a:gd name="connsiteY1" fmla="*/ 306546 h 671314"/>
                <a:gd name="connsiteX2" fmla="*/ 403374 w 646309"/>
                <a:gd name="connsiteY2" fmla="*/ 586679 h 671314"/>
                <a:gd name="connsiteX3" fmla="*/ 403374 w 646309"/>
                <a:gd name="connsiteY3" fmla="*/ 671314 h 671314"/>
                <a:gd name="connsiteX4" fmla="*/ 240670 w 646309"/>
                <a:gd name="connsiteY4" fmla="*/ 671314 h 671314"/>
                <a:gd name="connsiteX5" fmla="*/ 234782 w 646309"/>
                <a:gd name="connsiteY5" fmla="*/ 596067 h 671314"/>
                <a:gd name="connsiteX6" fmla="*/ 486035 w 646309"/>
                <a:gd name="connsiteY6" fmla="*/ 323939 h 671314"/>
                <a:gd name="connsiteX7" fmla="*/ 324036 w 646309"/>
                <a:gd name="connsiteY7" fmla="*/ 162018 h 671314"/>
                <a:gd name="connsiteX8" fmla="*/ 162018 w 646309"/>
                <a:gd name="connsiteY8" fmla="*/ 324036 h 671314"/>
                <a:gd name="connsiteX9" fmla="*/ 0 w 646309"/>
                <a:gd name="connsiteY9" fmla="*/ 324036 h 671314"/>
                <a:gd name="connsiteX10" fmla="*/ 324036 w 646309"/>
                <a:gd name="connsiteY10" fmla="*/ 0 h 671314"/>
                <a:gd name="connsiteX0" fmla="*/ 324036 w 646408"/>
                <a:gd name="connsiteY0" fmla="*/ 0 h 671314"/>
                <a:gd name="connsiteX1" fmla="*/ 646309 w 646408"/>
                <a:gd name="connsiteY1" fmla="*/ 306546 h 671314"/>
                <a:gd name="connsiteX2" fmla="*/ 403374 w 646408"/>
                <a:gd name="connsiteY2" fmla="*/ 586679 h 671314"/>
                <a:gd name="connsiteX3" fmla="*/ 403374 w 646408"/>
                <a:gd name="connsiteY3" fmla="*/ 671314 h 671314"/>
                <a:gd name="connsiteX4" fmla="*/ 240670 w 646408"/>
                <a:gd name="connsiteY4" fmla="*/ 671314 h 671314"/>
                <a:gd name="connsiteX5" fmla="*/ 234782 w 646408"/>
                <a:gd name="connsiteY5" fmla="*/ 596067 h 671314"/>
                <a:gd name="connsiteX6" fmla="*/ 486035 w 646408"/>
                <a:gd name="connsiteY6" fmla="*/ 323939 h 671314"/>
                <a:gd name="connsiteX7" fmla="*/ 324036 w 646408"/>
                <a:gd name="connsiteY7" fmla="*/ 162018 h 671314"/>
                <a:gd name="connsiteX8" fmla="*/ 162018 w 646408"/>
                <a:gd name="connsiteY8" fmla="*/ 324036 h 671314"/>
                <a:gd name="connsiteX9" fmla="*/ 0 w 646408"/>
                <a:gd name="connsiteY9" fmla="*/ 324036 h 671314"/>
                <a:gd name="connsiteX10" fmla="*/ 324036 w 646408"/>
                <a:gd name="connsiteY10" fmla="*/ 0 h 671314"/>
                <a:gd name="connsiteX0" fmla="*/ 324036 w 646379"/>
                <a:gd name="connsiteY0" fmla="*/ 0 h 671314"/>
                <a:gd name="connsiteX1" fmla="*/ 646309 w 646379"/>
                <a:gd name="connsiteY1" fmla="*/ 306546 h 671314"/>
                <a:gd name="connsiteX2" fmla="*/ 403374 w 646379"/>
                <a:gd name="connsiteY2" fmla="*/ 586679 h 671314"/>
                <a:gd name="connsiteX3" fmla="*/ 403374 w 646379"/>
                <a:gd name="connsiteY3" fmla="*/ 671314 h 671314"/>
                <a:gd name="connsiteX4" fmla="*/ 240670 w 646379"/>
                <a:gd name="connsiteY4" fmla="*/ 671314 h 671314"/>
                <a:gd name="connsiteX5" fmla="*/ 234782 w 646379"/>
                <a:gd name="connsiteY5" fmla="*/ 596067 h 671314"/>
                <a:gd name="connsiteX6" fmla="*/ 486035 w 646379"/>
                <a:gd name="connsiteY6" fmla="*/ 323939 h 671314"/>
                <a:gd name="connsiteX7" fmla="*/ 324036 w 646379"/>
                <a:gd name="connsiteY7" fmla="*/ 162018 h 671314"/>
                <a:gd name="connsiteX8" fmla="*/ 162018 w 646379"/>
                <a:gd name="connsiteY8" fmla="*/ 324036 h 671314"/>
                <a:gd name="connsiteX9" fmla="*/ 0 w 646379"/>
                <a:gd name="connsiteY9" fmla="*/ 324036 h 671314"/>
                <a:gd name="connsiteX10" fmla="*/ 324036 w 646379"/>
                <a:gd name="connsiteY10" fmla="*/ 0 h 671314"/>
                <a:gd name="connsiteX0" fmla="*/ 324036 w 646379"/>
                <a:gd name="connsiteY0" fmla="*/ 0 h 671314"/>
                <a:gd name="connsiteX1" fmla="*/ 646309 w 646379"/>
                <a:gd name="connsiteY1" fmla="*/ 306546 h 671314"/>
                <a:gd name="connsiteX2" fmla="*/ 403374 w 646379"/>
                <a:gd name="connsiteY2" fmla="*/ 586679 h 671314"/>
                <a:gd name="connsiteX3" fmla="*/ 403374 w 646379"/>
                <a:gd name="connsiteY3" fmla="*/ 671314 h 671314"/>
                <a:gd name="connsiteX4" fmla="*/ 240670 w 646379"/>
                <a:gd name="connsiteY4" fmla="*/ 671314 h 671314"/>
                <a:gd name="connsiteX5" fmla="*/ 234782 w 646379"/>
                <a:gd name="connsiteY5" fmla="*/ 596067 h 671314"/>
                <a:gd name="connsiteX6" fmla="*/ 486035 w 646379"/>
                <a:gd name="connsiteY6" fmla="*/ 323939 h 671314"/>
                <a:gd name="connsiteX7" fmla="*/ 324036 w 646379"/>
                <a:gd name="connsiteY7" fmla="*/ 162018 h 671314"/>
                <a:gd name="connsiteX8" fmla="*/ 162018 w 646379"/>
                <a:gd name="connsiteY8" fmla="*/ 324036 h 671314"/>
                <a:gd name="connsiteX9" fmla="*/ 0 w 646379"/>
                <a:gd name="connsiteY9" fmla="*/ 324036 h 671314"/>
                <a:gd name="connsiteX10" fmla="*/ 324036 w 646379"/>
                <a:gd name="connsiteY10" fmla="*/ 0 h 671314"/>
                <a:gd name="connsiteX0" fmla="*/ 324036 w 646379"/>
                <a:gd name="connsiteY0" fmla="*/ 0 h 671314"/>
                <a:gd name="connsiteX1" fmla="*/ 646309 w 646379"/>
                <a:gd name="connsiteY1" fmla="*/ 306546 h 671314"/>
                <a:gd name="connsiteX2" fmla="*/ 403374 w 646379"/>
                <a:gd name="connsiteY2" fmla="*/ 586679 h 671314"/>
                <a:gd name="connsiteX3" fmla="*/ 403374 w 646379"/>
                <a:gd name="connsiteY3" fmla="*/ 671314 h 671314"/>
                <a:gd name="connsiteX4" fmla="*/ 240670 w 646379"/>
                <a:gd name="connsiteY4" fmla="*/ 671314 h 671314"/>
                <a:gd name="connsiteX5" fmla="*/ 234782 w 646379"/>
                <a:gd name="connsiteY5" fmla="*/ 596067 h 671314"/>
                <a:gd name="connsiteX6" fmla="*/ 486035 w 646379"/>
                <a:gd name="connsiteY6" fmla="*/ 323939 h 671314"/>
                <a:gd name="connsiteX7" fmla="*/ 324036 w 646379"/>
                <a:gd name="connsiteY7" fmla="*/ 162018 h 671314"/>
                <a:gd name="connsiteX8" fmla="*/ 162018 w 646379"/>
                <a:gd name="connsiteY8" fmla="*/ 324036 h 671314"/>
                <a:gd name="connsiteX9" fmla="*/ 0 w 646379"/>
                <a:gd name="connsiteY9" fmla="*/ 324036 h 671314"/>
                <a:gd name="connsiteX10" fmla="*/ 324036 w 646379"/>
                <a:gd name="connsiteY10" fmla="*/ 0 h 671314"/>
                <a:gd name="connsiteX0" fmla="*/ 324036 w 646379"/>
                <a:gd name="connsiteY0" fmla="*/ 0 h 671314"/>
                <a:gd name="connsiteX1" fmla="*/ 646309 w 646379"/>
                <a:gd name="connsiteY1" fmla="*/ 306546 h 671314"/>
                <a:gd name="connsiteX2" fmla="*/ 403374 w 646379"/>
                <a:gd name="connsiteY2" fmla="*/ 586679 h 671314"/>
                <a:gd name="connsiteX3" fmla="*/ 403374 w 646379"/>
                <a:gd name="connsiteY3" fmla="*/ 671314 h 671314"/>
                <a:gd name="connsiteX4" fmla="*/ 240670 w 646379"/>
                <a:gd name="connsiteY4" fmla="*/ 671314 h 671314"/>
                <a:gd name="connsiteX5" fmla="*/ 234782 w 646379"/>
                <a:gd name="connsiteY5" fmla="*/ 596067 h 671314"/>
                <a:gd name="connsiteX6" fmla="*/ 486035 w 646379"/>
                <a:gd name="connsiteY6" fmla="*/ 323939 h 671314"/>
                <a:gd name="connsiteX7" fmla="*/ 324036 w 646379"/>
                <a:gd name="connsiteY7" fmla="*/ 162018 h 671314"/>
                <a:gd name="connsiteX8" fmla="*/ 162018 w 646379"/>
                <a:gd name="connsiteY8" fmla="*/ 324036 h 671314"/>
                <a:gd name="connsiteX9" fmla="*/ 0 w 646379"/>
                <a:gd name="connsiteY9" fmla="*/ 324036 h 671314"/>
                <a:gd name="connsiteX10" fmla="*/ 324036 w 646379"/>
                <a:gd name="connsiteY10" fmla="*/ 0 h 671314"/>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34782 w 646379"/>
                <a:gd name="connsiteY5" fmla="*/ 596067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34782 w 646379"/>
                <a:gd name="connsiteY5" fmla="*/ 596067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34782 w 646379"/>
                <a:gd name="connsiteY5" fmla="*/ 596067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3654 w 646379"/>
                <a:gd name="connsiteY6" fmla="*/ 297745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3654 w 646379"/>
                <a:gd name="connsiteY6" fmla="*/ 297745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3654 w 646379"/>
                <a:gd name="connsiteY6" fmla="*/ 297745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663" h="676077">
                  <a:moveTo>
                    <a:pt x="324036" y="0"/>
                  </a:moveTo>
                  <a:cubicBezTo>
                    <a:pt x="497105" y="0"/>
                    <a:pt x="655153" y="90439"/>
                    <a:pt x="646309" y="306546"/>
                  </a:cubicBezTo>
                  <a:cubicBezTo>
                    <a:pt x="624862" y="449930"/>
                    <a:pt x="405773" y="495682"/>
                    <a:pt x="403374" y="586679"/>
                  </a:cubicBezTo>
                  <a:lnTo>
                    <a:pt x="403374" y="671314"/>
                  </a:lnTo>
                  <a:lnTo>
                    <a:pt x="243051" y="676077"/>
                  </a:lnTo>
                  <a:cubicBezTo>
                    <a:pt x="243470" y="648613"/>
                    <a:pt x="243888" y="621150"/>
                    <a:pt x="244307" y="593686"/>
                  </a:cubicBezTo>
                  <a:cubicBezTo>
                    <a:pt x="253833" y="433696"/>
                    <a:pt x="475381" y="376021"/>
                    <a:pt x="483654" y="297745"/>
                  </a:cubicBezTo>
                  <a:cubicBezTo>
                    <a:pt x="483620" y="186880"/>
                    <a:pt x="377642" y="157636"/>
                    <a:pt x="324036" y="162018"/>
                  </a:cubicBezTo>
                  <a:cubicBezTo>
                    <a:pt x="270430" y="166400"/>
                    <a:pt x="162018" y="234556"/>
                    <a:pt x="162018" y="324036"/>
                  </a:cubicBezTo>
                  <a:lnTo>
                    <a:pt x="0" y="324036"/>
                  </a:lnTo>
                  <a:cubicBezTo>
                    <a:pt x="0" y="145076"/>
                    <a:pt x="145076" y="0"/>
                    <a:pt x="32403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id="{09A5888D-DFE6-44A4-A624-BE1B88F22CAF}"/>
                </a:ext>
              </a:extLst>
            </p:cNvPr>
            <p:cNvSpPr/>
            <p:nvPr/>
          </p:nvSpPr>
          <p:spPr>
            <a:xfrm>
              <a:off x="5805770" y="3581400"/>
              <a:ext cx="162704" cy="1889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0" name="Group 19">
            <a:extLst>
              <a:ext uri="{FF2B5EF4-FFF2-40B4-BE49-F238E27FC236}">
                <a16:creationId xmlns:a16="http://schemas.microsoft.com/office/drawing/2014/main" id="{15439272-D656-4D45-A448-E92C8E87BB79}"/>
              </a:ext>
            </a:extLst>
          </p:cNvPr>
          <p:cNvGrpSpPr/>
          <p:nvPr/>
        </p:nvGrpSpPr>
        <p:grpSpPr>
          <a:xfrm>
            <a:off x="9433559" y="4420099"/>
            <a:ext cx="1586375" cy="2094269"/>
            <a:chOff x="4020203" y="419231"/>
            <a:chExt cx="4367084" cy="5765249"/>
          </a:xfrm>
          <a:solidFill>
            <a:schemeClr val="bg1"/>
          </a:solidFill>
          <a:effectLst>
            <a:outerShdw blurRad="50800" dist="38100" dir="5400000" algn="t" rotWithShape="0">
              <a:prstClr val="black">
                <a:alpha val="40000"/>
              </a:prstClr>
            </a:outerShdw>
          </a:effectLst>
        </p:grpSpPr>
        <p:sp>
          <p:nvSpPr>
            <p:cNvPr id="21" name="Rectangle 36">
              <a:extLst>
                <a:ext uri="{FF2B5EF4-FFF2-40B4-BE49-F238E27FC236}">
                  <a16:creationId xmlns:a16="http://schemas.microsoft.com/office/drawing/2014/main" id="{CD0700D0-B061-486D-B495-58EF7C7AB22B}"/>
                </a:ext>
              </a:extLst>
            </p:cNvPr>
            <p:cNvSpPr/>
            <p:nvPr/>
          </p:nvSpPr>
          <p:spPr>
            <a:xfrm>
              <a:off x="4045205" y="619882"/>
              <a:ext cx="4294509" cy="5398073"/>
            </a:xfrm>
            <a:custGeom>
              <a:avLst/>
              <a:gdLst/>
              <a:ahLst/>
              <a:cxnLst/>
              <a:rect l="l" t="t" r="r" b="b"/>
              <a:pathLst>
                <a:path w="4294511" h="5398073">
                  <a:moveTo>
                    <a:pt x="1162213" y="0"/>
                  </a:moveTo>
                  <a:lnTo>
                    <a:pt x="1680726" y="0"/>
                  </a:lnTo>
                  <a:lnTo>
                    <a:pt x="1680726" y="2407824"/>
                  </a:lnTo>
                  <a:lnTo>
                    <a:pt x="1881378" y="2407824"/>
                  </a:lnTo>
                  <a:lnTo>
                    <a:pt x="1881378" y="1306295"/>
                  </a:lnTo>
                  <a:lnTo>
                    <a:pt x="2508555" y="1306295"/>
                  </a:lnTo>
                  <a:lnTo>
                    <a:pt x="2508555" y="2407824"/>
                  </a:lnTo>
                  <a:lnTo>
                    <a:pt x="2683986" y="2407824"/>
                  </a:lnTo>
                  <a:lnTo>
                    <a:pt x="2683986" y="1456809"/>
                  </a:lnTo>
                  <a:lnTo>
                    <a:pt x="3311163" y="1456809"/>
                  </a:lnTo>
                  <a:lnTo>
                    <a:pt x="3311163" y="2407824"/>
                  </a:lnTo>
                  <a:lnTo>
                    <a:pt x="3320378" y="2407824"/>
                  </a:lnTo>
                  <a:lnTo>
                    <a:pt x="3320378" y="1649240"/>
                  </a:lnTo>
                  <a:lnTo>
                    <a:pt x="3940780" y="1649240"/>
                  </a:lnTo>
                  <a:lnTo>
                    <a:pt x="3940780" y="2107035"/>
                  </a:lnTo>
                  <a:lnTo>
                    <a:pt x="4294511" y="2107035"/>
                  </a:lnTo>
                  <a:lnTo>
                    <a:pt x="4294511" y="3912904"/>
                  </a:lnTo>
                  <a:lnTo>
                    <a:pt x="3940780" y="3912904"/>
                  </a:lnTo>
                  <a:lnTo>
                    <a:pt x="3940780" y="4715513"/>
                  </a:lnTo>
                  <a:lnTo>
                    <a:pt x="3847228" y="4715513"/>
                  </a:lnTo>
                  <a:lnTo>
                    <a:pt x="3847228" y="5398073"/>
                  </a:lnTo>
                  <a:lnTo>
                    <a:pt x="1083968" y="5398073"/>
                  </a:lnTo>
                  <a:lnTo>
                    <a:pt x="1083968" y="4814946"/>
                  </a:lnTo>
                  <a:lnTo>
                    <a:pt x="959432" y="4814946"/>
                  </a:lnTo>
                  <a:lnTo>
                    <a:pt x="959432" y="4325080"/>
                  </a:lnTo>
                  <a:lnTo>
                    <a:pt x="708694" y="4325080"/>
                  </a:lnTo>
                  <a:lnTo>
                    <a:pt x="708694" y="3823450"/>
                  </a:lnTo>
                  <a:lnTo>
                    <a:pt x="457956" y="3823450"/>
                  </a:lnTo>
                  <a:lnTo>
                    <a:pt x="457956" y="3319551"/>
                  </a:lnTo>
                  <a:lnTo>
                    <a:pt x="261425" y="3319551"/>
                  </a:lnTo>
                  <a:lnTo>
                    <a:pt x="261425" y="2935233"/>
                  </a:lnTo>
                  <a:lnTo>
                    <a:pt x="0" y="2935233"/>
                  </a:lnTo>
                  <a:lnTo>
                    <a:pt x="0" y="2441147"/>
                  </a:lnTo>
                  <a:lnTo>
                    <a:pt x="627177" y="2441147"/>
                  </a:lnTo>
                  <a:lnTo>
                    <a:pt x="627177" y="2470757"/>
                  </a:lnTo>
                  <a:lnTo>
                    <a:pt x="888602" y="2470757"/>
                  </a:lnTo>
                  <a:lnTo>
                    <a:pt x="888602" y="2510208"/>
                  </a:lnTo>
                  <a:lnTo>
                    <a:pt x="1083968" y="2510208"/>
                  </a:lnTo>
                  <a:lnTo>
                    <a:pt x="1083968" y="2407824"/>
                  </a:lnTo>
                  <a:lnTo>
                    <a:pt x="1162213" y="2407824"/>
                  </a:lnTo>
                  <a:close/>
                </a:path>
              </a:pathLst>
            </a:custGeom>
            <a:solidFill>
              <a:schemeClr val="accent3">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2" name="Rectangle 14">
              <a:extLst>
                <a:ext uri="{FF2B5EF4-FFF2-40B4-BE49-F238E27FC236}">
                  <a16:creationId xmlns:a16="http://schemas.microsoft.com/office/drawing/2014/main" id="{C531F4D4-2BF2-44E1-A4CC-B81DC156D1CC}"/>
                </a:ext>
              </a:extLst>
            </p:cNvPr>
            <p:cNvSpPr/>
            <p:nvPr/>
          </p:nvSpPr>
          <p:spPr>
            <a:xfrm>
              <a:off x="4020203" y="419231"/>
              <a:ext cx="4367084" cy="5765249"/>
            </a:xfrm>
            <a:custGeom>
              <a:avLst/>
              <a:gdLst/>
              <a:ahLst/>
              <a:cxnLst/>
              <a:rect l="l" t="t" r="r" b="b"/>
              <a:pathLst>
                <a:path w="4367084" h="5765249">
                  <a:moveTo>
                    <a:pt x="3965780" y="4113557"/>
                  </a:moveTo>
                  <a:lnTo>
                    <a:pt x="4166432" y="4113557"/>
                  </a:lnTo>
                  <a:lnTo>
                    <a:pt x="4166432" y="4916165"/>
                  </a:lnTo>
                  <a:lnTo>
                    <a:pt x="3972555" y="4916165"/>
                  </a:lnTo>
                  <a:lnTo>
                    <a:pt x="3972555" y="5763466"/>
                  </a:lnTo>
                  <a:lnTo>
                    <a:pt x="3771903" y="5763466"/>
                  </a:lnTo>
                  <a:lnTo>
                    <a:pt x="3771903" y="5763465"/>
                  </a:lnTo>
                  <a:lnTo>
                    <a:pt x="1193520" y="5763465"/>
                  </a:lnTo>
                  <a:lnTo>
                    <a:pt x="1193520" y="5765249"/>
                  </a:lnTo>
                  <a:lnTo>
                    <a:pt x="992868" y="5765249"/>
                  </a:lnTo>
                  <a:lnTo>
                    <a:pt x="992868" y="5009248"/>
                  </a:lnTo>
                  <a:lnTo>
                    <a:pt x="1193520" y="5009248"/>
                  </a:lnTo>
                  <a:lnTo>
                    <a:pt x="1193520" y="5562813"/>
                  </a:lnTo>
                  <a:lnTo>
                    <a:pt x="3771903" y="5562813"/>
                  </a:lnTo>
                  <a:lnTo>
                    <a:pt x="3771903" y="4916165"/>
                  </a:lnTo>
                  <a:lnTo>
                    <a:pt x="3965780" y="4916165"/>
                  </a:lnTo>
                  <a:close/>
                  <a:moveTo>
                    <a:pt x="404924" y="3516123"/>
                  </a:moveTo>
                  <a:lnTo>
                    <a:pt x="605576" y="3516123"/>
                  </a:lnTo>
                  <a:lnTo>
                    <a:pt x="605576" y="4024102"/>
                  </a:lnTo>
                  <a:lnTo>
                    <a:pt x="794053" y="4024102"/>
                  </a:lnTo>
                  <a:lnTo>
                    <a:pt x="794053" y="4525732"/>
                  </a:lnTo>
                  <a:lnTo>
                    <a:pt x="991620" y="4525732"/>
                  </a:lnTo>
                  <a:lnTo>
                    <a:pt x="991620" y="5027362"/>
                  </a:lnTo>
                  <a:lnTo>
                    <a:pt x="790968" y="5027362"/>
                  </a:lnTo>
                  <a:lnTo>
                    <a:pt x="790968" y="4525732"/>
                  </a:lnTo>
                  <a:lnTo>
                    <a:pt x="593401" y="4525732"/>
                  </a:lnTo>
                  <a:lnTo>
                    <a:pt x="593401" y="4056122"/>
                  </a:lnTo>
                  <a:lnTo>
                    <a:pt x="404924" y="4056122"/>
                  </a:lnTo>
                  <a:close/>
                  <a:moveTo>
                    <a:pt x="4166432" y="2307688"/>
                  </a:moveTo>
                  <a:lnTo>
                    <a:pt x="4367084" y="2307688"/>
                  </a:lnTo>
                  <a:lnTo>
                    <a:pt x="4367084" y="4113556"/>
                  </a:lnTo>
                  <a:lnTo>
                    <a:pt x="4166432" y="4113556"/>
                  </a:lnTo>
                  <a:close/>
                  <a:moveTo>
                    <a:pt x="3965780" y="1906384"/>
                  </a:moveTo>
                  <a:lnTo>
                    <a:pt x="4166432" y="1906384"/>
                  </a:lnTo>
                  <a:lnTo>
                    <a:pt x="4166432" y="2307688"/>
                  </a:lnTo>
                  <a:lnTo>
                    <a:pt x="3965780" y="2307688"/>
                  </a:lnTo>
                  <a:close/>
                  <a:moveTo>
                    <a:pt x="2520856" y="1506947"/>
                  </a:moveTo>
                  <a:lnTo>
                    <a:pt x="2721508" y="1506947"/>
                  </a:lnTo>
                  <a:lnTo>
                    <a:pt x="3336164" y="1506947"/>
                  </a:lnTo>
                  <a:lnTo>
                    <a:pt x="3336164" y="1685040"/>
                  </a:lnTo>
                  <a:lnTo>
                    <a:pt x="3464150" y="1685040"/>
                  </a:lnTo>
                  <a:lnTo>
                    <a:pt x="3464150" y="1682197"/>
                  </a:lnTo>
                  <a:lnTo>
                    <a:pt x="3965780" y="1682197"/>
                  </a:lnTo>
                  <a:lnTo>
                    <a:pt x="3965780" y="1882849"/>
                  </a:lnTo>
                  <a:lnTo>
                    <a:pt x="3536816" y="1882849"/>
                  </a:lnTo>
                  <a:lnTo>
                    <a:pt x="3536816" y="2788626"/>
                  </a:lnTo>
                  <a:lnTo>
                    <a:pt x="3336164" y="2788626"/>
                  </a:lnTo>
                  <a:lnTo>
                    <a:pt x="3336164" y="1707599"/>
                  </a:lnTo>
                  <a:lnTo>
                    <a:pt x="2721508" y="1707599"/>
                  </a:lnTo>
                  <a:lnTo>
                    <a:pt x="2721508" y="2710859"/>
                  </a:lnTo>
                  <a:lnTo>
                    <a:pt x="2520856" y="2710859"/>
                  </a:lnTo>
                  <a:close/>
                  <a:moveTo>
                    <a:pt x="1705727" y="200652"/>
                  </a:moveTo>
                  <a:lnTo>
                    <a:pt x="1906379" y="200652"/>
                  </a:lnTo>
                  <a:lnTo>
                    <a:pt x="1906379" y="1306295"/>
                  </a:lnTo>
                  <a:lnTo>
                    <a:pt x="2508335" y="1306295"/>
                  </a:lnTo>
                  <a:lnTo>
                    <a:pt x="2508335" y="1506947"/>
                  </a:lnTo>
                  <a:lnTo>
                    <a:pt x="1906379" y="1506947"/>
                  </a:lnTo>
                  <a:lnTo>
                    <a:pt x="1906379" y="2608477"/>
                  </a:lnTo>
                  <a:lnTo>
                    <a:pt x="1705727" y="2608477"/>
                  </a:lnTo>
                  <a:close/>
                  <a:moveTo>
                    <a:pt x="986562" y="200652"/>
                  </a:moveTo>
                  <a:lnTo>
                    <a:pt x="1187214" y="200652"/>
                  </a:lnTo>
                  <a:lnTo>
                    <a:pt x="1187214" y="3612116"/>
                  </a:lnTo>
                  <a:lnTo>
                    <a:pt x="986562" y="3612116"/>
                  </a:lnTo>
                  <a:lnTo>
                    <a:pt x="986562" y="2838909"/>
                  </a:lnTo>
                  <a:lnTo>
                    <a:pt x="600014" y="2838909"/>
                  </a:lnTo>
                  <a:lnTo>
                    <a:pt x="600014" y="2641799"/>
                  </a:lnTo>
                  <a:lnTo>
                    <a:pt x="200652" y="2641799"/>
                  </a:lnTo>
                  <a:lnTo>
                    <a:pt x="200652" y="3118899"/>
                  </a:lnTo>
                  <a:lnTo>
                    <a:pt x="384605" y="3118899"/>
                  </a:lnTo>
                  <a:lnTo>
                    <a:pt x="384605" y="3520203"/>
                  </a:lnTo>
                  <a:lnTo>
                    <a:pt x="183953" y="3520203"/>
                  </a:lnTo>
                  <a:lnTo>
                    <a:pt x="183953" y="3141857"/>
                  </a:lnTo>
                  <a:lnTo>
                    <a:pt x="0" y="3141857"/>
                  </a:lnTo>
                  <a:lnTo>
                    <a:pt x="0" y="2439575"/>
                  </a:lnTo>
                  <a:lnTo>
                    <a:pt x="200652" y="2439575"/>
                  </a:lnTo>
                  <a:lnTo>
                    <a:pt x="200652" y="2441147"/>
                  </a:lnTo>
                  <a:lnTo>
                    <a:pt x="610687" y="2441147"/>
                  </a:lnTo>
                  <a:lnTo>
                    <a:pt x="610687" y="2638257"/>
                  </a:lnTo>
                  <a:lnTo>
                    <a:pt x="986562" y="2638257"/>
                  </a:lnTo>
                  <a:close/>
                  <a:moveTo>
                    <a:pt x="1187214" y="0"/>
                  </a:moveTo>
                  <a:lnTo>
                    <a:pt x="1688844" y="0"/>
                  </a:lnTo>
                  <a:lnTo>
                    <a:pt x="1688844" y="200652"/>
                  </a:lnTo>
                  <a:lnTo>
                    <a:pt x="1187214" y="200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grpSp>
      <p:sp>
        <p:nvSpPr>
          <p:cNvPr id="23" name="Rectangle 22">
            <a:extLst>
              <a:ext uri="{FF2B5EF4-FFF2-40B4-BE49-F238E27FC236}">
                <a16:creationId xmlns:a16="http://schemas.microsoft.com/office/drawing/2014/main" id="{D95DE30D-7E75-4B9C-828F-2A86ADA618D7}"/>
              </a:ext>
            </a:extLst>
          </p:cNvPr>
          <p:cNvSpPr/>
          <p:nvPr/>
        </p:nvSpPr>
        <p:spPr>
          <a:xfrm>
            <a:off x="-1" y="1648308"/>
            <a:ext cx="6325335" cy="1222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24" name="Oval 23">
            <a:extLst>
              <a:ext uri="{FF2B5EF4-FFF2-40B4-BE49-F238E27FC236}">
                <a16:creationId xmlns:a16="http://schemas.microsoft.com/office/drawing/2014/main" id="{9DEDDEEE-43AC-4B66-B3F1-9D6FF036A28F}"/>
              </a:ext>
            </a:extLst>
          </p:cNvPr>
          <p:cNvSpPr/>
          <p:nvPr/>
        </p:nvSpPr>
        <p:spPr>
          <a:xfrm>
            <a:off x="995893" y="3647769"/>
            <a:ext cx="430886" cy="430886"/>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5" name="TextBox 24">
            <a:extLst>
              <a:ext uri="{FF2B5EF4-FFF2-40B4-BE49-F238E27FC236}">
                <a16:creationId xmlns:a16="http://schemas.microsoft.com/office/drawing/2014/main" id="{7E0F5D08-0ECD-4D40-A7DD-DD2544C6601B}"/>
              </a:ext>
            </a:extLst>
          </p:cNvPr>
          <p:cNvSpPr txBox="1"/>
          <p:nvPr/>
        </p:nvSpPr>
        <p:spPr>
          <a:xfrm>
            <a:off x="1471048" y="3540050"/>
            <a:ext cx="4474962" cy="646331"/>
          </a:xfrm>
          <a:prstGeom prst="rect">
            <a:avLst/>
          </a:prstGeom>
          <a:noFill/>
        </p:spPr>
        <p:txBody>
          <a:bodyPr wrap="square" rtlCol="0" anchor="ctr">
            <a:spAutoFit/>
          </a:bodyPr>
          <a:lstStyle/>
          <a:p>
            <a:r>
              <a:rPr lang="vi-VN" altLang="ko-KR" sz="1200" dirty="0">
                <a:solidFill>
                  <a:schemeClr val="bg1"/>
                </a:solidFill>
                <a:cs typeface="Arial" pitchFamily="34" charset="0"/>
              </a:rPr>
              <a:t>Trong tương lai nhóm muốn hướng phát triển website trở thành một website bán hàng chuyên nghiệp với đầy đủ tất cả các tính năng còn thiếu</a:t>
            </a:r>
            <a:endParaRPr lang="ko-KR" altLang="en-US"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43A762C3-FD44-4198-936B-ADFE08B281EE}"/>
              </a:ext>
            </a:extLst>
          </p:cNvPr>
          <p:cNvSpPr txBox="1"/>
          <p:nvPr/>
        </p:nvSpPr>
        <p:spPr>
          <a:xfrm>
            <a:off x="1111462" y="3755489"/>
            <a:ext cx="199749" cy="215444"/>
          </a:xfrm>
          <a:prstGeom prst="rect">
            <a:avLst/>
          </a:prstGeom>
          <a:noFill/>
        </p:spPr>
        <p:txBody>
          <a:bodyPr wrap="square" tIns="0" bIns="0" rtlCol="0" anchor="ctr">
            <a:spAutoFit/>
          </a:bodyPr>
          <a:lstStyle/>
          <a:p>
            <a:pPr algn="ctr"/>
            <a:r>
              <a:rPr lang="en-US" altLang="ko-KR" sz="1400" b="1" dirty="0">
                <a:cs typeface="Arial" pitchFamily="34" charset="0"/>
              </a:rPr>
              <a:t>1</a:t>
            </a:r>
          </a:p>
        </p:txBody>
      </p:sp>
      <p:sp>
        <p:nvSpPr>
          <p:cNvPr id="27" name="Oval 26">
            <a:extLst>
              <a:ext uri="{FF2B5EF4-FFF2-40B4-BE49-F238E27FC236}">
                <a16:creationId xmlns:a16="http://schemas.microsoft.com/office/drawing/2014/main" id="{17D14FC2-FC9B-4B67-8C3A-DAC9CCF085CC}"/>
              </a:ext>
            </a:extLst>
          </p:cNvPr>
          <p:cNvSpPr/>
          <p:nvPr/>
        </p:nvSpPr>
        <p:spPr>
          <a:xfrm>
            <a:off x="995893" y="4425661"/>
            <a:ext cx="430886" cy="430886"/>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28" name="TextBox 27">
            <a:extLst>
              <a:ext uri="{FF2B5EF4-FFF2-40B4-BE49-F238E27FC236}">
                <a16:creationId xmlns:a16="http://schemas.microsoft.com/office/drawing/2014/main" id="{5F7EB1CD-B8DF-4325-922F-710E9C3C44D3}"/>
              </a:ext>
            </a:extLst>
          </p:cNvPr>
          <p:cNvSpPr txBox="1"/>
          <p:nvPr/>
        </p:nvSpPr>
        <p:spPr>
          <a:xfrm>
            <a:off x="1471048" y="4317941"/>
            <a:ext cx="4474962" cy="646331"/>
          </a:xfrm>
          <a:prstGeom prst="rect">
            <a:avLst/>
          </a:prstGeom>
          <a:noFill/>
        </p:spPr>
        <p:txBody>
          <a:bodyPr wrap="square" rtlCol="0" anchor="ctr">
            <a:spAutoFit/>
          </a:bodyPr>
          <a:lstStyle/>
          <a:p>
            <a:r>
              <a:rPr lang="vi-VN" altLang="ko-KR" sz="1200" dirty="0">
                <a:solidFill>
                  <a:schemeClr val="bg1"/>
                </a:solidFill>
                <a:cs typeface="Arial" pitchFamily="34" charset="0"/>
              </a:rPr>
              <a:t>Dịch vụ chăm sóc khách hàng.</a:t>
            </a:r>
            <a:r>
              <a:rPr lang="en-US" altLang="ko-KR" sz="1200" dirty="0">
                <a:solidFill>
                  <a:schemeClr val="bg1"/>
                </a:solidFill>
                <a:cs typeface="Arial" pitchFamily="34" charset="0"/>
              </a:rPr>
              <a:t> </a:t>
            </a:r>
            <a:r>
              <a:rPr lang="vi-VN" altLang="ko-KR" sz="1200" dirty="0">
                <a:solidFill>
                  <a:schemeClr val="bg1"/>
                </a:solidFill>
                <a:cs typeface="Arial" pitchFamily="34" charset="0"/>
              </a:rPr>
              <a:t>Liên kết với các trang mạng xã hội.</a:t>
            </a:r>
            <a:r>
              <a:rPr lang="en-US" altLang="ko-KR" sz="1200" dirty="0">
                <a:solidFill>
                  <a:schemeClr val="bg1"/>
                </a:solidFill>
                <a:cs typeface="Arial" pitchFamily="34" charset="0"/>
              </a:rPr>
              <a:t> </a:t>
            </a:r>
            <a:r>
              <a:rPr lang="vi-VN" altLang="ko-KR" sz="1200" dirty="0">
                <a:solidFill>
                  <a:schemeClr val="bg1"/>
                </a:solidFill>
                <a:cs typeface="Arial" pitchFamily="34" charset="0"/>
              </a:rPr>
              <a:t>Cập nhật thường xuyên các tin tức liên quan đến cửa hàng và các sản phẩm…</a:t>
            </a:r>
          </a:p>
        </p:txBody>
      </p:sp>
      <p:sp>
        <p:nvSpPr>
          <p:cNvPr id="29" name="TextBox 28">
            <a:extLst>
              <a:ext uri="{FF2B5EF4-FFF2-40B4-BE49-F238E27FC236}">
                <a16:creationId xmlns:a16="http://schemas.microsoft.com/office/drawing/2014/main" id="{3489F2EB-96DA-4C1B-AFD6-509F7059902B}"/>
              </a:ext>
            </a:extLst>
          </p:cNvPr>
          <p:cNvSpPr txBox="1"/>
          <p:nvPr/>
        </p:nvSpPr>
        <p:spPr>
          <a:xfrm>
            <a:off x="1111462" y="4533381"/>
            <a:ext cx="199749" cy="215444"/>
          </a:xfrm>
          <a:prstGeom prst="rect">
            <a:avLst/>
          </a:prstGeom>
          <a:noFill/>
        </p:spPr>
        <p:txBody>
          <a:bodyPr wrap="square" tIns="0" bIns="0" rtlCol="0" anchor="ctr">
            <a:spAutoFit/>
          </a:bodyPr>
          <a:lstStyle/>
          <a:p>
            <a:pPr algn="ctr"/>
            <a:r>
              <a:rPr lang="en-US" altLang="ko-KR" sz="1400" b="1" dirty="0">
                <a:cs typeface="Arial" pitchFamily="34" charset="0"/>
              </a:rPr>
              <a:t>2</a:t>
            </a:r>
          </a:p>
        </p:txBody>
      </p:sp>
      <p:sp>
        <p:nvSpPr>
          <p:cNvPr id="30" name="Oval 29">
            <a:extLst>
              <a:ext uri="{FF2B5EF4-FFF2-40B4-BE49-F238E27FC236}">
                <a16:creationId xmlns:a16="http://schemas.microsoft.com/office/drawing/2014/main" id="{0C6EB218-A5A7-4A49-B360-81289C0F80AA}"/>
              </a:ext>
            </a:extLst>
          </p:cNvPr>
          <p:cNvSpPr/>
          <p:nvPr/>
        </p:nvSpPr>
        <p:spPr>
          <a:xfrm>
            <a:off x="995893" y="5203553"/>
            <a:ext cx="430886" cy="430886"/>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1" name="TextBox 30">
            <a:extLst>
              <a:ext uri="{FF2B5EF4-FFF2-40B4-BE49-F238E27FC236}">
                <a16:creationId xmlns:a16="http://schemas.microsoft.com/office/drawing/2014/main" id="{26AF6590-9219-4088-BBB6-A55C7F107075}"/>
              </a:ext>
            </a:extLst>
          </p:cNvPr>
          <p:cNvSpPr txBox="1"/>
          <p:nvPr/>
        </p:nvSpPr>
        <p:spPr>
          <a:xfrm>
            <a:off x="1471048" y="5095834"/>
            <a:ext cx="4474962" cy="646331"/>
          </a:xfrm>
          <a:prstGeom prst="rect">
            <a:avLst/>
          </a:prstGeom>
          <a:noFill/>
        </p:spPr>
        <p:txBody>
          <a:bodyPr wrap="square" rtlCol="0" anchor="ctr">
            <a:spAutoFit/>
          </a:bodyPr>
          <a:lstStyle/>
          <a:p>
            <a:r>
              <a:rPr lang="vi-VN" altLang="ko-KR" sz="1200" dirty="0">
                <a:solidFill>
                  <a:schemeClr val="bg1"/>
                </a:solidFill>
                <a:cs typeface="Arial" pitchFamily="34" charset="0"/>
              </a:rPr>
              <a:t>Giúp đỡ phần nào công việc của người quản lý: quản lý số lượng người dùng đã đăng ký tài khoản, số lượt người dùng truy cập mỗi ngày…</a:t>
            </a:r>
            <a:endParaRPr lang="ko-KR" altLang="en-US" sz="1200" dirty="0">
              <a:solidFill>
                <a:schemeClr val="bg1"/>
              </a:solidFill>
              <a:cs typeface="Arial" pitchFamily="34" charset="0"/>
            </a:endParaRPr>
          </a:p>
        </p:txBody>
      </p:sp>
      <p:sp>
        <p:nvSpPr>
          <p:cNvPr id="32" name="TextBox 31">
            <a:extLst>
              <a:ext uri="{FF2B5EF4-FFF2-40B4-BE49-F238E27FC236}">
                <a16:creationId xmlns:a16="http://schemas.microsoft.com/office/drawing/2014/main" id="{B164F7C9-1707-4009-AE66-DC6F73C79575}"/>
              </a:ext>
            </a:extLst>
          </p:cNvPr>
          <p:cNvSpPr txBox="1"/>
          <p:nvPr/>
        </p:nvSpPr>
        <p:spPr>
          <a:xfrm>
            <a:off x="1111462" y="5311273"/>
            <a:ext cx="199749" cy="215444"/>
          </a:xfrm>
          <a:prstGeom prst="rect">
            <a:avLst/>
          </a:prstGeom>
          <a:noFill/>
        </p:spPr>
        <p:txBody>
          <a:bodyPr wrap="square" tIns="0" bIns="0" rtlCol="0" anchor="ctr">
            <a:spAutoFit/>
          </a:bodyPr>
          <a:lstStyle/>
          <a:p>
            <a:pPr algn="ctr"/>
            <a:r>
              <a:rPr lang="en-US" altLang="ko-KR" sz="1400" b="1" dirty="0">
                <a:cs typeface="Arial" pitchFamily="34" charset="0"/>
              </a:rPr>
              <a:t>3</a:t>
            </a:r>
          </a:p>
        </p:txBody>
      </p:sp>
      <p:sp>
        <p:nvSpPr>
          <p:cNvPr id="36" name="TextBox 35">
            <a:extLst>
              <a:ext uri="{FF2B5EF4-FFF2-40B4-BE49-F238E27FC236}">
                <a16:creationId xmlns:a16="http://schemas.microsoft.com/office/drawing/2014/main" id="{D4C5062A-1712-4B48-818A-711265E1C4B3}"/>
              </a:ext>
            </a:extLst>
          </p:cNvPr>
          <p:cNvSpPr txBox="1"/>
          <p:nvPr/>
        </p:nvSpPr>
        <p:spPr>
          <a:xfrm>
            <a:off x="1101038" y="1705715"/>
            <a:ext cx="4806661" cy="1107996"/>
          </a:xfrm>
          <a:prstGeom prst="rect">
            <a:avLst/>
          </a:prstGeom>
          <a:noFill/>
        </p:spPr>
        <p:txBody>
          <a:bodyPr wrap="square" lIns="0" tIns="0" rIns="0" bIns="0" rtlCol="0" anchor="ctr">
            <a:spAutoFit/>
          </a:bodyPr>
          <a:lstStyle/>
          <a:p>
            <a:r>
              <a:rPr lang="vi-VN" altLang="ko-KR" sz="3600" dirty="0">
                <a:solidFill>
                  <a:schemeClr val="accent2"/>
                </a:solidFill>
                <a:cs typeface="Arial" pitchFamily="34" charset="0"/>
              </a:rPr>
              <a:t>Hướng phát triển trong tương lai</a:t>
            </a:r>
            <a:endParaRPr lang="ko-KR" altLang="en-US" sz="3600" dirty="0">
              <a:solidFill>
                <a:schemeClr val="accent2"/>
              </a:solidFill>
              <a:cs typeface="Arial" pitchFamily="34" charset="0"/>
            </a:endParaRPr>
          </a:p>
        </p:txBody>
      </p:sp>
    </p:spTree>
    <p:extLst>
      <p:ext uri="{BB962C8B-B14F-4D97-AF65-F5344CB8AC3E}">
        <p14:creationId xmlns:p14="http://schemas.microsoft.com/office/powerpoint/2010/main" val="1191634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6867524" y="2746073"/>
            <a:ext cx="5324475" cy="995209"/>
          </a:xfrm>
          <a:prstGeom prst="rect">
            <a:avLst/>
          </a:prstGeom>
          <a:noFill/>
        </p:spPr>
        <p:txBody>
          <a:bodyPr wrap="square" rtlCol="0" anchor="ctr">
            <a:spAutoFit/>
          </a:bodyPr>
          <a:lstStyle/>
          <a:p>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
        <p:nvSpPr>
          <p:cNvPr id="6" name="Isosceles Triangle 51">
            <a:extLst>
              <a:ext uri="{FF2B5EF4-FFF2-40B4-BE49-F238E27FC236}">
                <a16:creationId xmlns:a16="http://schemas.microsoft.com/office/drawing/2014/main" id="{B481710A-AA9D-4E73-B69D-BA30EE1C4671}"/>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Parallelogram 15">
            <a:extLst>
              <a:ext uri="{FF2B5EF4-FFF2-40B4-BE49-F238E27FC236}">
                <a16:creationId xmlns:a16="http://schemas.microsoft.com/office/drawing/2014/main" id="{A1BD260D-E3F7-47E3-A3BE-4F6EE8A1BB18}"/>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Oval 66">
            <a:extLst>
              <a:ext uri="{FF2B5EF4-FFF2-40B4-BE49-F238E27FC236}">
                <a16:creationId xmlns:a16="http://schemas.microsoft.com/office/drawing/2014/main" id="{5E550CEA-545F-4787-A585-94A7A8A406B6}"/>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Oval 25">
            <a:extLst>
              <a:ext uri="{FF2B5EF4-FFF2-40B4-BE49-F238E27FC236}">
                <a16:creationId xmlns:a16="http://schemas.microsoft.com/office/drawing/2014/main" id="{49C1F161-C4E0-4942-B381-D768EB6236CB}"/>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 Same Side Corner Rectangle 8">
            <a:extLst>
              <a:ext uri="{FF2B5EF4-FFF2-40B4-BE49-F238E27FC236}">
                <a16:creationId xmlns:a16="http://schemas.microsoft.com/office/drawing/2014/main" id="{C223DD9B-8313-4684-BF21-211B72BD7DC1}"/>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ounded Rectangle 51">
            <a:extLst>
              <a:ext uri="{FF2B5EF4-FFF2-40B4-BE49-F238E27FC236}">
                <a16:creationId xmlns:a16="http://schemas.microsoft.com/office/drawing/2014/main" id="{185F26F9-BF76-405B-8EAA-2CFD211B4A25}"/>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4" name="Rounded Rectangle 8">
            <a:extLst>
              <a:ext uri="{FF2B5EF4-FFF2-40B4-BE49-F238E27FC236}">
                <a16:creationId xmlns:a16="http://schemas.microsoft.com/office/drawing/2014/main" id="{859590B9-3DA6-428C-9954-30C7C7203ADA}"/>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5" name="Rounded Rectangle 2">
            <a:extLst>
              <a:ext uri="{FF2B5EF4-FFF2-40B4-BE49-F238E27FC236}">
                <a16:creationId xmlns:a16="http://schemas.microsoft.com/office/drawing/2014/main" id="{354002DA-6027-4F48-B43C-0A440FC3CC0C}"/>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 name="Rounded Rectangle 3">
            <a:extLst>
              <a:ext uri="{FF2B5EF4-FFF2-40B4-BE49-F238E27FC236}">
                <a16:creationId xmlns:a16="http://schemas.microsoft.com/office/drawing/2014/main" id="{52DC68C8-3BC7-42F4-83AE-5DB09C69B54F}"/>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9" name="Rounded Rectangle 27">
            <a:extLst>
              <a:ext uri="{FF2B5EF4-FFF2-40B4-BE49-F238E27FC236}">
                <a16:creationId xmlns:a16="http://schemas.microsoft.com/office/drawing/2014/main" id="{47D7A762-64D5-4EF5-A9D0-B43776C4BB5F}"/>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Chord 15">
            <a:extLst>
              <a:ext uri="{FF2B5EF4-FFF2-40B4-BE49-F238E27FC236}">
                <a16:creationId xmlns:a16="http://schemas.microsoft.com/office/drawing/2014/main" id="{F8CF7EFE-5FDF-4243-A5A4-670A2E4528F0}"/>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Freeform 53">
            <a:extLst>
              <a:ext uri="{FF2B5EF4-FFF2-40B4-BE49-F238E27FC236}">
                <a16:creationId xmlns:a16="http://schemas.microsoft.com/office/drawing/2014/main" id="{0DEF0AD9-55E1-4264-A04E-4760C192F951}"/>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Donut 39">
            <a:extLst>
              <a:ext uri="{FF2B5EF4-FFF2-40B4-BE49-F238E27FC236}">
                <a16:creationId xmlns:a16="http://schemas.microsoft.com/office/drawing/2014/main" id="{77F2D254-78DF-41D7-BB13-46B1AA80D1A6}"/>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vi-VN" dirty="0"/>
              <a:t>TỔNG QUAN</a:t>
            </a:r>
            <a:endParaRPr lang="en-US" dirty="0"/>
          </a:p>
        </p:txBody>
      </p:sp>
      <p:grpSp>
        <p:nvGrpSpPr>
          <p:cNvPr id="22" name="Group 21">
            <a:extLst>
              <a:ext uri="{FF2B5EF4-FFF2-40B4-BE49-F238E27FC236}">
                <a16:creationId xmlns:a16="http://schemas.microsoft.com/office/drawing/2014/main" id="{BC375281-19E2-4EAE-BA3C-17BB51117767}"/>
              </a:ext>
            </a:extLst>
          </p:cNvPr>
          <p:cNvGrpSpPr/>
          <p:nvPr/>
        </p:nvGrpSpPr>
        <p:grpSpPr>
          <a:xfrm>
            <a:off x="708739" y="1843405"/>
            <a:ext cx="5797258" cy="3093185"/>
            <a:chOff x="3101743" y="1853133"/>
            <a:chExt cx="5797258" cy="3093185"/>
          </a:xfrm>
        </p:grpSpPr>
        <p:grpSp>
          <p:nvGrpSpPr>
            <p:cNvPr id="19" name="Group 18">
              <a:extLst>
                <a:ext uri="{FF2B5EF4-FFF2-40B4-BE49-F238E27FC236}">
                  <a16:creationId xmlns:a16="http://schemas.microsoft.com/office/drawing/2014/main" id="{8AE6E9C5-77F0-4A8D-A1F6-213CE3C33CAC}"/>
                </a:ext>
              </a:extLst>
            </p:cNvPr>
            <p:cNvGrpSpPr/>
            <p:nvPr/>
          </p:nvGrpSpPr>
          <p:grpSpPr>
            <a:xfrm rot="20177420">
              <a:off x="4412645" y="1885599"/>
              <a:ext cx="1785679" cy="2523400"/>
              <a:chOff x="4070856" y="1685903"/>
              <a:chExt cx="1785679" cy="2523400"/>
            </a:xfrm>
          </p:grpSpPr>
          <p:sp>
            <p:nvSpPr>
              <p:cNvPr id="10" name="Graphic 57">
                <a:extLst>
                  <a:ext uri="{FF2B5EF4-FFF2-40B4-BE49-F238E27FC236}">
                    <a16:creationId xmlns:a16="http://schemas.microsoft.com/office/drawing/2014/main" id="{5FA007F6-98E3-45E5-99A6-55B09CFA359E}"/>
                  </a:ext>
                </a:extLst>
              </p:cNvPr>
              <p:cNvSpPr/>
              <p:nvPr/>
            </p:nvSpPr>
            <p:spPr>
              <a:xfrm>
                <a:off x="4070856" y="1685903"/>
                <a:ext cx="1785679" cy="1346483"/>
              </a:xfrm>
              <a:custGeom>
                <a:avLst/>
                <a:gdLst>
                  <a:gd name="connsiteX0" fmla="*/ 1508250 w 1785679"/>
                  <a:gd name="connsiteY0" fmla="*/ 43240 h 1346483"/>
                  <a:gd name="connsiteX1" fmla="*/ 895687 w 1785679"/>
                  <a:gd name="connsiteY1" fmla="*/ 476 h 1346483"/>
                  <a:gd name="connsiteX2" fmla="*/ 283124 w 1785679"/>
                  <a:gd name="connsiteY2" fmla="*/ 43240 h 1346483"/>
                  <a:gd name="connsiteX3" fmla="*/ 5736 w 1785679"/>
                  <a:gd name="connsiteY3" fmla="*/ 378416 h 1346483"/>
                  <a:gd name="connsiteX4" fmla="*/ 236892 w 1785679"/>
                  <a:gd name="connsiteY4" fmla="*/ 1094999 h 1346483"/>
                  <a:gd name="connsiteX5" fmla="*/ 580737 w 1785679"/>
                  <a:gd name="connsiteY5" fmla="*/ 1346381 h 1346483"/>
                  <a:gd name="connsiteX6" fmla="*/ 895687 w 1785679"/>
                  <a:gd name="connsiteY6" fmla="*/ 1340602 h 1346483"/>
                  <a:gd name="connsiteX7" fmla="*/ 1210637 w 1785679"/>
                  <a:gd name="connsiteY7" fmla="*/ 1346381 h 1346483"/>
                  <a:gd name="connsiteX8" fmla="*/ 1554481 w 1785679"/>
                  <a:gd name="connsiteY8" fmla="*/ 1094999 h 1346483"/>
                  <a:gd name="connsiteX9" fmla="*/ 1785637 w 1785679"/>
                  <a:gd name="connsiteY9" fmla="*/ 378416 h 1346483"/>
                  <a:gd name="connsiteX10" fmla="*/ 1508250 w 1785679"/>
                  <a:gd name="connsiteY10" fmla="*/ 43240 h 13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679" h="1346483">
                    <a:moveTo>
                      <a:pt x="1508250" y="43240"/>
                    </a:moveTo>
                    <a:cubicBezTo>
                      <a:pt x="1353375" y="12612"/>
                      <a:pt x="1122797" y="-2991"/>
                      <a:pt x="895687" y="476"/>
                    </a:cubicBezTo>
                    <a:cubicBezTo>
                      <a:pt x="668576" y="-2991"/>
                      <a:pt x="437998" y="12612"/>
                      <a:pt x="283124" y="43240"/>
                    </a:cubicBezTo>
                    <a:cubicBezTo>
                      <a:pt x="121314" y="75024"/>
                      <a:pt x="-31826" y="245501"/>
                      <a:pt x="5736" y="378416"/>
                    </a:cubicBezTo>
                    <a:lnTo>
                      <a:pt x="236892" y="1094999"/>
                    </a:lnTo>
                    <a:cubicBezTo>
                      <a:pt x="288325" y="1263743"/>
                      <a:pt x="337445" y="1363718"/>
                      <a:pt x="580737" y="1346381"/>
                    </a:cubicBezTo>
                    <a:cubicBezTo>
                      <a:pt x="680134" y="1339446"/>
                      <a:pt x="791666" y="1338291"/>
                      <a:pt x="895687" y="1340602"/>
                    </a:cubicBezTo>
                    <a:cubicBezTo>
                      <a:pt x="999707" y="1338868"/>
                      <a:pt x="1111240" y="1339446"/>
                      <a:pt x="1210637" y="1346381"/>
                    </a:cubicBezTo>
                    <a:cubicBezTo>
                      <a:pt x="1453928" y="1363718"/>
                      <a:pt x="1503049" y="1263743"/>
                      <a:pt x="1554481" y="1094999"/>
                    </a:cubicBezTo>
                    <a:lnTo>
                      <a:pt x="1785637" y="378416"/>
                    </a:lnTo>
                    <a:cubicBezTo>
                      <a:pt x="1823200" y="245501"/>
                      <a:pt x="1670059" y="75024"/>
                      <a:pt x="1508250" y="43240"/>
                    </a:cubicBezTo>
                    <a:close/>
                  </a:path>
                </a:pathLst>
              </a:custGeom>
              <a:solidFill>
                <a:schemeClr val="accent1"/>
              </a:solidFill>
              <a:ln w="5776" cap="flat">
                <a:noFill/>
                <a:prstDash val="solid"/>
                <a:miter/>
              </a:ln>
            </p:spPr>
            <p:txBody>
              <a:bodyPr rtlCol="0" anchor="ctr"/>
              <a:lstStyle/>
              <a:p>
                <a:endParaRPr lang="en-US"/>
              </a:p>
            </p:txBody>
          </p:sp>
          <p:sp>
            <p:nvSpPr>
              <p:cNvPr id="11" name="Graphic 71">
                <a:extLst>
                  <a:ext uri="{FF2B5EF4-FFF2-40B4-BE49-F238E27FC236}">
                    <a16:creationId xmlns:a16="http://schemas.microsoft.com/office/drawing/2014/main" id="{EFBC3166-E370-487C-A218-FEDAB89D0D19}"/>
                  </a:ext>
                </a:extLst>
              </p:cNvPr>
              <p:cNvSpPr/>
              <p:nvPr/>
            </p:nvSpPr>
            <p:spPr>
              <a:xfrm>
                <a:off x="4498463" y="3087461"/>
                <a:ext cx="930466" cy="701613"/>
              </a:xfrm>
              <a:custGeom>
                <a:avLst/>
                <a:gdLst>
                  <a:gd name="connsiteX0" fmla="*/ 785905 w 930465"/>
                  <a:gd name="connsiteY0" fmla="*/ 22531 h 701613"/>
                  <a:gd name="connsiteX1" fmla="*/ 466716 w 930465"/>
                  <a:gd name="connsiteY1" fmla="*/ 248 h 701613"/>
                  <a:gd name="connsiteX2" fmla="*/ 147528 w 930465"/>
                  <a:gd name="connsiteY2" fmla="*/ 22531 h 701613"/>
                  <a:gd name="connsiteX3" fmla="*/ 2989 w 930465"/>
                  <a:gd name="connsiteY3" fmla="*/ 197181 h 701613"/>
                  <a:gd name="connsiteX4" fmla="*/ 123438 w 930465"/>
                  <a:gd name="connsiteY4" fmla="*/ 570572 h 701613"/>
                  <a:gd name="connsiteX5" fmla="*/ 302605 w 930465"/>
                  <a:gd name="connsiteY5" fmla="*/ 701560 h 701613"/>
                  <a:gd name="connsiteX6" fmla="*/ 466716 w 930465"/>
                  <a:gd name="connsiteY6" fmla="*/ 698549 h 701613"/>
                  <a:gd name="connsiteX7" fmla="*/ 630828 w 930465"/>
                  <a:gd name="connsiteY7" fmla="*/ 701560 h 701613"/>
                  <a:gd name="connsiteX8" fmla="*/ 809995 w 930465"/>
                  <a:gd name="connsiteY8" fmla="*/ 570572 h 701613"/>
                  <a:gd name="connsiteX9" fmla="*/ 930444 w 930465"/>
                  <a:gd name="connsiteY9" fmla="*/ 197181 h 701613"/>
                  <a:gd name="connsiteX10" fmla="*/ 785905 w 930465"/>
                  <a:gd name="connsiteY10" fmla="*/ 22531 h 70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0465" h="701613">
                    <a:moveTo>
                      <a:pt x="785905" y="22531"/>
                    </a:moveTo>
                    <a:cubicBezTo>
                      <a:pt x="705205" y="6572"/>
                      <a:pt x="585057" y="-1559"/>
                      <a:pt x="466716" y="248"/>
                    </a:cubicBezTo>
                    <a:cubicBezTo>
                      <a:pt x="348376" y="-1559"/>
                      <a:pt x="228228" y="6572"/>
                      <a:pt x="147528" y="22531"/>
                    </a:cubicBezTo>
                    <a:cubicBezTo>
                      <a:pt x="63213" y="39093"/>
                      <a:pt x="-16584" y="127923"/>
                      <a:pt x="2989" y="197181"/>
                    </a:cubicBezTo>
                    <a:lnTo>
                      <a:pt x="123438" y="570572"/>
                    </a:lnTo>
                    <a:cubicBezTo>
                      <a:pt x="150238" y="658500"/>
                      <a:pt x="175833" y="710594"/>
                      <a:pt x="302605" y="701560"/>
                    </a:cubicBezTo>
                    <a:cubicBezTo>
                      <a:pt x="354398" y="697946"/>
                      <a:pt x="412515" y="697344"/>
                      <a:pt x="466716" y="698549"/>
                    </a:cubicBezTo>
                    <a:cubicBezTo>
                      <a:pt x="520918" y="697645"/>
                      <a:pt x="579035" y="697946"/>
                      <a:pt x="630828" y="701560"/>
                    </a:cubicBezTo>
                    <a:cubicBezTo>
                      <a:pt x="757600" y="710594"/>
                      <a:pt x="783195" y="658500"/>
                      <a:pt x="809995" y="570572"/>
                    </a:cubicBezTo>
                    <a:lnTo>
                      <a:pt x="930444" y="197181"/>
                    </a:lnTo>
                    <a:cubicBezTo>
                      <a:pt x="950017" y="127923"/>
                      <a:pt x="870219" y="39093"/>
                      <a:pt x="785905" y="22531"/>
                    </a:cubicBezTo>
                    <a:close/>
                  </a:path>
                </a:pathLst>
              </a:custGeom>
              <a:solidFill>
                <a:schemeClr val="accent2"/>
              </a:solidFill>
              <a:ln w="3011" cap="flat">
                <a:noFill/>
                <a:prstDash val="solid"/>
                <a:miter/>
              </a:ln>
            </p:spPr>
            <p:txBody>
              <a:bodyPr rtlCol="0" anchor="ctr"/>
              <a:lstStyle/>
              <a:p>
                <a:endParaRPr lang="en-US"/>
              </a:p>
            </p:txBody>
          </p:sp>
          <p:sp>
            <p:nvSpPr>
              <p:cNvPr id="12" name="Graphic 85">
                <a:extLst>
                  <a:ext uri="{FF2B5EF4-FFF2-40B4-BE49-F238E27FC236}">
                    <a16:creationId xmlns:a16="http://schemas.microsoft.com/office/drawing/2014/main" id="{66C55A84-13CA-455A-A281-188F5CD67A2F}"/>
                  </a:ext>
                </a:extLst>
              </p:cNvPr>
              <p:cNvSpPr/>
              <p:nvPr/>
            </p:nvSpPr>
            <p:spPr>
              <a:xfrm>
                <a:off x="4721566" y="3844149"/>
                <a:ext cx="484260" cy="365154"/>
              </a:xfrm>
              <a:custGeom>
                <a:avLst/>
                <a:gdLst>
                  <a:gd name="connsiteX0" fmla="*/ 409024 w 484259"/>
                  <a:gd name="connsiteY0" fmla="*/ 11726 h 365154"/>
                  <a:gd name="connsiteX1" fmla="*/ 242902 w 484259"/>
                  <a:gd name="connsiteY1" fmla="*/ 129 h 365154"/>
                  <a:gd name="connsiteX2" fmla="*/ 76781 w 484259"/>
                  <a:gd name="connsiteY2" fmla="*/ 11726 h 365154"/>
                  <a:gd name="connsiteX3" fmla="*/ 1556 w 484259"/>
                  <a:gd name="connsiteY3" fmla="*/ 102623 h 365154"/>
                  <a:gd name="connsiteX4" fmla="*/ 64243 w 484259"/>
                  <a:gd name="connsiteY4" fmla="*/ 296954 h 365154"/>
                  <a:gd name="connsiteX5" fmla="*/ 157490 w 484259"/>
                  <a:gd name="connsiteY5" fmla="*/ 365126 h 365154"/>
                  <a:gd name="connsiteX6" fmla="*/ 242902 w 484259"/>
                  <a:gd name="connsiteY6" fmla="*/ 363559 h 365154"/>
                  <a:gd name="connsiteX7" fmla="*/ 328314 w 484259"/>
                  <a:gd name="connsiteY7" fmla="*/ 365126 h 365154"/>
                  <a:gd name="connsiteX8" fmla="*/ 421561 w 484259"/>
                  <a:gd name="connsiteY8" fmla="*/ 296954 h 365154"/>
                  <a:gd name="connsiteX9" fmla="*/ 484248 w 484259"/>
                  <a:gd name="connsiteY9" fmla="*/ 102623 h 365154"/>
                  <a:gd name="connsiteX10" fmla="*/ 409024 w 484259"/>
                  <a:gd name="connsiteY10" fmla="*/ 11726 h 36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4259" h="365154">
                    <a:moveTo>
                      <a:pt x="409024" y="11726"/>
                    </a:moveTo>
                    <a:cubicBezTo>
                      <a:pt x="367023" y="3420"/>
                      <a:pt x="304492" y="-811"/>
                      <a:pt x="242902" y="129"/>
                    </a:cubicBezTo>
                    <a:cubicBezTo>
                      <a:pt x="181312" y="-811"/>
                      <a:pt x="118781" y="3420"/>
                      <a:pt x="76781" y="11726"/>
                    </a:cubicBezTo>
                    <a:cubicBezTo>
                      <a:pt x="32899" y="20346"/>
                      <a:pt x="-8631" y="66578"/>
                      <a:pt x="1556" y="102623"/>
                    </a:cubicBezTo>
                    <a:lnTo>
                      <a:pt x="64243" y="296954"/>
                    </a:lnTo>
                    <a:cubicBezTo>
                      <a:pt x="78191" y="342716"/>
                      <a:pt x="91512" y="369828"/>
                      <a:pt x="157490" y="365126"/>
                    </a:cubicBezTo>
                    <a:cubicBezTo>
                      <a:pt x="184446" y="363246"/>
                      <a:pt x="214693" y="362932"/>
                      <a:pt x="242902" y="363559"/>
                    </a:cubicBezTo>
                    <a:cubicBezTo>
                      <a:pt x="271111" y="363089"/>
                      <a:pt x="301358" y="363246"/>
                      <a:pt x="328314" y="365126"/>
                    </a:cubicBezTo>
                    <a:cubicBezTo>
                      <a:pt x="394292" y="369828"/>
                      <a:pt x="407613" y="342716"/>
                      <a:pt x="421561" y="296954"/>
                    </a:cubicBezTo>
                    <a:lnTo>
                      <a:pt x="484248" y="102623"/>
                    </a:lnTo>
                    <a:cubicBezTo>
                      <a:pt x="494435" y="66578"/>
                      <a:pt x="452905" y="20346"/>
                      <a:pt x="409024" y="11726"/>
                    </a:cubicBezTo>
                    <a:close/>
                  </a:path>
                </a:pathLst>
              </a:custGeom>
              <a:solidFill>
                <a:schemeClr val="accent1"/>
              </a:solidFill>
              <a:ln w="1567" cap="flat">
                <a:noFill/>
                <a:prstDash val="solid"/>
                <a:miter/>
              </a:ln>
            </p:spPr>
            <p:txBody>
              <a:bodyPr rtlCol="0" anchor="ctr"/>
              <a:lstStyle/>
              <a:p>
                <a:endParaRPr lang="en-US"/>
              </a:p>
            </p:txBody>
          </p:sp>
        </p:grpSp>
        <p:grpSp>
          <p:nvGrpSpPr>
            <p:cNvPr id="59" name="Group 58">
              <a:extLst>
                <a:ext uri="{FF2B5EF4-FFF2-40B4-BE49-F238E27FC236}">
                  <a16:creationId xmlns:a16="http://schemas.microsoft.com/office/drawing/2014/main" id="{503B8782-5BA8-42D3-AE46-CBC75BAB8082}"/>
                </a:ext>
              </a:extLst>
            </p:cNvPr>
            <p:cNvGrpSpPr/>
            <p:nvPr/>
          </p:nvGrpSpPr>
          <p:grpSpPr>
            <a:xfrm rot="17400000">
              <a:off x="3470603" y="2791779"/>
              <a:ext cx="1785679" cy="2523400"/>
              <a:chOff x="4070856" y="1685903"/>
              <a:chExt cx="1785679" cy="2523400"/>
            </a:xfrm>
          </p:grpSpPr>
          <p:sp>
            <p:nvSpPr>
              <p:cNvPr id="60" name="Graphic 57">
                <a:extLst>
                  <a:ext uri="{FF2B5EF4-FFF2-40B4-BE49-F238E27FC236}">
                    <a16:creationId xmlns:a16="http://schemas.microsoft.com/office/drawing/2014/main" id="{75625B20-AA03-421B-9920-5FAFE1A69487}"/>
                  </a:ext>
                </a:extLst>
              </p:cNvPr>
              <p:cNvSpPr/>
              <p:nvPr/>
            </p:nvSpPr>
            <p:spPr>
              <a:xfrm>
                <a:off x="4070856" y="1685903"/>
                <a:ext cx="1785679" cy="1346483"/>
              </a:xfrm>
              <a:custGeom>
                <a:avLst/>
                <a:gdLst>
                  <a:gd name="connsiteX0" fmla="*/ 1508250 w 1785679"/>
                  <a:gd name="connsiteY0" fmla="*/ 43240 h 1346483"/>
                  <a:gd name="connsiteX1" fmla="*/ 895687 w 1785679"/>
                  <a:gd name="connsiteY1" fmla="*/ 476 h 1346483"/>
                  <a:gd name="connsiteX2" fmla="*/ 283124 w 1785679"/>
                  <a:gd name="connsiteY2" fmla="*/ 43240 h 1346483"/>
                  <a:gd name="connsiteX3" fmla="*/ 5736 w 1785679"/>
                  <a:gd name="connsiteY3" fmla="*/ 378416 h 1346483"/>
                  <a:gd name="connsiteX4" fmla="*/ 236892 w 1785679"/>
                  <a:gd name="connsiteY4" fmla="*/ 1094999 h 1346483"/>
                  <a:gd name="connsiteX5" fmla="*/ 580737 w 1785679"/>
                  <a:gd name="connsiteY5" fmla="*/ 1346381 h 1346483"/>
                  <a:gd name="connsiteX6" fmla="*/ 895687 w 1785679"/>
                  <a:gd name="connsiteY6" fmla="*/ 1340602 h 1346483"/>
                  <a:gd name="connsiteX7" fmla="*/ 1210637 w 1785679"/>
                  <a:gd name="connsiteY7" fmla="*/ 1346381 h 1346483"/>
                  <a:gd name="connsiteX8" fmla="*/ 1554481 w 1785679"/>
                  <a:gd name="connsiteY8" fmla="*/ 1094999 h 1346483"/>
                  <a:gd name="connsiteX9" fmla="*/ 1785637 w 1785679"/>
                  <a:gd name="connsiteY9" fmla="*/ 378416 h 1346483"/>
                  <a:gd name="connsiteX10" fmla="*/ 1508250 w 1785679"/>
                  <a:gd name="connsiteY10" fmla="*/ 43240 h 13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679" h="1346483">
                    <a:moveTo>
                      <a:pt x="1508250" y="43240"/>
                    </a:moveTo>
                    <a:cubicBezTo>
                      <a:pt x="1353375" y="12612"/>
                      <a:pt x="1122797" y="-2991"/>
                      <a:pt x="895687" y="476"/>
                    </a:cubicBezTo>
                    <a:cubicBezTo>
                      <a:pt x="668576" y="-2991"/>
                      <a:pt x="437998" y="12612"/>
                      <a:pt x="283124" y="43240"/>
                    </a:cubicBezTo>
                    <a:cubicBezTo>
                      <a:pt x="121314" y="75024"/>
                      <a:pt x="-31826" y="245501"/>
                      <a:pt x="5736" y="378416"/>
                    </a:cubicBezTo>
                    <a:lnTo>
                      <a:pt x="236892" y="1094999"/>
                    </a:lnTo>
                    <a:cubicBezTo>
                      <a:pt x="288325" y="1263743"/>
                      <a:pt x="337445" y="1363718"/>
                      <a:pt x="580737" y="1346381"/>
                    </a:cubicBezTo>
                    <a:cubicBezTo>
                      <a:pt x="680134" y="1339446"/>
                      <a:pt x="791666" y="1338291"/>
                      <a:pt x="895687" y="1340602"/>
                    </a:cubicBezTo>
                    <a:cubicBezTo>
                      <a:pt x="999707" y="1338868"/>
                      <a:pt x="1111240" y="1339446"/>
                      <a:pt x="1210637" y="1346381"/>
                    </a:cubicBezTo>
                    <a:cubicBezTo>
                      <a:pt x="1453928" y="1363718"/>
                      <a:pt x="1503049" y="1263743"/>
                      <a:pt x="1554481" y="1094999"/>
                    </a:cubicBezTo>
                    <a:lnTo>
                      <a:pt x="1785637" y="378416"/>
                    </a:lnTo>
                    <a:cubicBezTo>
                      <a:pt x="1823200" y="245501"/>
                      <a:pt x="1670059" y="75024"/>
                      <a:pt x="1508250" y="43240"/>
                    </a:cubicBezTo>
                    <a:close/>
                  </a:path>
                </a:pathLst>
              </a:custGeom>
              <a:solidFill>
                <a:schemeClr val="accent2"/>
              </a:solidFill>
              <a:ln w="5776" cap="flat">
                <a:noFill/>
                <a:prstDash val="solid"/>
                <a:miter/>
              </a:ln>
            </p:spPr>
            <p:txBody>
              <a:bodyPr rtlCol="0" anchor="ctr"/>
              <a:lstStyle/>
              <a:p>
                <a:endParaRPr lang="en-US"/>
              </a:p>
            </p:txBody>
          </p:sp>
          <p:sp>
            <p:nvSpPr>
              <p:cNvPr id="62" name="Graphic 71">
                <a:extLst>
                  <a:ext uri="{FF2B5EF4-FFF2-40B4-BE49-F238E27FC236}">
                    <a16:creationId xmlns:a16="http://schemas.microsoft.com/office/drawing/2014/main" id="{4081FF9A-174F-4DAF-BF45-F9084D78B6D4}"/>
                  </a:ext>
                </a:extLst>
              </p:cNvPr>
              <p:cNvSpPr/>
              <p:nvPr/>
            </p:nvSpPr>
            <p:spPr>
              <a:xfrm>
                <a:off x="4498463" y="3087460"/>
                <a:ext cx="930466" cy="701613"/>
              </a:xfrm>
              <a:custGeom>
                <a:avLst/>
                <a:gdLst>
                  <a:gd name="connsiteX0" fmla="*/ 785905 w 930465"/>
                  <a:gd name="connsiteY0" fmla="*/ 22531 h 701613"/>
                  <a:gd name="connsiteX1" fmla="*/ 466716 w 930465"/>
                  <a:gd name="connsiteY1" fmla="*/ 248 h 701613"/>
                  <a:gd name="connsiteX2" fmla="*/ 147528 w 930465"/>
                  <a:gd name="connsiteY2" fmla="*/ 22531 h 701613"/>
                  <a:gd name="connsiteX3" fmla="*/ 2989 w 930465"/>
                  <a:gd name="connsiteY3" fmla="*/ 197181 h 701613"/>
                  <a:gd name="connsiteX4" fmla="*/ 123438 w 930465"/>
                  <a:gd name="connsiteY4" fmla="*/ 570572 h 701613"/>
                  <a:gd name="connsiteX5" fmla="*/ 302605 w 930465"/>
                  <a:gd name="connsiteY5" fmla="*/ 701560 h 701613"/>
                  <a:gd name="connsiteX6" fmla="*/ 466716 w 930465"/>
                  <a:gd name="connsiteY6" fmla="*/ 698549 h 701613"/>
                  <a:gd name="connsiteX7" fmla="*/ 630828 w 930465"/>
                  <a:gd name="connsiteY7" fmla="*/ 701560 h 701613"/>
                  <a:gd name="connsiteX8" fmla="*/ 809995 w 930465"/>
                  <a:gd name="connsiteY8" fmla="*/ 570572 h 701613"/>
                  <a:gd name="connsiteX9" fmla="*/ 930444 w 930465"/>
                  <a:gd name="connsiteY9" fmla="*/ 197181 h 701613"/>
                  <a:gd name="connsiteX10" fmla="*/ 785905 w 930465"/>
                  <a:gd name="connsiteY10" fmla="*/ 22531 h 70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0465" h="701613">
                    <a:moveTo>
                      <a:pt x="785905" y="22531"/>
                    </a:moveTo>
                    <a:cubicBezTo>
                      <a:pt x="705205" y="6572"/>
                      <a:pt x="585057" y="-1559"/>
                      <a:pt x="466716" y="248"/>
                    </a:cubicBezTo>
                    <a:cubicBezTo>
                      <a:pt x="348376" y="-1559"/>
                      <a:pt x="228228" y="6572"/>
                      <a:pt x="147528" y="22531"/>
                    </a:cubicBezTo>
                    <a:cubicBezTo>
                      <a:pt x="63213" y="39093"/>
                      <a:pt x="-16584" y="127923"/>
                      <a:pt x="2989" y="197181"/>
                    </a:cubicBezTo>
                    <a:lnTo>
                      <a:pt x="123438" y="570572"/>
                    </a:lnTo>
                    <a:cubicBezTo>
                      <a:pt x="150238" y="658500"/>
                      <a:pt x="175833" y="710594"/>
                      <a:pt x="302605" y="701560"/>
                    </a:cubicBezTo>
                    <a:cubicBezTo>
                      <a:pt x="354398" y="697946"/>
                      <a:pt x="412515" y="697344"/>
                      <a:pt x="466716" y="698549"/>
                    </a:cubicBezTo>
                    <a:cubicBezTo>
                      <a:pt x="520918" y="697645"/>
                      <a:pt x="579035" y="697946"/>
                      <a:pt x="630828" y="701560"/>
                    </a:cubicBezTo>
                    <a:cubicBezTo>
                      <a:pt x="757600" y="710594"/>
                      <a:pt x="783195" y="658500"/>
                      <a:pt x="809995" y="570572"/>
                    </a:cubicBezTo>
                    <a:lnTo>
                      <a:pt x="930444" y="197181"/>
                    </a:lnTo>
                    <a:cubicBezTo>
                      <a:pt x="950017" y="127923"/>
                      <a:pt x="870219" y="39093"/>
                      <a:pt x="785905" y="22531"/>
                    </a:cubicBezTo>
                    <a:close/>
                  </a:path>
                </a:pathLst>
              </a:custGeom>
              <a:solidFill>
                <a:schemeClr val="accent1"/>
              </a:solidFill>
              <a:ln w="3011" cap="flat">
                <a:noFill/>
                <a:prstDash val="solid"/>
                <a:miter/>
              </a:ln>
            </p:spPr>
            <p:txBody>
              <a:bodyPr rtlCol="0" anchor="ctr"/>
              <a:lstStyle/>
              <a:p>
                <a:endParaRPr lang="en-US"/>
              </a:p>
            </p:txBody>
          </p:sp>
          <p:sp>
            <p:nvSpPr>
              <p:cNvPr id="63" name="Graphic 85">
                <a:extLst>
                  <a:ext uri="{FF2B5EF4-FFF2-40B4-BE49-F238E27FC236}">
                    <a16:creationId xmlns:a16="http://schemas.microsoft.com/office/drawing/2014/main" id="{E5CEBCAF-C5BF-4666-AC30-BEBE18D50F96}"/>
                  </a:ext>
                </a:extLst>
              </p:cNvPr>
              <p:cNvSpPr/>
              <p:nvPr/>
            </p:nvSpPr>
            <p:spPr>
              <a:xfrm>
                <a:off x="4721566" y="3844149"/>
                <a:ext cx="484260" cy="365154"/>
              </a:xfrm>
              <a:custGeom>
                <a:avLst/>
                <a:gdLst>
                  <a:gd name="connsiteX0" fmla="*/ 409024 w 484259"/>
                  <a:gd name="connsiteY0" fmla="*/ 11726 h 365154"/>
                  <a:gd name="connsiteX1" fmla="*/ 242902 w 484259"/>
                  <a:gd name="connsiteY1" fmla="*/ 129 h 365154"/>
                  <a:gd name="connsiteX2" fmla="*/ 76781 w 484259"/>
                  <a:gd name="connsiteY2" fmla="*/ 11726 h 365154"/>
                  <a:gd name="connsiteX3" fmla="*/ 1556 w 484259"/>
                  <a:gd name="connsiteY3" fmla="*/ 102623 h 365154"/>
                  <a:gd name="connsiteX4" fmla="*/ 64243 w 484259"/>
                  <a:gd name="connsiteY4" fmla="*/ 296954 h 365154"/>
                  <a:gd name="connsiteX5" fmla="*/ 157490 w 484259"/>
                  <a:gd name="connsiteY5" fmla="*/ 365126 h 365154"/>
                  <a:gd name="connsiteX6" fmla="*/ 242902 w 484259"/>
                  <a:gd name="connsiteY6" fmla="*/ 363559 h 365154"/>
                  <a:gd name="connsiteX7" fmla="*/ 328314 w 484259"/>
                  <a:gd name="connsiteY7" fmla="*/ 365126 h 365154"/>
                  <a:gd name="connsiteX8" fmla="*/ 421561 w 484259"/>
                  <a:gd name="connsiteY8" fmla="*/ 296954 h 365154"/>
                  <a:gd name="connsiteX9" fmla="*/ 484248 w 484259"/>
                  <a:gd name="connsiteY9" fmla="*/ 102623 h 365154"/>
                  <a:gd name="connsiteX10" fmla="*/ 409024 w 484259"/>
                  <a:gd name="connsiteY10" fmla="*/ 11726 h 36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4259" h="365154">
                    <a:moveTo>
                      <a:pt x="409024" y="11726"/>
                    </a:moveTo>
                    <a:cubicBezTo>
                      <a:pt x="367023" y="3420"/>
                      <a:pt x="304492" y="-811"/>
                      <a:pt x="242902" y="129"/>
                    </a:cubicBezTo>
                    <a:cubicBezTo>
                      <a:pt x="181312" y="-811"/>
                      <a:pt x="118781" y="3420"/>
                      <a:pt x="76781" y="11726"/>
                    </a:cubicBezTo>
                    <a:cubicBezTo>
                      <a:pt x="32899" y="20346"/>
                      <a:pt x="-8631" y="66578"/>
                      <a:pt x="1556" y="102623"/>
                    </a:cubicBezTo>
                    <a:lnTo>
                      <a:pt x="64243" y="296954"/>
                    </a:lnTo>
                    <a:cubicBezTo>
                      <a:pt x="78191" y="342716"/>
                      <a:pt x="91512" y="369828"/>
                      <a:pt x="157490" y="365126"/>
                    </a:cubicBezTo>
                    <a:cubicBezTo>
                      <a:pt x="184446" y="363246"/>
                      <a:pt x="214693" y="362932"/>
                      <a:pt x="242902" y="363559"/>
                    </a:cubicBezTo>
                    <a:cubicBezTo>
                      <a:pt x="271111" y="363089"/>
                      <a:pt x="301358" y="363246"/>
                      <a:pt x="328314" y="365126"/>
                    </a:cubicBezTo>
                    <a:cubicBezTo>
                      <a:pt x="394292" y="369828"/>
                      <a:pt x="407613" y="342716"/>
                      <a:pt x="421561" y="296954"/>
                    </a:cubicBezTo>
                    <a:lnTo>
                      <a:pt x="484248" y="102623"/>
                    </a:lnTo>
                    <a:cubicBezTo>
                      <a:pt x="494435" y="66578"/>
                      <a:pt x="452905" y="20346"/>
                      <a:pt x="409024" y="11726"/>
                    </a:cubicBezTo>
                    <a:close/>
                  </a:path>
                </a:pathLst>
              </a:custGeom>
              <a:solidFill>
                <a:schemeClr val="accent2"/>
              </a:solidFill>
              <a:ln w="1567"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58902D-F667-4A42-830E-42F67CD71507}"/>
                </a:ext>
              </a:extLst>
            </p:cNvPr>
            <p:cNvGrpSpPr/>
            <p:nvPr/>
          </p:nvGrpSpPr>
          <p:grpSpPr>
            <a:xfrm rot="1422580" flipH="1">
              <a:off x="5800879" y="1853133"/>
              <a:ext cx="1785679" cy="2523400"/>
              <a:chOff x="4070856" y="1685903"/>
              <a:chExt cx="1785679" cy="2523400"/>
            </a:xfrm>
          </p:grpSpPr>
          <p:sp>
            <p:nvSpPr>
              <p:cNvPr id="89" name="Graphic 57">
                <a:extLst>
                  <a:ext uri="{FF2B5EF4-FFF2-40B4-BE49-F238E27FC236}">
                    <a16:creationId xmlns:a16="http://schemas.microsoft.com/office/drawing/2014/main" id="{5F435D04-D58C-4D65-8576-45933EB1F450}"/>
                  </a:ext>
                </a:extLst>
              </p:cNvPr>
              <p:cNvSpPr/>
              <p:nvPr/>
            </p:nvSpPr>
            <p:spPr>
              <a:xfrm>
                <a:off x="4070856" y="1685903"/>
                <a:ext cx="1785679" cy="1346483"/>
              </a:xfrm>
              <a:custGeom>
                <a:avLst/>
                <a:gdLst>
                  <a:gd name="connsiteX0" fmla="*/ 1508250 w 1785679"/>
                  <a:gd name="connsiteY0" fmla="*/ 43240 h 1346483"/>
                  <a:gd name="connsiteX1" fmla="*/ 895687 w 1785679"/>
                  <a:gd name="connsiteY1" fmla="*/ 476 h 1346483"/>
                  <a:gd name="connsiteX2" fmla="*/ 283124 w 1785679"/>
                  <a:gd name="connsiteY2" fmla="*/ 43240 h 1346483"/>
                  <a:gd name="connsiteX3" fmla="*/ 5736 w 1785679"/>
                  <a:gd name="connsiteY3" fmla="*/ 378416 h 1346483"/>
                  <a:gd name="connsiteX4" fmla="*/ 236892 w 1785679"/>
                  <a:gd name="connsiteY4" fmla="*/ 1094999 h 1346483"/>
                  <a:gd name="connsiteX5" fmla="*/ 580737 w 1785679"/>
                  <a:gd name="connsiteY5" fmla="*/ 1346381 h 1346483"/>
                  <a:gd name="connsiteX6" fmla="*/ 895687 w 1785679"/>
                  <a:gd name="connsiteY6" fmla="*/ 1340602 h 1346483"/>
                  <a:gd name="connsiteX7" fmla="*/ 1210637 w 1785679"/>
                  <a:gd name="connsiteY7" fmla="*/ 1346381 h 1346483"/>
                  <a:gd name="connsiteX8" fmla="*/ 1554481 w 1785679"/>
                  <a:gd name="connsiteY8" fmla="*/ 1094999 h 1346483"/>
                  <a:gd name="connsiteX9" fmla="*/ 1785637 w 1785679"/>
                  <a:gd name="connsiteY9" fmla="*/ 378416 h 1346483"/>
                  <a:gd name="connsiteX10" fmla="*/ 1508250 w 1785679"/>
                  <a:gd name="connsiteY10" fmla="*/ 43240 h 13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679" h="1346483">
                    <a:moveTo>
                      <a:pt x="1508250" y="43240"/>
                    </a:moveTo>
                    <a:cubicBezTo>
                      <a:pt x="1353375" y="12612"/>
                      <a:pt x="1122797" y="-2991"/>
                      <a:pt x="895687" y="476"/>
                    </a:cubicBezTo>
                    <a:cubicBezTo>
                      <a:pt x="668576" y="-2991"/>
                      <a:pt x="437998" y="12612"/>
                      <a:pt x="283124" y="43240"/>
                    </a:cubicBezTo>
                    <a:cubicBezTo>
                      <a:pt x="121314" y="75024"/>
                      <a:pt x="-31826" y="245501"/>
                      <a:pt x="5736" y="378416"/>
                    </a:cubicBezTo>
                    <a:lnTo>
                      <a:pt x="236892" y="1094999"/>
                    </a:lnTo>
                    <a:cubicBezTo>
                      <a:pt x="288325" y="1263743"/>
                      <a:pt x="337445" y="1363718"/>
                      <a:pt x="580737" y="1346381"/>
                    </a:cubicBezTo>
                    <a:cubicBezTo>
                      <a:pt x="680134" y="1339446"/>
                      <a:pt x="791666" y="1338291"/>
                      <a:pt x="895687" y="1340602"/>
                    </a:cubicBezTo>
                    <a:cubicBezTo>
                      <a:pt x="999707" y="1338868"/>
                      <a:pt x="1111240" y="1339446"/>
                      <a:pt x="1210637" y="1346381"/>
                    </a:cubicBezTo>
                    <a:cubicBezTo>
                      <a:pt x="1453928" y="1363718"/>
                      <a:pt x="1503049" y="1263743"/>
                      <a:pt x="1554481" y="1094999"/>
                    </a:cubicBezTo>
                    <a:lnTo>
                      <a:pt x="1785637" y="378416"/>
                    </a:lnTo>
                    <a:cubicBezTo>
                      <a:pt x="1823200" y="245501"/>
                      <a:pt x="1670059" y="75024"/>
                      <a:pt x="1508250" y="43240"/>
                    </a:cubicBezTo>
                    <a:close/>
                  </a:path>
                </a:pathLst>
              </a:custGeom>
              <a:solidFill>
                <a:schemeClr val="accent2"/>
              </a:solidFill>
              <a:ln w="5776" cap="flat">
                <a:noFill/>
                <a:prstDash val="solid"/>
                <a:miter/>
              </a:ln>
            </p:spPr>
            <p:txBody>
              <a:bodyPr rtlCol="0" anchor="ctr"/>
              <a:lstStyle/>
              <a:p>
                <a:endParaRPr lang="en-US"/>
              </a:p>
            </p:txBody>
          </p:sp>
          <p:sp>
            <p:nvSpPr>
              <p:cNvPr id="90" name="Graphic 71">
                <a:extLst>
                  <a:ext uri="{FF2B5EF4-FFF2-40B4-BE49-F238E27FC236}">
                    <a16:creationId xmlns:a16="http://schemas.microsoft.com/office/drawing/2014/main" id="{85EB5F2D-C04E-4A78-88B6-B9B742F996F8}"/>
                  </a:ext>
                </a:extLst>
              </p:cNvPr>
              <p:cNvSpPr/>
              <p:nvPr/>
            </p:nvSpPr>
            <p:spPr>
              <a:xfrm>
                <a:off x="4498463" y="3087461"/>
                <a:ext cx="930466" cy="701613"/>
              </a:xfrm>
              <a:custGeom>
                <a:avLst/>
                <a:gdLst>
                  <a:gd name="connsiteX0" fmla="*/ 785905 w 930465"/>
                  <a:gd name="connsiteY0" fmla="*/ 22531 h 701613"/>
                  <a:gd name="connsiteX1" fmla="*/ 466716 w 930465"/>
                  <a:gd name="connsiteY1" fmla="*/ 248 h 701613"/>
                  <a:gd name="connsiteX2" fmla="*/ 147528 w 930465"/>
                  <a:gd name="connsiteY2" fmla="*/ 22531 h 701613"/>
                  <a:gd name="connsiteX3" fmla="*/ 2989 w 930465"/>
                  <a:gd name="connsiteY3" fmla="*/ 197181 h 701613"/>
                  <a:gd name="connsiteX4" fmla="*/ 123438 w 930465"/>
                  <a:gd name="connsiteY4" fmla="*/ 570572 h 701613"/>
                  <a:gd name="connsiteX5" fmla="*/ 302605 w 930465"/>
                  <a:gd name="connsiteY5" fmla="*/ 701560 h 701613"/>
                  <a:gd name="connsiteX6" fmla="*/ 466716 w 930465"/>
                  <a:gd name="connsiteY6" fmla="*/ 698549 h 701613"/>
                  <a:gd name="connsiteX7" fmla="*/ 630828 w 930465"/>
                  <a:gd name="connsiteY7" fmla="*/ 701560 h 701613"/>
                  <a:gd name="connsiteX8" fmla="*/ 809995 w 930465"/>
                  <a:gd name="connsiteY8" fmla="*/ 570572 h 701613"/>
                  <a:gd name="connsiteX9" fmla="*/ 930444 w 930465"/>
                  <a:gd name="connsiteY9" fmla="*/ 197181 h 701613"/>
                  <a:gd name="connsiteX10" fmla="*/ 785905 w 930465"/>
                  <a:gd name="connsiteY10" fmla="*/ 22531 h 70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0465" h="701613">
                    <a:moveTo>
                      <a:pt x="785905" y="22531"/>
                    </a:moveTo>
                    <a:cubicBezTo>
                      <a:pt x="705205" y="6572"/>
                      <a:pt x="585057" y="-1559"/>
                      <a:pt x="466716" y="248"/>
                    </a:cubicBezTo>
                    <a:cubicBezTo>
                      <a:pt x="348376" y="-1559"/>
                      <a:pt x="228228" y="6572"/>
                      <a:pt x="147528" y="22531"/>
                    </a:cubicBezTo>
                    <a:cubicBezTo>
                      <a:pt x="63213" y="39093"/>
                      <a:pt x="-16584" y="127923"/>
                      <a:pt x="2989" y="197181"/>
                    </a:cubicBezTo>
                    <a:lnTo>
                      <a:pt x="123438" y="570572"/>
                    </a:lnTo>
                    <a:cubicBezTo>
                      <a:pt x="150238" y="658500"/>
                      <a:pt x="175833" y="710594"/>
                      <a:pt x="302605" y="701560"/>
                    </a:cubicBezTo>
                    <a:cubicBezTo>
                      <a:pt x="354398" y="697946"/>
                      <a:pt x="412515" y="697344"/>
                      <a:pt x="466716" y="698549"/>
                    </a:cubicBezTo>
                    <a:cubicBezTo>
                      <a:pt x="520918" y="697645"/>
                      <a:pt x="579035" y="697946"/>
                      <a:pt x="630828" y="701560"/>
                    </a:cubicBezTo>
                    <a:cubicBezTo>
                      <a:pt x="757600" y="710594"/>
                      <a:pt x="783195" y="658500"/>
                      <a:pt x="809995" y="570572"/>
                    </a:cubicBezTo>
                    <a:lnTo>
                      <a:pt x="930444" y="197181"/>
                    </a:lnTo>
                    <a:cubicBezTo>
                      <a:pt x="950017" y="127923"/>
                      <a:pt x="870219" y="39093"/>
                      <a:pt x="785905" y="22531"/>
                    </a:cubicBezTo>
                    <a:close/>
                  </a:path>
                </a:pathLst>
              </a:custGeom>
              <a:solidFill>
                <a:schemeClr val="accent1"/>
              </a:solidFill>
              <a:ln w="3011" cap="flat">
                <a:noFill/>
                <a:prstDash val="solid"/>
                <a:miter/>
              </a:ln>
            </p:spPr>
            <p:txBody>
              <a:bodyPr rtlCol="0" anchor="ctr"/>
              <a:lstStyle/>
              <a:p>
                <a:endParaRPr lang="en-US"/>
              </a:p>
            </p:txBody>
          </p:sp>
          <p:sp>
            <p:nvSpPr>
              <p:cNvPr id="91" name="Graphic 85">
                <a:extLst>
                  <a:ext uri="{FF2B5EF4-FFF2-40B4-BE49-F238E27FC236}">
                    <a16:creationId xmlns:a16="http://schemas.microsoft.com/office/drawing/2014/main" id="{F7F7A0A9-ADBA-4829-8C53-A7568BD77A65}"/>
                  </a:ext>
                </a:extLst>
              </p:cNvPr>
              <p:cNvSpPr/>
              <p:nvPr/>
            </p:nvSpPr>
            <p:spPr>
              <a:xfrm>
                <a:off x="4721566" y="3844149"/>
                <a:ext cx="484260" cy="365154"/>
              </a:xfrm>
              <a:custGeom>
                <a:avLst/>
                <a:gdLst>
                  <a:gd name="connsiteX0" fmla="*/ 409024 w 484259"/>
                  <a:gd name="connsiteY0" fmla="*/ 11726 h 365154"/>
                  <a:gd name="connsiteX1" fmla="*/ 242902 w 484259"/>
                  <a:gd name="connsiteY1" fmla="*/ 129 h 365154"/>
                  <a:gd name="connsiteX2" fmla="*/ 76781 w 484259"/>
                  <a:gd name="connsiteY2" fmla="*/ 11726 h 365154"/>
                  <a:gd name="connsiteX3" fmla="*/ 1556 w 484259"/>
                  <a:gd name="connsiteY3" fmla="*/ 102623 h 365154"/>
                  <a:gd name="connsiteX4" fmla="*/ 64243 w 484259"/>
                  <a:gd name="connsiteY4" fmla="*/ 296954 h 365154"/>
                  <a:gd name="connsiteX5" fmla="*/ 157490 w 484259"/>
                  <a:gd name="connsiteY5" fmla="*/ 365126 h 365154"/>
                  <a:gd name="connsiteX6" fmla="*/ 242902 w 484259"/>
                  <a:gd name="connsiteY6" fmla="*/ 363559 h 365154"/>
                  <a:gd name="connsiteX7" fmla="*/ 328314 w 484259"/>
                  <a:gd name="connsiteY7" fmla="*/ 365126 h 365154"/>
                  <a:gd name="connsiteX8" fmla="*/ 421561 w 484259"/>
                  <a:gd name="connsiteY8" fmla="*/ 296954 h 365154"/>
                  <a:gd name="connsiteX9" fmla="*/ 484248 w 484259"/>
                  <a:gd name="connsiteY9" fmla="*/ 102623 h 365154"/>
                  <a:gd name="connsiteX10" fmla="*/ 409024 w 484259"/>
                  <a:gd name="connsiteY10" fmla="*/ 11726 h 36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4259" h="365154">
                    <a:moveTo>
                      <a:pt x="409024" y="11726"/>
                    </a:moveTo>
                    <a:cubicBezTo>
                      <a:pt x="367023" y="3420"/>
                      <a:pt x="304492" y="-811"/>
                      <a:pt x="242902" y="129"/>
                    </a:cubicBezTo>
                    <a:cubicBezTo>
                      <a:pt x="181312" y="-811"/>
                      <a:pt x="118781" y="3420"/>
                      <a:pt x="76781" y="11726"/>
                    </a:cubicBezTo>
                    <a:cubicBezTo>
                      <a:pt x="32899" y="20346"/>
                      <a:pt x="-8631" y="66578"/>
                      <a:pt x="1556" y="102623"/>
                    </a:cubicBezTo>
                    <a:lnTo>
                      <a:pt x="64243" y="296954"/>
                    </a:lnTo>
                    <a:cubicBezTo>
                      <a:pt x="78191" y="342716"/>
                      <a:pt x="91512" y="369828"/>
                      <a:pt x="157490" y="365126"/>
                    </a:cubicBezTo>
                    <a:cubicBezTo>
                      <a:pt x="184446" y="363246"/>
                      <a:pt x="214693" y="362932"/>
                      <a:pt x="242902" y="363559"/>
                    </a:cubicBezTo>
                    <a:cubicBezTo>
                      <a:pt x="271111" y="363089"/>
                      <a:pt x="301358" y="363246"/>
                      <a:pt x="328314" y="365126"/>
                    </a:cubicBezTo>
                    <a:cubicBezTo>
                      <a:pt x="394292" y="369828"/>
                      <a:pt x="407613" y="342716"/>
                      <a:pt x="421561" y="296954"/>
                    </a:cubicBezTo>
                    <a:lnTo>
                      <a:pt x="484248" y="102623"/>
                    </a:lnTo>
                    <a:cubicBezTo>
                      <a:pt x="494435" y="66578"/>
                      <a:pt x="452905" y="20346"/>
                      <a:pt x="409024" y="11726"/>
                    </a:cubicBezTo>
                    <a:close/>
                  </a:path>
                </a:pathLst>
              </a:custGeom>
              <a:solidFill>
                <a:schemeClr val="accent2"/>
              </a:solidFill>
              <a:ln w="1567" cap="flat">
                <a:noFill/>
                <a:prstDash val="solid"/>
                <a:miter/>
              </a:ln>
            </p:spPr>
            <p:txBody>
              <a:bodyPr rtlCol="0" anchor="ctr"/>
              <a:lstStyle/>
              <a:p>
                <a:endParaRPr lang="en-US"/>
              </a:p>
            </p:txBody>
          </p:sp>
        </p:grpSp>
        <p:grpSp>
          <p:nvGrpSpPr>
            <p:cNvPr id="68" name="Group 67">
              <a:extLst>
                <a:ext uri="{FF2B5EF4-FFF2-40B4-BE49-F238E27FC236}">
                  <a16:creationId xmlns:a16="http://schemas.microsoft.com/office/drawing/2014/main" id="{4C037357-58D0-403D-922F-E5AE52172A73}"/>
                </a:ext>
              </a:extLst>
            </p:cNvPr>
            <p:cNvGrpSpPr/>
            <p:nvPr/>
          </p:nvGrpSpPr>
          <p:grpSpPr>
            <a:xfrm rot="4200000" flipH="1">
              <a:off x="6744461" y="2791779"/>
              <a:ext cx="1785679" cy="2523400"/>
              <a:chOff x="4070856" y="1685903"/>
              <a:chExt cx="1785679" cy="2523400"/>
            </a:xfrm>
          </p:grpSpPr>
          <p:sp>
            <p:nvSpPr>
              <p:cNvPr id="69" name="Graphic 57">
                <a:extLst>
                  <a:ext uri="{FF2B5EF4-FFF2-40B4-BE49-F238E27FC236}">
                    <a16:creationId xmlns:a16="http://schemas.microsoft.com/office/drawing/2014/main" id="{80586D6E-CEC2-48B1-AD09-E96700AEC3F4}"/>
                  </a:ext>
                </a:extLst>
              </p:cNvPr>
              <p:cNvSpPr/>
              <p:nvPr/>
            </p:nvSpPr>
            <p:spPr>
              <a:xfrm>
                <a:off x="4070856" y="1685903"/>
                <a:ext cx="1785679" cy="1346483"/>
              </a:xfrm>
              <a:custGeom>
                <a:avLst/>
                <a:gdLst>
                  <a:gd name="connsiteX0" fmla="*/ 1508250 w 1785679"/>
                  <a:gd name="connsiteY0" fmla="*/ 43240 h 1346483"/>
                  <a:gd name="connsiteX1" fmla="*/ 895687 w 1785679"/>
                  <a:gd name="connsiteY1" fmla="*/ 476 h 1346483"/>
                  <a:gd name="connsiteX2" fmla="*/ 283124 w 1785679"/>
                  <a:gd name="connsiteY2" fmla="*/ 43240 h 1346483"/>
                  <a:gd name="connsiteX3" fmla="*/ 5736 w 1785679"/>
                  <a:gd name="connsiteY3" fmla="*/ 378416 h 1346483"/>
                  <a:gd name="connsiteX4" fmla="*/ 236892 w 1785679"/>
                  <a:gd name="connsiteY4" fmla="*/ 1094999 h 1346483"/>
                  <a:gd name="connsiteX5" fmla="*/ 580737 w 1785679"/>
                  <a:gd name="connsiteY5" fmla="*/ 1346381 h 1346483"/>
                  <a:gd name="connsiteX6" fmla="*/ 895687 w 1785679"/>
                  <a:gd name="connsiteY6" fmla="*/ 1340602 h 1346483"/>
                  <a:gd name="connsiteX7" fmla="*/ 1210637 w 1785679"/>
                  <a:gd name="connsiteY7" fmla="*/ 1346381 h 1346483"/>
                  <a:gd name="connsiteX8" fmla="*/ 1554481 w 1785679"/>
                  <a:gd name="connsiteY8" fmla="*/ 1094999 h 1346483"/>
                  <a:gd name="connsiteX9" fmla="*/ 1785637 w 1785679"/>
                  <a:gd name="connsiteY9" fmla="*/ 378416 h 1346483"/>
                  <a:gd name="connsiteX10" fmla="*/ 1508250 w 1785679"/>
                  <a:gd name="connsiteY10" fmla="*/ 43240 h 13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679" h="1346483">
                    <a:moveTo>
                      <a:pt x="1508250" y="43240"/>
                    </a:moveTo>
                    <a:cubicBezTo>
                      <a:pt x="1353375" y="12612"/>
                      <a:pt x="1122797" y="-2991"/>
                      <a:pt x="895687" y="476"/>
                    </a:cubicBezTo>
                    <a:cubicBezTo>
                      <a:pt x="668576" y="-2991"/>
                      <a:pt x="437998" y="12612"/>
                      <a:pt x="283124" y="43240"/>
                    </a:cubicBezTo>
                    <a:cubicBezTo>
                      <a:pt x="121314" y="75024"/>
                      <a:pt x="-31826" y="245501"/>
                      <a:pt x="5736" y="378416"/>
                    </a:cubicBezTo>
                    <a:lnTo>
                      <a:pt x="236892" y="1094999"/>
                    </a:lnTo>
                    <a:cubicBezTo>
                      <a:pt x="288325" y="1263743"/>
                      <a:pt x="337445" y="1363718"/>
                      <a:pt x="580737" y="1346381"/>
                    </a:cubicBezTo>
                    <a:cubicBezTo>
                      <a:pt x="680134" y="1339446"/>
                      <a:pt x="791666" y="1338291"/>
                      <a:pt x="895687" y="1340602"/>
                    </a:cubicBezTo>
                    <a:cubicBezTo>
                      <a:pt x="999707" y="1338868"/>
                      <a:pt x="1111240" y="1339446"/>
                      <a:pt x="1210637" y="1346381"/>
                    </a:cubicBezTo>
                    <a:cubicBezTo>
                      <a:pt x="1453928" y="1363718"/>
                      <a:pt x="1503049" y="1263743"/>
                      <a:pt x="1554481" y="1094999"/>
                    </a:cubicBezTo>
                    <a:lnTo>
                      <a:pt x="1785637" y="378416"/>
                    </a:lnTo>
                    <a:cubicBezTo>
                      <a:pt x="1823200" y="245501"/>
                      <a:pt x="1670059" y="75024"/>
                      <a:pt x="1508250" y="43240"/>
                    </a:cubicBezTo>
                    <a:close/>
                  </a:path>
                </a:pathLst>
              </a:custGeom>
              <a:solidFill>
                <a:schemeClr val="accent1"/>
              </a:solidFill>
              <a:ln w="5776" cap="flat">
                <a:noFill/>
                <a:prstDash val="solid"/>
                <a:miter/>
              </a:ln>
            </p:spPr>
            <p:txBody>
              <a:bodyPr rtlCol="0" anchor="ctr"/>
              <a:lstStyle/>
              <a:p>
                <a:endParaRPr lang="en-US"/>
              </a:p>
            </p:txBody>
          </p:sp>
          <p:sp>
            <p:nvSpPr>
              <p:cNvPr id="81" name="Graphic 71">
                <a:extLst>
                  <a:ext uri="{FF2B5EF4-FFF2-40B4-BE49-F238E27FC236}">
                    <a16:creationId xmlns:a16="http://schemas.microsoft.com/office/drawing/2014/main" id="{12FA98D3-10C6-4CC3-A581-3849BA0FE863}"/>
                  </a:ext>
                </a:extLst>
              </p:cNvPr>
              <p:cNvSpPr/>
              <p:nvPr/>
            </p:nvSpPr>
            <p:spPr>
              <a:xfrm>
                <a:off x="4498463" y="3087460"/>
                <a:ext cx="930466" cy="701613"/>
              </a:xfrm>
              <a:custGeom>
                <a:avLst/>
                <a:gdLst>
                  <a:gd name="connsiteX0" fmla="*/ 785905 w 930465"/>
                  <a:gd name="connsiteY0" fmla="*/ 22531 h 701613"/>
                  <a:gd name="connsiteX1" fmla="*/ 466716 w 930465"/>
                  <a:gd name="connsiteY1" fmla="*/ 248 h 701613"/>
                  <a:gd name="connsiteX2" fmla="*/ 147528 w 930465"/>
                  <a:gd name="connsiteY2" fmla="*/ 22531 h 701613"/>
                  <a:gd name="connsiteX3" fmla="*/ 2989 w 930465"/>
                  <a:gd name="connsiteY3" fmla="*/ 197181 h 701613"/>
                  <a:gd name="connsiteX4" fmla="*/ 123438 w 930465"/>
                  <a:gd name="connsiteY4" fmla="*/ 570572 h 701613"/>
                  <a:gd name="connsiteX5" fmla="*/ 302605 w 930465"/>
                  <a:gd name="connsiteY5" fmla="*/ 701560 h 701613"/>
                  <a:gd name="connsiteX6" fmla="*/ 466716 w 930465"/>
                  <a:gd name="connsiteY6" fmla="*/ 698549 h 701613"/>
                  <a:gd name="connsiteX7" fmla="*/ 630828 w 930465"/>
                  <a:gd name="connsiteY7" fmla="*/ 701560 h 701613"/>
                  <a:gd name="connsiteX8" fmla="*/ 809995 w 930465"/>
                  <a:gd name="connsiteY8" fmla="*/ 570572 h 701613"/>
                  <a:gd name="connsiteX9" fmla="*/ 930444 w 930465"/>
                  <a:gd name="connsiteY9" fmla="*/ 197181 h 701613"/>
                  <a:gd name="connsiteX10" fmla="*/ 785905 w 930465"/>
                  <a:gd name="connsiteY10" fmla="*/ 22531 h 70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0465" h="701613">
                    <a:moveTo>
                      <a:pt x="785905" y="22531"/>
                    </a:moveTo>
                    <a:cubicBezTo>
                      <a:pt x="705205" y="6572"/>
                      <a:pt x="585057" y="-1559"/>
                      <a:pt x="466716" y="248"/>
                    </a:cubicBezTo>
                    <a:cubicBezTo>
                      <a:pt x="348376" y="-1559"/>
                      <a:pt x="228228" y="6572"/>
                      <a:pt x="147528" y="22531"/>
                    </a:cubicBezTo>
                    <a:cubicBezTo>
                      <a:pt x="63213" y="39093"/>
                      <a:pt x="-16584" y="127923"/>
                      <a:pt x="2989" y="197181"/>
                    </a:cubicBezTo>
                    <a:lnTo>
                      <a:pt x="123438" y="570572"/>
                    </a:lnTo>
                    <a:cubicBezTo>
                      <a:pt x="150238" y="658500"/>
                      <a:pt x="175833" y="710594"/>
                      <a:pt x="302605" y="701560"/>
                    </a:cubicBezTo>
                    <a:cubicBezTo>
                      <a:pt x="354398" y="697946"/>
                      <a:pt x="412515" y="697344"/>
                      <a:pt x="466716" y="698549"/>
                    </a:cubicBezTo>
                    <a:cubicBezTo>
                      <a:pt x="520918" y="697645"/>
                      <a:pt x="579035" y="697946"/>
                      <a:pt x="630828" y="701560"/>
                    </a:cubicBezTo>
                    <a:cubicBezTo>
                      <a:pt x="757600" y="710594"/>
                      <a:pt x="783195" y="658500"/>
                      <a:pt x="809995" y="570572"/>
                    </a:cubicBezTo>
                    <a:lnTo>
                      <a:pt x="930444" y="197181"/>
                    </a:lnTo>
                    <a:cubicBezTo>
                      <a:pt x="950017" y="127923"/>
                      <a:pt x="870219" y="39093"/>
                      <a:pt x="785905" y="22531"/>
                    </a:cubicBezTo>
                    <a:close/>
                  </a:path>
                </a:pathLst>
              </a:custGeom>
              <a:solidFill>
                <a:schemeClr val="accent2"/>
              </a:solidFill>
              <a:ln w="3011" cap="flat">
                <a:noFill/>
                <a:prstDash val="solid"/>
                <a:miter/>
              </a:ln>
            </p:spPr>
            <p:txBody>
              <a:bodyPr rtlCol="0" anchor="ctr"/>
              <a:lstStyle/>
              <a:p>
                <a:endParaRPr lang="en-US"/>
              </a:p>
            </p:txBody>
          </p:sp>
          <p:sp>
            <p:nvSpPr>
              <p:cNvPr id="88" name="Graphic 85">
                <a:extLst>
                  <a:ext uri="{FF2B5EF4-FFF2-40B4-BE49-F238E27FC236}">
                    <a16:creationId xmlns:a16="http://schemas.microsoft.com/office/drawing/2014/main" id="{DB4E5334-2C67-47C8-A77F-9272146FD664}"/>
                  </a:ext>
                </a:extLst>
              </p:cNvPr>
              <p:cNvSpPr/>
              <p:nvPr/>
            </p:nvSpPr>
            <p:spPr>
              <a:xfrm>
                <a:off x="4721566" y="3844149"/>
                <a:ext cx="484260" cy="365154"/>
              </a:xfrm>
              <a:custGeom>
                <a:avLst/>
                <a:gdLst>
                  <a:gd name="connsiteX0" fmla="*/ 409024 w 484259"/>
                  <a:gd name="connsiteY0" fmla="*/ 11726 h 365154"/>
                  <a:gd name="connsiteX1" fmla="*/ 242902 w 484259"/>
                  <a:gd name="connsiteY1" fmla="*/ 129 h 365154"/>
                  <a:gd name="connsiteX2" fmla="*/ 76781 w 484259"/>
                  <a:gd name="connsiteY2" fmla="*/ 11726 h 365154"/>
                  <a:gd name="connsiteX3" fmla="*/ 1556 w 484259"/>
                  <a:gd name="connsiteY3" fmla="*/ 102623 h 365154"/>
                  <a:gd name="connsiteX4" fmla="*/ 64243 w 484259"/>
                  <a:gd name="connsiteY4" fmla="*/ 296954 h 365154"/>
                  <a:gd name="connsiteX5" fmla="*/ 157490 w 484259"/>
                  <a:gd name="connsiteY5" fmla="*/ 365126 h 365154"/>
                  <a:gd name="connsiteX6" fmla="*/ 242902 w 484259"/>
                  <a:gd name="connsiteY6" fmla="*/ 363559 h 365154"/>
                  <a:gd name="connsiteX7" fmla="*/ 328314 w 484259"/>
                  <a:gd name="connsiteY7" fmla="*/ 365126 h 365154"/>
                  <a:gd name="connsiteX8" fmla="*/ 421561 w 484259"/>
                  <a:gd name="connsiteY8" fmla="*/ 296954 h 365154"/>
                  <a:gd name="connsiteX9" fmla="*/ 484248 w 484259"/>
                  <a:gd name="connsiteY9" fmla="*/ 102623 h 365154"/>
                  <a:gd name="connsiteX10" fmla="*/ 409024 w 484259"/>
                  <a:gd name="connsiteY10" fmla="*/ 11726 h 36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4259" h="365154">
                    <a:moveTo>
                      <a:pt x="409024" y="11726"/>
                    </a:moveTo>
                    <a:cubicBezTo>
                      <a:pt x="367023" y="3420"/>
                      <a:pt x="304492" y="-811"/>
                      <a:pt x="242902" y="129"/>
                    </a:cubicBezTo>
                    <a:cubicBezTo>
                      <a:pt x="181312" y="-811"/>
                      <a:pt x="118781" y="3420"/>
                      <a:pt x="76781" y="11726"/>
                    </a:cubicBezTo>
                    <a:cubicBezTo>
                      <a:pt x="32899" y="20346"/>
                      <a:pt x="-8631" y="66578"/>
                      <a:pt x="1556" y="102623"/>
                    </a:cubicBezTo>
                    <a:lnTo>
                      <a:pt x="64243" y="296954"/>
                    </a:lnTo>
                    <a:cubicBezTo>
                      <a:pt x="78191" y="342716"/>
                      <a:pt x="91512" y="369828"/>
                      <a:pt x="157490" y="365126"/>
                    </a:cubicBezTo>
                    <a:cubicBezTo>
                      <a:pt x="184446" y="363246"/>
                      <a:pt x="214693" y="362932"/>
                      <a:pt x="242902" y="363559"/>
                    </a:cubicBezTo>
                    <a:cubicBezTo>
                      <a:pt x="271111" y="363089"/>
                      <a:pt x="301358" y="363246"/>
                      <a:pt x="328314" y="365126"/>
                    </a:cubicBezTo>
                    <a:cubicBezTo>
                      <a:pt x="394292" y="369828"/>
                      <a:pt x="407613" y="342716"/>
                      <a:pt x="421561" y="296954"/>
                    </a:cubicBezTo>
                    <a:lnTo>
                      <a:pt x="484248" y="102623"/>
                    </a:lnTo>
                    <a:cubicBezTo>
                      <a:pt x="494435" y="66578"/>
                      <a:pt x="452905" y="20346"/>
                      <a:pt x="409024" y="11726"/>
                    </a:cubicBezTo>
                    <a:close/>
                  </a:path>
                </a:pathLst>
              </a:custGeom>
              <a:solidFill>
                <a:schemeClr val="accent1"/>
              </a:solidFill>
              <a:ln w="1567" cap="flat">
                <a:noFill/>
                <a:prstDash val="solid"/>
                <a:miter/>
              </a:ln>
            </p:spPr>
            <p:txBody>
              <a:bodyPr rtlCol="0" anchor="ctr"/>
              <a:lstStyle/>
              <a:p>
                <a:endParaRPr lang="en-US"/>
              </a:p>
            </p:txBody>
          </p:sp>
        </p:grpSp>
      </p:grpSp>
      <p:sp>
        <p:nvSpPr>
          <p:cNvPr id="93" name="Freeform: Shape 92">
            <a:extLst>
              <a:ext uri="{FF2B5EF4-FFF2-40B4-BE49-F238E27FC236}">
                <a16:creationId xmlns:a16="http://schemas.microsoft.com/office/drawing/2014/main" id="{4A2ED83A-70F6-48DE-B575-FFC83B7D91BE}"/>
              </a:ext>
            </a:extLst>
          </p:cNvPr>
          <p:cNvSpPr>
            <a:spLocks noChangeAspect="1"/>
          </p:cNvSpPr>
          <p:nvPr/>
        </p:nvSpPr>
        <p:spPr>
          <a:xfrm>
            <a:off x="3764052" y="3999050"/>
            <a:ext cx="207300" cy="207300"/>
          </a:xfrm>
          <a:custGeom>
            <a:avLst/>
            <a:gdLst>
              <a:gd name="connsiteX0" fmla="*/ 0 w 923925"/>
              <a:gd name="connsiteY0" fmla="*/ 461962 h 923925"/>
              <a:gd name="connsiteX1" fmla="*/ 0 w 923925"/>
              <a:gd name="connsiteY1" fmla="*/ 149542 h 923925"/>
              <a:gd name="connsiteX2" fmla="*/ 149543 w 923925"/>
              <a:gd name="connsiteY2" fmla="*/ 0 h 923925"/>
              <a:gd name="connsiteX3" fmla="*/ 774382 w 923925"/>
              <a:gd name="connsiteY3" fmla="*/ 0 h 923925"/>
              <a:gd name="connsiteX4" fmla="*/ 925830 w 923925"/>
              <a:gd name="connsiteY4" fmla="*/ 149542 h 923925"/>
              <a:gd name="connsiteX5" fmla="*/ 925830 w 923925"/>
              <a:gd name="connsiteY5" fmla="*/ 774382 h 923925"/>
              <a:gd name="connsiteX6" fmla="*/ 773430 w 923925"/>
              <a:gd name="connsiteY6" fmla="*/ 925830 h 923925"/>
              <a:gd name="connsiteX7" fmla="*/ 150495 w 923925"/>
              <a:gd name="connsiteY7" fmla="*/ 925830 h 923925"/>
              <a:gd name="connsiteX8" fmla="*/ 0 w 923925"/>
              <a:gd name="connsiteY8" fmla="*/ 774382 h 923925"/>
              <a:gd name="connsiteX9" fmla="*/ 0 w 923925"/>
              <a:gd name="connsiteY9" fmla="*/ 461962 h 923925"/>
              <a:gd name="connsiteX10" fmla="*/ 194310 w 923925"/>
              <a:gd name="connsiteY10" fmla="*/ 220027 h 923925"/>
              <a:gd name="connsiteX11" fmla="*/ 194310 w 923925"/>
              <a:gd name="connsiteY11" fmla="*/ 246698 h 923925"/>
              <a:gd name="connsiteX12" fmla="*/ 222885 w 923925"/>
              <a:gd name="connsiteY12" fmla="*/ 277178 h 923925"/>
              <a:gd name="connsiteX13" fmla="*/ 608648 w 923925"/>
              <a:gd name="connsiteY13" fmla="*/ 521970 h 923925"/>
              <a:gd name="connsiteX14" fmla="*/ 668655 w 923925"/>
              <a:gd name="connsiteY14" fmla="*/ 729615 h 923925"/>
              <a:gd name="connsiteX15" fmla="*/ 694373 w 923925"/>
              <a:gd name="connsiteY15" fmla="*/ 754380 h 923925"/>
              <a:gd name="connsiteX16" fmla="*/ 754380 w 923925"/>
              <a:gd name="connsiteY16" fmla="*/ 754380 h 923925"/>
              <a:gd name="connsiteX17" fmla="*/ 777240 w 923925"/>
              <a:gd name="connsiteY17" fmla="*/ 729615 h 923925"/>
              <a:gd name="connsiteX18" fmla="*/ 757238 w 923925"/>
              <a:gd name="connsiteY18" fmla="*/ 600075 h 923925"/>
              <a:gd name="connsiteX19" fmla="*/ 247650 w 923925"/>
              <a:gd name="connsiteY19" fmla="*/ 171450 h 923925"/>
              <a:gd name="connsiteX20" fmla="*/ 194310 w 923925"/>
              <a:gd name="connsiteY20" fmla="*/ 220027 h 923925"/>
              <a:gd name="connsiteX21" fmla="*/ 523875 w 923925"/>
              <a:gd name="connsiteY21" fmla="*/ 753428 h 923925"/>
              <a:gd name="connsiteX22" fmla="*/ 541973 w 923925"/>
              <a:gd name="connsiteY22" fmla="*/ 753428 h 923925"/>
              <a:gd name="connsiteX23" fmla="*/ 575310 w 923925"/>
              <a:gd name="connsiteY23" fmla="*/ 718185 h 923925"/>
              <a:gd name="connsiteX24" fmla="*/ 468630 w 923925"/>
              <a:gd name="connsiteY24" fmla="*/ 485775 h 923925"/>
              <a:gd name="connsiteX25" fmla="*/ 216218 w 923925"/>
              <a:gd name="connsiteY25" fmla="*/ 367665 h 923925"/>
              <a:gd name="connsiteX26" fmla="*/ 194310 w 923925"/>
              <a:gd name="connsiteY26" fmla="*/ 386715 h 923925"/>
              <a:gd name="connsiteX27" fmla="*/ 194310 w 923925"/>
              <a:gd name="connsiteY27" fmla="*/ 458153 h 923925"/>
              <a:gd name="connsiteX28" fmla="*/ 212407 w 923925"/>
              <a:gd name="connsiteY28" fmla="*/ 476250 h 923925"/>
              <a:gd name="connsiteX29" fmla="*/ 464820 w 923925"/>
              <a:gd name="connsiteY29" fmla="*/ 702945 h 923925"/>
              <a:gd name="connsiteX30" fmla="*/ 523875 w 923925"/>
              <a:gd name="connsiteY30" fmla="*/ 753428 h 923925"/>
              <a:gd name="connsiteX31" fmla="*/ 344805 w 923925"/>
              <a:gd name="connsiteY31" fmla="*/ 677228 h 923925"/>
              <a:gd name="connsiteX32" fmla="*/ 270510 w 923925"/>
              <a:gd name="connsiteY32" fmla="*/ 601028 h 923925"/>
              <a:gd name="connsiteX33" fmla="*/ 194310 w 923925"/>
              <a:gd name="connsiteY33" fmla="*/ 675323 h 923925"/>
              <a:gd name="connsiteX34" fmla="*/ 269557 w 923925"/>
              <a:gd name="connsiteY34" fmla="*/ 751523 h 923925"/>
              <a:gd name="connsiteX35" fmla="*/ 344805 w 923925"/>
              <a:gd name="connsiteY35" fmla="*/ 677228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23925" h="923925">
                <a:moveTo>
                  <a:pt x="0" y="461962"/>
                </a:moveTo>
                <a:cubicBezTo>
                  <a:pt x="0" y="358140"/>
                  <a:pt x="0" y="253365"/>
                  <a:pt x="0" y="149542"/>
                </a:cubicBezTo>
                <a:cubicBezTo>
                  <a:pt x="0" y="60007"/>
                  <a:pt x="60007" y="0"/>
                  <a:pt x="149543" y="0"/>
                </a:cubicBezTo>
                <a:cubicBezTo>
                  <a:pt x="358140" y="0"/>
                  <a:pt x="565785" y="0"/>
                  <a:pt x="774382" y="0"/>
                </a:cubicBezTo>
                <a:cubicBezTo>
                  <a:pt x="862965" y="0"/>
                  <a:pt x="924877" y="60960"/>
                  <a:pt x="925830" y="149542"/>
                </a:cubicBezTo>
                <a:cubicBezTo>
                  <a:pt x="926782" y="358140"/>
                  <a:pt x="926782" y="565785"/>
                  <a:pt x="925830" y="774382"/>
                </a:cubicBezTo>
                <a:cubicBezTo>
                  <a:pt x="925830" y="864870"/>
                  <a:pt x="863918" y="925830"/>
                  <a:pt x="773430" y="925830"/>
                </a:cubicBezTo>
                <a:cubicBezTo>
                  <a:pt x="565785" y="925830"/>
                  <a:pt x="358140" y="925830"/>
                  <a:pt x="150495" y="925830"/>
                </a:cubicBezTo>
                <a:cubicBezTo>
                  <a:pt x="59055" y="925830"/>
                  <a:pt x="0" y="865823"/>
                  <a:pt x="0" y="774382"/>
                </a:cubicBezTo>
                <a:cubicBezTo>
                  <a:pt x="0" y="670560"/>
                  <a:pt x="0" y="566737"/>
                  <a:pt x="0" y="461962"/>
                </a:cubicBezTo>
                <a:close/>
                <a:moveTo>
                  <a:pt x="194310" y="220027"/>
                </a:moveTo>
                <a:cubicBezTo>
                  <a:pt x="194310" y="228600"/>
                  <a:pt x="195263" y="238125"/>
                  <a:pt x="194310" y="246698"/>
                </a:cubicBezTo>
                <a:cubicBezTo>
                  <a:pt x="191452" y="268605"/>
                  <a:pt x="200977" y="275273"/>
                  <a:pt x="222885" y="277178"/>
                </a:cubicBezTo>
                <a:cubicBezTo>
                  <a:pt x="394335" y="290512"/>
                  <a:pt x="522923" y="374332"/>
                  <a:pt x="608648" y="521970"/>
                </a:cubicBezTo>
                <a:cubicBezTo>
                  <a:pt x="645795" y="585787"/>
                  <a:pt x="666750" y="655320"/>
                  <a:pt x="668655" y="729615"/>
                </a:cubicBezTo>
                <a:cubicBezTo>
                  <a:pt x="668655" y="746760"/>
                  <a:pt x="675323" y="755332"/>
                  <a:pt x="694373" y="754380"/>
                </a:cubicBezTo>
                <a:cubicBezTo>
                  <a:pt x="714375" y="753428"/>
                  <a:pt x="734377" y="753428"/>
                  <a:pt x="754380" y="754380"/>
                </a:cubicBezTo>
                <a:cubicBezTo>
                  <a:pt x="774382" y="755332"/>
                  <a:pt x="778193" y="746760"/>
                  <a:pt x="777240" y="729615"/>
                </a:cubicBezTo>
                <a:cubicBezTo>
                  <a:pt x="775335" y="685800"/>
                  <a:pt x="768668" y="641985"/>
                  <a:pt x="757238" y="600075"/>
                </a:cubicBezTo>
                <a:cubicBezTo>
                  <a:pt x="691515" y="364807"/>
                  <a:pt x="488632" y="192405"/>
                  <a:pt x="247650" y="171450"/>
                </a:cubicBezTo>
                <a:cubicBezTo>
                  <a:pt x="194310" y="165735"/>
                  <a:pt x="194310" y="165735"/>
                  <a:pt x="194310" y="220027"/>
                </a:cubicBezTo>
                <a:close/>
                <a:moveTo>
                  <a:pt x="523875" y="753428"/>
                </a:moveTo>
                <a:cubicBezTo>
                  <a:pt x="529590" y="753428"/>
                  <a:pt x="535305" y="753428"/>
                  <a:pt x="541973" y="753428"/>
                </a:cubicBezTo>
                <a:cubicBezTo>
                  <a:pt x="577215" y="753428"/>
                  <a:pt x="579120" y="753428"/>
                  <a:pt x="575310" y="718185"/>
                </a:cubicBezTo>
                <a:cubicBezTo>
                  <a:pt x="566738" y="628650"/>
                  <a:pt x="530543" y="550545"/>
                  <a:pt x="468630" y="485775"/>
                </a:cubicBezTo>
                <a:cubicBezTo>
                  <a:pt x="400050" y="414337"/>
                  <a:pt x="314325" y="376237"/>
                  <a:pt x="216218" y="367665"/>
                </a:cubicBezTo>
                <a:cubicBezTo>
                  <a:pt x="201930" y="366712"/>
                  <a:pt x="193357" y="370523"/>
                  <a:pt x="194310" y="386715"/>
                </a:cubicBezTo>
                <a:cubicBezTo>
                  <a:pt x="195263" y="410528"/>
                  <a:pt x="195263" y="434340"/>
                  <a:pt x="194310" y="458153"/>
                </a:cubicBezTo>
                <a:cubicBezTo>
                  <a:pt x="193357" y="472440"/>
                  <a:pt x="200025" y="475298"/>
                  <a:pt x="212407" y="476250"/>
                </a:cubicBezTo>
                <a:cubicBezTo>
                  <a:pt x="340043" y="487680"/>
                  <a:pt x="441960" y="579120"/>
                  <a:pt x="464820" y="702945"/>
                </a:cubicBezTo>
                <a:cubicBezTo>
                  <a:pt x="475298" y="753428"/>
                  <a:pt x="475298" y="753428"/>
                  <a:pt x="523875" y="753428"/>
                </a:cubicBezTo>
                <a:close/>
                <a:moveTo>
                  <a:pt x="344805" y="677228"/>
                </a:moveTo>
                <a:cubicBezTo>
                  <a:pt x="344805" y="634365"/>
                  <a:pt x="313373" y="601980"/>
                  <a:pt x="270510" y="601028"/>
                </a:cubicBezTo>
                <a:cubicBezTo>
                  <a:pt x="229552" y="600075"/>
                  <a:pt x="194310" y="634365"/>
                  <a:pt x="194310" y="675323"/>
                </a:cubicBezTo>
                <a:cubicBezTo>
                  <a:pt x="194310" y="719137"/>
                  <a:pt x="225743" y="751523"/>
                  <a:pt x="269557" y="751523"/>
                </a:cubicBezTo>
                <a:cubicBezTo>
                  <a:pt x="314325" y="750570"/>
                  <a:pt x="344805" y="720090"/>
                  <a:pt x="344805" y="677228"/>
                </a:cubicBezTo>
                <a:close/>
              </a:path>
            </a:pathLst>
          </a:custGeom>
          <a:solidFill>
            <a:schemeClr val="bg1"/>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00F5F36-60D6-4DA8-A69B-7BEFEFF9C19B}"/>
              </a:ext>
            </a:extLst>
          </p:cNvPr>
          <p:cNvSpPr>
            <a:spLocks noChangeAspect="1"/>
          </p:cNvSpPr>
          <p:nvPr/>
        </p:nvSpPr>
        <p:spPr>
          <a:xfrm>
            <a:off x="3932682" y="3366135"/>
            <a:ext cx="351767" cy="351220"/>
          </a:xfrm>
          <a:custGeom>
            <a:avLst/>
            <a:gdLst>
              <a:gd name="connsiteX0" fmla="*/ 426005 w 929299"/>
              <a:gd name="connsiteY0" fmla="*/ 569594 h 927853"/>
              <a:gd name="connsiteX1" fmla="*/ 588882 w 929299"/>
              <a:gd name="connsiteY1" fmla="*/ 569594 h 927853"/>
              <a:gd name="connsiteX2" fmla="*/ 622220 w 929299"/>
              <a:gd name="connsiteY2" fmla="*/ 601979 h 927853"/>
              <a:gd name="connsiteX3" fmla="*/ 586977 w 929299"/>
              <a:gd name="connsiteY3" fmla="*/ 632459 h 927853"/>
              <a:gd name="connsiteX4" fmla="*/ 506967 w 929299"/>
              <a:gd name="connsiteY4" fmla="*/ 632459 h 927853"/>
              <a:gd name="connsiteX5" fmla="*/ 428862 w 929299"/>
              <a:gd name="connsiteY5" fmla="*/ 632459 h 927853"/>
              <a:gd name="connsiteX6" fmla="*/ 392667 w 929299"/>
              <a:gd name="connsiteY6" fmla="*/ 601027 h 927853"/>
              <a:gd name="connsiteX7" fmla="*/ 426005 w 929299"/>
              <a:gd name="connsiteY7" fmla="*/ 569594 h 927853"/>
              <a:gd name="connsiteX8" fmla="*/ 424100 w 929299"/>
              <a:gd name="connsiteY8" fmla="*/ 399097 h 927853"/>
              <a:gd name="connsiteX9" fmla="*/ 464104 w 929299"/>
              <a:gd name="connsiteY9" fmla="*/ 399097 h 927853"/>
              <a:gd name="connsiteX10" fmla="*/ 504110 w 929299"/>
              <a:gd name="connsiteY10" fmla="*/ 399097 h 927853"/>
              <a:gd name="connsiteX11" fmla="*/ 535542 w 929299"/>
              <a:gd name="connsiteY11" fmla="*/ 430530 h 927853"/>
              <a:gd name="connsiteX12" fmla="*/ 506015 w 929299"/>
              <a:gd name="connsiteY12" fmla="*/ 461010 h 927853"/>
              <a:gd name="connsiteX13" fmla="*/ 423147 w 929299"/>
              <a:gd name="connsiteY13" fmla="*/ 461010 h 927853"/>
              <a:gd name="connsiteX14" fmla="*/ 392667 w 929299"/>
              <a:gd name="connsiteY14" fmla="*/ 429577 h 927853"/>
              <a:gd name="connsiteX15" fmla="*/ 424100 w 929299"/>
              <a:gd name="connsiteY15" fmla="*/ 399097 h 927853"/>
              <a:gd name="connsiteX16" fmla="*/ 414575 w 929299"/>
              <a:gd name="connsiteY16" fmla="*/ 282893 h 927853"/>
              <a:gd name="connsiteX17" fmla="*/ 274557 w 929299"/>
              <a:gd name="connsiteY17" fmla="*/ 421005 h 927853"/>
              <a:gd name="connsiteX18" fmla="*/ 274557 w 929299"/>
              <a:gd name="connsiteY18" fmla="*/ 608648 h 927853"/>
              <a:gd name="connsiteX19" fmla="*/ 400287 w 929299"/>
              <a:gd name="connsiteY19" fmla="*/ 746760 h 927853"/>
              <a:gd name="connsiteX20" fmla="*/ 497442 w 929299"/>
              <a:gd name="connsiteY20" fmla="*/ 749618 h 927853"/>
              <a:gd name="connsiteX21" fmla="*/ 585072 w 929299"/>
              <a:gd name="connsiteY21" fmla="*/ 749618 h 927853"/>
              <a:gd name="connsiteX22" fmla="*/ 737472 w 929299"/>
              <a:gd name="connsiteY22" fmla="*/ 611505 h 927853"/>
              <a:gd name="connsiteX23" fmla="*/ 740330 w 929299"/>
              <a:gd name="connsiteY23" fmla="*/ 489585 h 927853"/>
              <a:gd name="connsiteX24" fmla="*/ 710802 w 929299"/>
              <a:gd name="connsiteY24" fmla="*/ 461962 h 927853"/>
              <a:gd name="connsiteX25" fmla="*/ 651747 w 929299"/>
              <a:gd name="connsiteY25" fmla="*/ 406718 h 927853"/>
              <a:gd name="connsiteX26" fmla="*/ 510777 w 929299"/>
              <a:gd name="connsiteY26" fmla="*/ 282893 h 927853"/>
              <a:gd name="connsiteX27" fmla="*/ 414575 w 929299"/>
              <a:gd name="connsiteY27" fmla="*/ 282893 h 927853"/>
              <a:gd name="connsiteX28" fmla="*/ 163115 w 929299"/>
              <a:gd name="connsiteY28" fmla="*/ 0 h 927853"/>
              <a:gd name="connsiteX29" fmla="*/ 767952 w 929299"/>
              <a:gd name="connsiteY29" fmla="*/ 0 h 927853"/>
              <a:gd name="connsiteX30" fmla="*/ 927972 w 929299"/>
              <a:gd name="connsiteY30" fmla="*/ 155257 h 927853"/>
              <a:gd name="connsiteX31" fmla="*/ 927020 w 929299"/>
              <a:gd name="connsiteY31" fmla="*/ 776287 h 927853"/>
              <a:gd name="connsiteX32" fmla="*/ 770810 w 929299"/>
              <a:gd name="connsiteY32" fmla="*/ 926782 h 927853"/>
              <a:gd name="connsiteX33" fmla="*/ 463152 w 929299"/>
              <a:gd name="connsiteY33" fmla="*/ 926782 h 927853"/>
              <a:gd name="connsiteX34" fmla="*/ 162162 w 929299"/>
              <a:gd name="connsiteY34" fmla="*/ 927735 h 927853"/>
              <a:gd name="connsiteX35" fmla="*/ 237 w 929299"/>
              <a:gd name="connsiteY35" fmla="*/ 771525 h 927853"/>
              <a:gd name="connsiteX36" fmla="*/ 1190 w 929299"/>
              <a:gd name="connsiteY36" fmla="*/ 155257 h 927853"/>
              <a:gd name="connsiteX37" fmla="*/ 163115 w 929299"/>
              <a:gd name="connsiteY37" fmla="*/ 0 h 927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29299" h="927853">
                <a:moveTo>
                  <a:pt x="426005" y="569594"/>
                </a:moveTo>
                <a:cubicBezTo>
                  <a:pt x="480297" y="568642"/>
                  <a:pt x="534590" y="568642"/>
                  <a:pt x="588882" y="569594"/>
                </a:cubicBezTo>
                <a:cubicBezTo>
                  <a:pt x="608885" y="569594"/>
                  <a:pt x="622220" y="584834"/>
                  <a:pt x="622220" y="601979"/>
                </a:cubicBezTo>
                <a:cubicBezTo>
                  <a:pt x="621267" y="619124"/>
                  <a:pt x="606980" y="631507"/>
                  <a:pt x="586977" y="632459"/>
                </a:cubicBezTo>
                <a:cubicBezTo>
                  <a:pt x="560307" y="633412"/>
                  <a:pt x="533637" y="632459"/>
                  <a:pt x="506967" y="632459"/>
                </a:cubicBezTo>
                <a:cubicBezTo>
                  <a:pt x="481250" y="632459"/>
                  <a:pt x="454580" y="633412"/>
                  <a:pt x="428862" y="632459"/>
                </a:cubicBezTo>
                <a:cubicBezTo>
                  <a:pt x="406002" y="631507"/>
                  <a:pt x="392667" y="619124"/>
                  <a:pt x="392667" y="601027"/>
                </a:cubicBezTo>
                <a:cubicBezTo>
                  <a:pt x="392667" y="583882"/>
                  <a:pt x="405050" y="569594"/>
                  <a:pt x="426005" y="569594"/>
                </a:cubicBezTo>
                <a:close/>
                <a:moveTo>
                  <a:pt x="424100" y="399097"/>
                </a:moveTo>
                <a:cubicBezTo>
                  <a:pt x="437435" y="398145"/>
                  <a:pt x="450770" y="399097"/>
                  <a:pt x="464104" y="399097"/>
                </a:cubicBezTo>
                <a:cubicBezTo>
                  <a:pt x="477440" y="399097"/>
                  <a:pt x="490775" y="398145"/>
                  <a:pt x="504110" y="399097"/>
                </a:cubicBezTo>
                <a:cubicBezTo>
                  <a:pt x="523160" y="401002"/>
                  <a:pt x="535542" y="411480"/>
                  <a:pt x="535542" y="430530"/>
                </a:cubicBezTo>
                <a:cubicBezTo>
                  <a:pt x="535542" y="448627"/>
                  <a:pt x="523160" y="460057"/>
                  <a:pt x="506015" y="461010"/>
                </a:cubicBezTo>
                <a:cubicBezTo>
                  <a:pt x="478392" y="462915"/>
                  <a:pt x="450770" y="462915"/>
                  <a:pt x="423147" y="461010"/>
                </a:cubicBezTo>
                <a:cubicBezTo>
                  <a:pt x="405050" y="459105"/>
                  <a:pt x="391715" y="448627"/>
                  <a:pt x="392667" y="429577"/>
                </a:cubicBezTo>
                <a:cubicBezTo>
                  <a:pt x="392667" y="409575"/>
                  <a:pt x="406002" y="400050"/>
                  <a:pt x="424100" y="399097"/>
                </a:cubicBezTo>
                <a:close/>
                <a:moveTo>
                  <a:pt x="414575" y="282893"/>
                </a:moveTo>
                <a:cubicBezTo>
                  <a:pt x="338375" y="284798"/>
                  <a:pt x="276462" y="345757"/>
                  <a:pt x="274557" y="421005"/>
                </a:cubicBezTo>
                <a:cubicBezTo>
                  <a:pt x="272652" y="483870"/>
                  <a:pt x="272652" y="545782"/>
                  <a:pt x="274557" y="608648"/>
                </a:cubicBezTo>
                <a:cubicBezTo>
                  <a:pt x="276462" y="680085"/>
                  <a:pt x="330755" y="736282"/>
                  <a:pt x="400287" y="746760"/>
                </a:cubicBezTo>
                <a:cubicBezTo>
                  <a:pt x="434577" y="751523"/>
                  <a:pt x="469820" y="748665"/>
                  <a:pt x="497442" y="749618"/>
                </a:cubicBezTo>
                <a:cubicBezTo>
                  <a:pt x="531732" y="749618"/>
                  <a:pt x="558402" y="750570"/>
                  <a:pt x="585072" y="749618"/>
                </a:cubicBezTo>
                <a:cubicBezTo>
                  <a:pt x="670797" y="746760"/>
                  <a:pt x="726042" y="697230"/>
                  <a:pt x="737472" y="611505"/>
                </a:cubicBezTo>
                <a:cubicBezTo>
                  <a:pt x="742235" y="571500"/>
                  <a:pt x="739377" y="530543"/>
                  <a:pt x="740330" y="489585"/>
                </a:cubicBezTo>
                <a:cubicBezTo>
                  <a:pt x="741282" y="469582"/>
                  <a:pt x="729852" y="462915"/>
                  <a:pt x="710802" y="461962"/>
                </a:cubicBezTo>
                <a:cubicBezTo>
                  <a:pt x="660320" y="460057"/>
                  <a:pt x="658415" y="456248"/>
                  <a:pt x="651747" y="406718"/>
                </a:cubicBezTo>
                <a:cubicBezTo>
                  <a:pt x="642222" y="336232"/>
                  <a:pt x="582215" y="282893"/>
                  <a:pt x="510777" y="282893"/>
                </a:cubicBezTo>
                <a:cubicBezTo>
                  <a:pt x="478392" y="281940"/>
                  <a:pt x="446960" y="281940"/>
                  <a:pt x="414575" y="282893"/>
                </a:cubicBezTo>
                <a:close/>
                <a:moveTo>
                  <a:pt x="163115" y="0"/>
                </a:moveTo>
                <a:cubicBezTo>
                  <a:pt x="365045" y="0"/>
                  <a:pt x="566022" y="0"/>
                  <a:pt x="767952" y="0"/>
                </a:cubicBezTo>
                <a:cubicBezTo>
                  <a:pt x="867012" y="952"/>
                  <a:pt x="927020" y="56198"/>
                  <a:pt x="927972" y="155257"/>
                </a:cubicBezTo>
                <a:cubicBezTo>
                  <a:pt x="929877" y="362903"/>
                  <a:pt x="929877" y="569595"/>
                  <a:pt x="927020" y="776287"/>
                </a:cubicBezTo>
                <a:cubicBezTo>
                  <a:pt x="926067" y="871537"/>
                  <a:pt x="866060" y="926782"/>
                  <a:pt x="770810" y="926782"/>
                </a:cubicBezTo>
                <a:cubicBezTo>
                  <a:pt x="668892" y="926782"/>
                  <a:pt x="566022" y="926782"/>
                  <a:pt x="463152" y="926782"/>
                </a:cubicBezTo>
                <a:cubicBezTo>
                  <a:pt x="363140" y="926782"/>
                  <a:pt x="262175" y="923925"/>
                  <a:pt x="162162" y="927735"/>
                </a:cubicBezTo>
                <a:cubicBezTo>
                  <a:pt x="84057" y="930593"/>
                  <a:pt x="237" y="882015"/>
                  <a:pt x="237" y="771525"/>
                </a:cubicBezTo>
                <a:cubicBezTo>
                  <a:pt x="237" y="565785"/>
                  <a:pt x="-715" y="360998"/>
                  <a:pt x="1190" y="155257"/>
                </a:cubicBezTo>
                <a:cubicBezTo>
                  <a:pt x="2142" y="55245"/>
                  <a:pt x="62150" y="0"/>
                  <a:pt x="163115" y="0"/>
                </a:cubicBezTo>
                <a:close/>
              </a:path>
            </a:pathLst>
          </a:custGeom>
          <a:solidFill>
            <a:schemeClr val="bg1"/>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2BE16D2-EF8D-404C-AD48-448E47B2D368}"/>
              </a:ext>
            </a:extLst>
          </p:cNvPr>
          <p:cNvSpPr>
            <a:spLocks noChangeAspect="1"/>
          </p:cNvSpPr>
          <p:nvPr/>
        </p:nvSpPr>
        <p:spPr>
          <a:xfrm>
            <a:off x="4613744" y="4052977"/>
            <a:ext cx="352570" cy="351220"/>
          </a:xfrm>
          <a:custGeom>
            <a:avLst/>
            <a:gdLst>
              <a:gd name="connsiteX0" fmla="*/ 493305 w 930304"/>
              <a:gd name="connsiteY0" fmla="*/ 525380 h 926740"/>
              <a:gd name="connsiteX1" fmla="*/ 502115 w 930304"/>
              <a:gd name="connsiteY1" fmla="*/ 538358 h 926740"/>
              <a:gd name="connsiteX2" fmla="*/ 547835 w 930304"/>
              <a:gd name="connsiteY2" fmla="*/ 704093 h 926740"/>
              <a:gd name="connsiteX3" fmla="*/ 532596 w 930304"/>
              <a:gd name="connsiteY3" fmla="*/ 730763 h 926740"/>
              <a:gd name="connsiteX4" fmla="*/ 450681 w 930304"/>
              <a:gd name="connsiteY4" fmla="*/ 746003 h 926740"/>
              <a:gd name="connsiteX5" fmla="*/ 300185 w 930304"/>
              <a:gd name="connsiteY5" fmla="*/ 701235 h 926740"/>
              <a:gd name="connsiteX6" fmla="*/ 293518 w 930304"/>
              <a:gd name="connsiteY6" fmla="*/ 668850 h 926740"/>
              <a:gd name="connsiteX7" fmla="*/ 477350 w 930304"/>
              <a:gd name="connsiteY7" fmla="*/ 525975 h 926740"/>
              <a:gd name="connsiteX8" fmla="*/ 493305 w 930304"/>
              <a:gd name="connsiteY8" fmla="*/ 525380 h 926740"/>
              <a:gd name="connsiteX9" fmla="*/ 592603 w 930304"/>
              <a:gd name="connsiteY9" fmla="*/ 502163 h 926740"/>
              <a:gd name="connsiteX10" fmla="*/ 686901 w 930304"/>
              <a:gd name="connsiteY10" fmla="*/ 513593 h 926740"/>
              <a:gd name="connsiteX11" fmla="*/ 704046 w 930304"/>
              <a:gd name="connsiteY11" fmla="*/ 540263 h 926740"/>
              <a:gd name="connsiteX12" fmla="*/ 609748 w 930304"/>
              <a:gd name="connsiteY12" fmla="*/ 687901 h 926740"/>
              <a:gd name="connsiteX13" fmla="*/ 586888 w 930304"/>
              <a:gd name="connsiteY13" fmla="*/ 680281 h 926740"/>
              <a:gd name="connsiteX14" fmla="*/ 544978 w 930304"/>
              <a:gd name="connsiteY14" fmla="*/ 525976 h 926740"/>
              <a:gd name="connsiteX15" fmla="*/ 556408 w 930304"/>
              <a:gd name="connsiteY15" fmla="*/ 505973 h 926740"/>
              <a:gd name="connsiteX16" fmla="*/ 592603 w 930304"/>
              <a:gd name="connsiteY16" fmla="*/ 502163 h 926740"/>
              <a:gd name="connsiteX17" fmla="*/ 442108 w 930304"/>
              <a:gd name="connsiteY17" fmla="*/ 435488 h 926740"/>
              <a:gd name="connsiteX18" fmla="*/ 472587 w 930304"/>
              <a:gd name="connsiteY18" fmla="*/ 467873 h 926740"/>
              <a:gd name="connsiteX19" fmla="*/ 459252 w 930304"/>
              <a:gd name="connsiteY19" fmla="*/ 486923 h 926740"/>
              <a:gd name="connsiteX20" fmla="*/ 266847 w 930304"/>
              <a:gd name="connsiteY20" fmla="*/ 639323 h 926740"/>
              <a:gd name="connsiteX21" fmla="*/ 237320 w 930304"/>
              <a:gd name="connsiteY21" fmla="*/ 640276 h 926740"/>
              <a:gd name="connsiteX22" fmla="*/ 183027 w 930304"/>
              <a:gd name="connsiteY22" fmla="*/ 491686 h 926740"/>
              <a:gd name="connsiteX23" fmla="*/ 204935 w 930304"/>
              <a:gd name="connsiteY23" fmla="*/ 468826 h 926740"/>
              <a:gd name="connsiteX24" fmla="*/ 442108 w 930304"/>
              <a:gd name="connsiteY24" fmla="*/ 435488 h 926740"/>
              <a:gd name="connsiteX25" fmla="*/ 647133 w 930304"/>
              <a:gd name="connsiteY25" fmla="*/ 317259 h 926740"/>
              <a:gd name="connsiteX26" fmla="*/ 660230 w 930304"/>
              <a:gd name="connsiteY26" fmla="*/ 324046 h 926740"/>
              <a:gd name="connsiteX27" fmla="*/ 711665 w 930304"/>
              <a:gd name="connsiteY27" fmla="*/ 468826 h 926740"/>
              <a:gd name="connsiteX28" fmla="*/ 693567 w 930304"/>
              <a:gd name="connsiteY28" fmla="*/ 477398 h 926740"/>
              <a:gd name="connsiteX29" fmla="*/ 535452 w 930304"/>
              <a:gd name="connsiteY29" fmla="*/ 470731 h 926740"/>
              <a:gd name="connsiteX30" fmla="*/ 519260 w 930304"/>
              <a:gd name="connsiteY30" fmla="*/ 458348 h 926740"/>
              <a:gd name="connsiteX31" fmla="*/ 537357 w 930304"/>
              <a:gd name="connsiteY31" fmla="*/ 399293 h 926740"/>
              <a:gd name="connsiteX32" fmla="*/ 635465 w 930304"/>
              <a:gd name="connsiteY32" fmla="*/ 326903 h 926740"/>
              <a:gd name="connsiteX33" fmla="*/ 647133 w 930304"/>
              <a:gd name="connsiteY33" fmla="*/ 317259 h 926740"/>
              <a:gd name="connsiteX34" fmla="*/ 334475 w 930304"/>
              <a:gd name="connsiteY34" fmla="*/ 245226 h 926740"/>
              <a:gd name="connsiteX35" fmla="*/ 348762 w 930304"/>
              <a:gd name="connsiteY35" fmla="*/ 256418 h 926740"/>
              <a:gd name="connsiteX36" fmla="*/ 425915 w 930304"/>
              <a:gd name="connsiteY36" fmla="*/ 376433 h 926740"/>
              <a:gd name="connsiteX37" fmla="*/ 414484 w 930304"/>
              <a:gd name="connsiteY37" fmla="*/ 402150 h 926740"/>
              <a:gd name="connsiteX38" fmla="*/ 239224 w 930304"/>
              <a:gd name="connsiteY38" fmla="*/ 427868 h 926740"/>
              <a:gd name="connsiteX39" fmla="*/ 200172 w 930304"/>
              <a:gd name="connsiteY39" fmla="*/ 387863 h 926740"/>
              <a:gd name="connsiteX40" fmla="*/ 317330 w 930304"/>
              <a:gd name="connsiteY40" fmla="*/ 249750 h 926740"/>
              <a:gd name="connsiteX41" fmla="*/ 334475 w 930304"/>
              <a:gd name="connsiteY41" fmla="*/ 245226 h 926740"/>
              <a:gd name="connsiteX42" fmla="*/ 447822 w 930304"/>
              <a:gd name="connsiteY42" fmla="*/ 216413 h 926740"/>
              <a:gd name="connsiteX43" fmla="*/ 608795 w 930304"/>
              <a:gd name="connsiteY43" fmla="*/ 271658 h 926740"/>
              <a:gd name="connsiteX44" fmla="*/ 611652 w 930304"/>
              <a:gd name="connsiteY44" fmla="*/ 300233 h 926740"/>
              <a:gd name="connsiteX45" fmla="*/ 497352 w 930304"/>
              <a:gd name="connsiteY45" fmla="*/ 376433 h 926740"/>
              <a:gd name="connsiteX46" fmla="*/ 475445 w 930304"/>
              <a:gd name="connsiteY46" fmla="*/ 368813 h 926740"/>
              <a:gd name="connsiteX47" fmla="*/ 392577 w 930304"/>
              <a:gd name="connsiteY47" fmla="*/ 239273 h 926740"/>
              <a:gd name="connsiteX48" fmla="*/ 401150 w 930304"/>
              <a:gd name="connsiteY48" fmla="*/ 220223 h 926740"/>
              <a:gd name="connsiteX49" fmla="*/ 447822 w 930304"/>
              <a:gd name="connsiteY49" fmla="*/ 216413 h 926740"/>
              <a:gd name="connsiteX50" fmla="*/ 446870 w 930304"/>
              <a:gd name="connsiteY50" fmla="*/ 177361 h 926740"/>
              <a:gd name="connsiteX51" fmla="*/ 143975 w 930304"/>
              <a:gd name="connsiteY51" fmla="*/ 478351 h 926740"/>
              <a:gd name="connsiteX52" fmla="*/ 448775 w 930304"/>
              <a:gd name="connsiteY52" fmla="*/ 783151 h 926740"/>
              <a:gd name="connsiteX53" fmla="*/ 748813 w 930304"/>
              <a:gd name="connsiteY53" fmla="*/ 481208 h 926740"/>
              <a:gd name="connsiteX54" fmla="*/ 446870 w 930304"/>
              <a:gd name="connsiteY54" fmla="*/ 177361 h 926740"/>
              <a:gd name="connsiteX55" fmla="*/ 765005 w 930304"/>
              <a:gd name="connsiteY55" fmla="*/ 196 h 926740"/>
              <a:gd name="connsiteX56" fmla="*/ 928835 w 930304"/>
              <a:gd name="connsiteY56" fmla="*/ 163073 h 926740"/>
              <a:gd name="connsiteX57" fmla="*/ 928835 w 930304"/>
              <a:gd name="connsiteY57" fmla="*/ 551693 h 926740"/>
              <a:gd name="connsiteX58" fmla="*/ 925977 w 930304"/>
              <a:gd name="connsiteY58" fmla="*/ 789818 h 926740"/>
              <a:gd name="connsiteX59" fmla="*/ 778340 w 930304"/>
              <a:gd name="connsiteY59" fmla="*/ 926026 h 926740"/>
              <a:gd name="connsiteX60" fmla="*/ 151595 w 930304"/>
              <a:gd name="connsiteY60" fmla="*/ 926026 h 926740"/>
              <a:gd name="connsiteX61" fmla="*/ 1100 w 930304"/>
              <a:gd name="connsiteY61" fmla="*/ 770768 h 926740"/>
              <a:gd name="connsiteX62" fmla="*/ 1100 w 930304"/>
              <a:gd name="connsiteY62" fmla="*/ 157358 h 926740"/>
              <a:gd name="connsiteX63" fmla="*/ 111590 w 930304"/>
              <a:gd name="connsiteY63" fmla="*/ 4006 h 926740"/>
              <a:gd name="connsiteX64" fmla="*/ 153500 w 930304"/>
              <a:gd name="connsiteY64" fmla="*/ 1148 h 926740"/>
              <a:gd name="connsiteX65" fmla="*/ 465920 w 930304"/>
              <a:gd name="connsiteY65" fmla="*/ 1148 h 926740"/>
              <a:gd name="connsiteX66" fmla="*/ 765005 w 930304"/>
              <a:gd name="connsiteY66" fmla="*/ 196 h 92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930304" h="926740">
                <a:moveTo>
                  <a:pt x="493305" y="525380"/>
                </a:moveTo>
                <a:cubicBezTo>
                  <a:pt x="497115" y="527642"/>
                  <a:pt x="499734" y="532167"/>
                  <a:pt x="502115" y="538358"/>
                </a:cubicBezTo>
                <a:cubicBezTo>
                  <a:pt x="521165" y="591698"/>
                  <a:pt x="537358" y="646943"/>
                  <a:pt x="547835" y="704093"/>
                </a:cubicBezTo>
                <a:cubicBezTo>
                  <a:pt x="550693" y="718380"/>
                  <a:pt x="545931" y="726000"/>
                  <a:pt x="532596" y="730763"/>
                </a:cubicBezTo>
                <a:cubicBezTo>
                  <a:pt x="504973" y="739335"/>
                  <a:pt x="476398" y="744098"/>
                  <a:pt x="450681" y="746003"/>
                </a:cubicBezTo>
                <a:cubicBezTo>
                  <a:pt x="394483" y="745050"/>
                  <a:pt x="344953" y="729810"/>
                  <a:pt x="300185" y="701235"/>
                </a:cubicBezTo>
                <a:cubicBezTo>
                  <a:pt x="285898" y="691710"/>
                  <a:pt x="283993" y="683138"/>
                  <a:pt x="293518" y="668850"/>
                </a:cubicBezTo>
                <a:cubicBezTo>
                  <a:pt x="339238" y="600270"/>
                  <a:pt x="402103" y="555503"/>
                  <a:pt x="477350" y="525975"/>
                </a:cubicBezTo>
                <a:cubicBezTo>
                  <a:pt x="484494" y="523118"/>
                  <a:pt x="489495" y="523118"/>
                  <a:pt x="493305" y="525380"/>
                </a:cubicBezTo>
                <a:close/>
                <a:moveTo>
                  <a:pt x="592603" y="502163"/>
                </a:moveTo>
                <a:cubicBezTo>
                  <a:pt x="626893" y="504068"/>
                  <a:pt x="657373" y="506926"/>
                  <a:pt x="686901" y="513593"/>
                </a:cubicBezTo>
                <a:cubicBezTo>
                  <a:pt x="702140" y="517403"/>
                  <a:pt x="708808" y="523118"/>
                  <a:pt x="704046" y="540263"/>
                </a:cubicBezTo>
                <a:cubicBezTo>
                  <a:pt x="688805" y="600271"/>
                  <a:pt x="658326" y="649801"/>
                  <a:pt x="609748" y="687901"/>
                </a:cubicBezTo>
                <a:cubicBezTo>
                  <a:pt x="597365" y="697426"/>
                  <a:pt x="589746" y="697426"/>
                  <a:pt x="586888" y="680281"/>
                </a:cubicBezTo>
                <a:cubicBezTo>
                  <a:pt x="577363" y="627893"/>
                  <a:pt x="562123" y="576458"/>
                  <a:pt x="544978" y="525976"/>
                </a:cubicBezTo>
                <a:cubicBezTo>
                  <a:pt x="541168" y="513593"/>
                  <a:pt x="542121" y="506926"/>
                  <a:pt x="556408" y="505973"/>
                </a:cubicBezTo>
                <a:cubicBezTo>
                  <a:pt x="569743" y="505021"/>
                  <a:pt x="583078" y="503116"/>
                  <a:pt x="592603" y="502163"/>
                </a:cubicBezTo>
                <a:close/>
                <a:moveTo>
                  <a:pt x="442108" y="435488"/>
                </a:moveTo>
                <a:cubicBezTo>
                  <a:pt x="467825" y="427868"/>
                  <a:pt x="464968" y="455491"/>
                  <a:pt x="472587" y="467873"/>
                </a:cubicBezTo>
                <a:cubicBezTo>
                  <a:pt x="481160" y="481208"/>
                  <a:pt x="467825" y="484066"/>
                  <a:pt x="459252" y="486923"/>
                </a:cubicBezTo>
                <a:cubicBezTo>
                  <a:pt x="378290" y="516451"/>
                  <a:pt x="315425" y="568838"/>
                  <a:pt x="266847" y="639323"/>
                </a:cubicBezTo>
                <a:cubicBezTo>
                  <a:pt x="255417" y="654563"/>
                  <a:pt x="248750" y="655516"/>
                  <a:pt x="237320" y="640276"/>
                </a:cubicBezTo>
                <a:cubicBezTo>
                  <a:pt x="206840" y="600271"/>
                  <a:pt x="183980" y="540263"/>
                  <a:pt x="183027" y="491686"/>
                </a:cubicBezTo>
                <a:cubicBezTo>
                  <a:pt x="181122" y="477398"/>
                  <a:pt x="186837" y="469778"/>
                  <a:pt x="204935" y="468826"/>
                </a:cubicBezTo>
                <a:cubicBezTo>
                  <a:pt x="284945" y="465968"/>
                  <a:pt x="364002" y="456443"/>
                  <a:pt x="442108" y="435488"/>
                </a:cubicBezTo>
                <a:close/>
                <a:moveTo>
                  <a:pt x="647133" y="317259"/>
                </a:moveTo>
                <a:cubicBezTo>
                  <a:pt x="651181" y="315950"/>
                  <a:pt x="655468" y="317378"/>
                  <a:pt x="660230" y="324046"/>
                </a:cubicBezTo>
                <a:cubicBezTo>
                  <a:pt x="690710" y="365003"/>
                  <a:pt x="705950" y="411676"/>
                  <a:pt x="711665" y="468826"/>
                </a:cubicBezTo>
                <a:cubicBezTo>
                  <a:pt x="712617" y="476446"/>
                  <a:pt x="704997" y="479303"/>
                  <a:pt x="693567" y="477398"/>
                </a:cubicBezTo>
                <a:cubicBezTo>
                  <a:pt x="641180" y="468826"/>
                  <a:pt x="588792" y="465016"/>
                  <a:pt x="535452" y="470731"/>
                </a:cubicBezTo>
                <a:cubicBezTo>
                  <a:pt x="526880" y="471683"/>
                  <a:pt x="523070" y="465016"/>
                  <a:pt x="519260" y="458348"/>
                </a:cubicBezTo>
                <a:cubicBezTo>
                  <a:pt x="498305" y="419296"/>
                  <a:pt x="498305" y="419296"/>
                  <a:pt x="537357" y="399293"/>
                </a:cubicBezTo>
                <a:cubicBezTo>
                  <a:pt x="573552" y="380243"/>
                  <a:pt x="607842" y="357383"/>
                  <a:pt x="635465" y="326903"/>
                </a:cubicBezTo>
                <a:cubicBezTo>
                  <a:pt x="639275" y="322617"/>
                  <a:pt x="643085" y="318569"/>
                  <a:pt x="647133" y="317259"/>
                </a:cubicBezTo>
                <a:close/>
                <a:moveTo>
                  <a:pt x="334475" y="245226"/>
                </a:moveTo>
                <a:cubicBezTo>
                  <a:pt x="339475" y="246178"/>
                  <a:pt x="343999" y="249750"/>
                  <a:pt x="348762" y="256418"/>
                </a:cubicBezTo>
                <a:cubicBezTo>
                  <a:pt x="375432" y="295470"/>
                  <a:pt x="401149" y="335475"/>
                  <a:pt x="425915" y="376433"/>
                </a:cubicBezTo>
                <a:cubicBezTo>
                  <a:pt x="435440" y="392625"/>
                  <a:pt x="430677" y="398340"/>
                  <a:pt x="414484" y="402150"/>
                </a:cubicBezTo>
                <a:cubicBezTo>
                  <a:pt x="353524" y="416438"/>
                  <a:pt x="291612" y="424058"/>
                  <a:pt x="239224" y="427868"/>
                </a:cubicBezTo>
                <a:cubicBezTo>
                  <a:pt x="184932" y="428820"/>
                  <a:pt x="184932" y="428820"/>
                  <a:pt x="200172" y="387863"/>
                </a:cubicBezTo>
                <a:cubicBezTo>
                  <a:pt x="222080" y="327855"/>
                  <a:pt x="262084" y="282135"/>
                  <a:pt x="317330" y="249750"/>
                </a:cubicBezTo>
                <a:cubicBezTo>
                  <a:pt x="323997" y="245940"/>
                  <a:pt x="329474" y="244273"/>
                  <a:pt x="334475" y="245226"/>
                </a:cubicBezTo>
                <a:close/>
                <a:moveTo>
                  <a:pt x="447822" y="216413"/>
                </a:moveTo>
                <a:cubicBezTo>
                  <a:pt x="507830" y="216413"/>
                  <a:pt x="561170" y="235463"/>
                  <a:pt x="608795" y="271658"/>
                </a:cubicBezTo>
                <a:cubicBezTo>
                  <a:pt x="622130" y="281183"/>
                  <a:pt x="622130" y="288803"/>
                  <a:pt x="611652" y="300233"/>
                </a:cubicBezTo>
                <a:cubicBezTo>
                  <a:pt x="579267" y="334523"/>
                  <a:pt x="540215" y="358336"/>
                  <a:pt x="497352" y="376433"/>
                </a:cubicBezTo>
                <a:cubicBezTo>
                  <a:pt x="487827" y="380243"/>
                  <a:pt x="481160" y="378338"/>
                  <a:pt x="475445" y="368813"/>
                </a:cubicBezTo>
                <a:cubicBezTo>
                  <a:pt x="449727" y="324046"/>
                  <a:pt x="422105" y="280231"/>
                  <a:pt x="392577" y="239273"/>
                </a:cubicBezTo>
                <a:cubicBezTo>
                  <a:pt x="384005" y="227843"/>
                  <a:pt x="387815" y="223081"/>
                  <a:pt x="401150" y="220223"/>
                </a:cubicBezTo>
                <a:cubicBezTo>
                  <a:pt x="416390" y="217366"/>
                  <a:pt x="432582" y="216413"/>
                  <a:pt x="447822" y="216413"/>
                </a:cubicBezTo>
                <a:close/>
                <a:moveTo>
                  <a:pt x="446870" y="177361"/>
                </a:moveTo>
                <a:cubicBezTo>
                  <a:pt x="279230" y="177361"/>
                  <a:pt x="144927" y="310711"/>
                  <a:pt x="143975" y="478351"/>
                </a:cubicBezTo>
                <a:cubicBezTo>
                  <a:pt x="143975" y="646943"/>
                  <a:pt x="280182" y="784103"/>
                  <a:pt x="448775" y="783151"/>
                </a:cubicBezTo>
                <a:cubicBezTo>
                  <a:pt x="613558" y="782198"/>
                  <a:pt x="749765" y="645991"/>
                  <a:pt x="748813" y="481208"/>
                </a:cubicBezTo>
                <a:cubicBezTo>
                  <a:pt x="749765" y="311663"/>
                  <a:pt x="615463" y="177361"/>
                  <a:pt x="446870" y="177361"/>
                </a:cubicBezTo>
                <a:close/>
                <a:moveTo>
                  <a:pt x="765005" y="196"/>
                </a:moveTo>
                <a:cubicBezTo>
                  <a:pt x="849777" y="-3614"/>
                  <a:pt x="929788" y="47821"/>
                  <a:pt x="928835" y="163073"/>
                </a:cubicBezTo>
                <a:cubicBezTo>
                  <a:pt x="927883" y="292613"/>
                  <a:pt x="929788" y="422153"/>
                  <a:pt x="928835" y="551693"/>
                </a:cubicBezTo>
                <a:cubicBezTo>
                  <a:pt x="928835" y="631703"/>
                  <a:pt x="933597" y="710761"/>
                  <a:pt x="925977" y="789818"/>
                </a:cubicBezTo>
                <a:cubicBezTo>
                  <a:pt x="919310" y="873638"/>
                  <a:pt x="862160" y="926026"/>
                  <a:pt x="778340" y="926026"/>
                </a:cubicBezTo>
                <a:cubicBezTo>
                  <a:pt x="569742" y="926978"/>
                  <a:pt x="360192" y="926978"/>
                  <a:pt x="151595" y="926026"/>
                </a:cubicBezTo>
                <a:cubicBezTo>
                  <a:pt x="61107" y="926026"/>
                  <a:pt x="2052" y="866018"/>
                  <a:pt x="1100" y="770768"/>
                </a:cubicBezTo>
                <a:cubicBezTo>
                  <a:pt x="-805" y="566933"/>
                  <a:pt x="147" y="362146"/>
                  <a:pt x="1100" y="157358"/>
                </a:cubicBezTo>
                <a:cubicBezTo>
                  <a:pt x="1100" y="74491"/>
                  <a:pt x="42057" y="22103"/>
                  <a:pt x="111590" y="4006"/>
                </a:cubicBezTo>
                <a:cubicBezTo>
                  <a:pt x="124925" y="1148"/>
                  <a:pt x="139212" y="1148"/>
                  <a:pt x="153500" y="1148"/>
                </a:cubicBezTo>
                <a:cubicBezTo>
                  <a:pt x="257322" y="1148"/>
                  <a:pt x="362097" y="1148"/>
                  <a:pt x="465920" y="1148"/>
                </a:cubicBezTo>
                <a:cubicBezTo>
                  <a:pt x="565933" y="1148"/>
                  <a:pt x="665945" y="4006"/>
                  <a:pt x="765005" y="196"/>
                </a:cubicBezTo>
                <a:close/>
              </a:path>
            </a:pathLst>
          </a:custGeom>
          <a:solidFill>
            <a:schemeClr val="bg1"/>
          </a:solidFill>
          <a:ln w="9525" cap="flat">
            <a:noFill/>
            <a:prstDash val="solid"/>
            <a:miter/>
          </a:ln>
        </p:spPr>
        <p:txBody>
          <a:bodyPr rtlCol="0" anchor="ctr"/>
          <a:lstStyle/>
          <a:p>
            <a:endParaRPr lang="en-US"/>
          </a:p>
        </p:txBody>
      </p:sp>
      <p:sp>
        <p:nvSpPr>
          <p:cNvPr id="96" name="Rounded Rectangle 2">
            <a:extLst>
              <a:ext uri="{FF2B5EF4-FFF2-40B4-BE49-F238E27FC236}">
                <a16:creationId xmlns:a16="http://schemas.microsoft.com/office/drawing/2014/main" id="{72E46098-011B-4A91-862E-DAFBB480EE50}"/>
              </a:ext>
            </a:extLst>
          </p:cNvPr>
          <p:cNvSpPr/>
          <p:nvPr/>
        </p:nvSpPr>
        <p:spPr>
          <a:xfrm>
            <a:off x="2961021" y="3425150"/>
            <a:ext cx="349911" cy="349911"/>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7" name="Rounded Rectangle 8">
            <a:extLst>
              <a:ext uri="{FF2B5EF4-FFF2-40B4-BE49-F238E27FC236}">
                <a16:creationId xmlns:a16="http://schemas.microsoft.com/office/drawing/2014/main" id="{25F735BE-24D5-4AA4-B326-13BFFC9C08BE}"/>
              </a:ext>
            </a:extLst>
          </p:cNvPr>
          <p:cNvSpPr/>
          <p:nvPr/>
        </p:nvSpPr>
        <p:spPr>
          <a:xfrm>
            <a:off x="4262433" y="2344205"/>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8" name="Rounded Rectangle 2">
            <a:extLst>
              <a:ext uri="{FF2B5EF4-FFF2-40B4-BE49-F238E27FC236}">
                <a16:creationId xmlns:a16="http://schemas.microsoft.com/office/drawing/2014/main" id="{432DA876-42AF-424E-A413-BF8119BBCDB6}"/>
              </a:ext>
            </a:extLst>
          </p:cNvPr>
          <p:cNvSpPr/>
          <p:nvPr/>
        </p:nvSpPr>
        <p:spPr>
          <a:xfrm>
            <a:off x="2417042" y="2344205"/>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9" name="Rounded Rectangle 3">
            <a:extLst>
              <a:ext uri="{FF2B5EF4-FFF2-40B4-BE49-F238E27FC236}">
                <a16:creationId xmlns:a16="http://schemas.microsoft.com/office/drawing/2014/main" id="{E6A384FC-1990-4234-8CB4-4E1632F8421F}"/>
              </a:ext>
            </a:extLst>
          </p:cNvPr>
          <p:cNvSpPr>
            <a:spLocks noChangeAspect="1"/>
          </p:cNvSpPr>
          <p:nvPr/>
        </p:nvSpPr>
        <p:spPr>
          <a:xfrm>
            <a:off x="1082537" y="360010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0" name="Rounded Rectangle 10">
            <a:extLst>
              <a:ext uri="{FF2B5EF4-FFF2-40B4-BE49-F238E27FC236}">
                <a16:creationId xmlns:a16="http://schemas.microsoft.com/office/drawing/2014/main" id="{3E1E5515-BBE7-49DD-AF9B-0756A7BB4BBB}"/>
              </a:ext>
            </a:extLst>
          </p:cNvPr>
          <p:cNvSpPr>
            <a:spLocks/>
          </p:cNvSpPr>
          <p:nvPr/>
        </p:nvSpPr>
        <p:spPr>
          <a:xfrm>
            <a:off x="3243239" y="4023905"/>
            <a:ext cx="207263" cy="2073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1" name="Rounded Rectangle 1">
            <a:extLst>
              <a:ext uri="{FF2B5EF4-FFF2-40B4-BE49-F238E27FC236}">
                <a16:creationId xmlns:a16="http://schemas.microsoft.com/office/drawing/2014/main" id="{2763C34D-53BB-4009-A034-E5B14FAB9432}"/>
              </a:ext>
            </a:extLst>
          </p:cNvPr>
          <p:cNvSpPr>
            <a:spLocks noChangeAspect="1"/>
          </p:cNvSpPr>
          <p:nvPr/>
        </p:nvSpPr>
        <p:spPr>
          <a:xfrm>
            <a:off x="2256045" y="4047896"/>
            <a:ext cx="369706" cy="369705"/>
          </a:xfrm>
          <a:custGeom>
            <a:avLst/>
            <a:gdLst/>
            <a:ahLst/>
            <a:cxnLst/>
            <a:rect l="l" t="t" r="r" b="b"/>
            <a:pathLst>
              <a:path w="3960000" h="3960000">
                <a:moveTo>
                  <a:pt x="1353873" y="744319"/>
                </a:moveTo>
                <a:cubicBezTo>
                  <a:pt x="1178332" y="744319"/>
                  <a:pt x="1087406" y="796788"/>
                  <a:pt x="1036028" y="1062163"/>
                </a:cubicBezTo>
                <a:lnTo>
                  <a:pt x="1045607" y="2336569"/>
                </a:lnTo>
                <a:cubicBezTo>
                  <a:pt x="1103001" y="2818885"/>
                  <a:pt x="1426013" y="3108291"/>
                  <a:pt x="1837234" y="3193792"/>
                </a:cubicBezTo>
                <a:cubicBezTo>
                  <a:pt x="1872334" y="3208215"/>
                  <a:pt x="1910797" y="3215681"/>
                  <a:pt x="1951004" y="3215681"/>
                </a:cubicBezTo>
                <a:lnTo>
                  <a:pt x="2606128" y="3215681"/>
                </a:lnTo>
                <a:cubicBezTo>
                  <a:pt x="2781668" y="3215681"/>
                  <a:pt x="2923972" y="3073377"/>
                  <a:pt x="2923972" y="2897837"/>
                </a:cubicBezTo>
                <a:cubicBezTo>
                  <a:pt x="2923972" y="2722297"/>
                  <a:pt x="2781668" y="2579993"/>
                  <a:pt x="2606128" y="2579993"/>
                </a:cubicBezTo>
                <a:lnTo>
                  <a:pt x="1988542" y="2579993"/>
                </a:lnTo>
                <a:cubicBezTo>
                  <a:pt x="1825168" y="2556513"/>
                  <a:pt x="1683745" y="2426764"/>
                  <a:pt x="1671717" y="2258106"/>
                </a:cubicBezTo>
                <a:lnTo>
                  <a:pt x="1671717" y="1984920"/>
                </a:lnTo>
                <a:lnTo>
                  <a:pt x="2606125" y="1984920"/>
                </a:lnTo>
                <a:cubicBezTo>
                  <a:pt x="2781665" y="1984920"/>
                  <a:pt x="2923969" y="1842616"/>
                  <a:pt x="2923969" y="1667076"/>
                </a:cubicBezTo>
                <a:cubicBezTo>
                  <a:pt x="2923969" y="1491536"/>
                  <a:pt x="2781665" y="1349232"/>
                  <a:pt x="2606125" y="1349232"/>
                </a:cubicBezTo>
                <a:lnTo>
                  <a:pt x="1671717" y="1349232"/>
                </a:lnTo>
                <a:lnTo>
                  <a:pt x="1671717" y="1062163"/>
                </a:lnTo>
                <a:cubicBezTo>
                  <a:pt x="1671717" y="886623"/>
                  <a:pt x="1529413" y="744319"/>
                  <a:pt x="1353873" y="744319"/>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2" name="Rounded Rectangle 2">
            <a:extLst>
              <a:ext uri="{FF2B5EF4-FFF2-40B4-BE49-F238E27FC236}">
                <a16:creationId xmlns:a16="http://schemas.microsoft.com/office/drawing/2014/main" id="{8756BC4A-6D05-40CF-B2CD-2BE27DBB49DA}"/>
              </a:ext>
            </a:extLst>
          </p:cNvPr>
          <p:cNvSpPr>
            <a:spLocks noChangeAspect="1"/>
          </p:cNvSpPr>
          <p:nvPr/>
        </p:nvSpPr>
        <p:spPr>
          <a:xfrm>
            <a:off x="2869965" y="4304309"/>
            <a:ext cx="218211" cy="218210"/>
          </a:xfrm>
          <a:custGeom>
            <a:avLst/>
            <a:gdLst/>
            <a:ahLst/>
            <a:cxnLst/>
            <a:rect l="l" t="t" r="r" b="b"/>
            <a:pathLst>
              <a:path w="3960000" h="3960000">
                <a:moveTo>
                  <a:pt x="2784484" y="2487854"/>
                </a:moveTo>
                <a:cubicBezTo>
                  <a:pt x="2774989" y="2487391"/>
                  <a:pt x="2765365" y="2488860"/>
                  <a:pt x="2756439" y="2492301"/>
                </a:cubicBezTo>
                <a:cubicBezTo>
                  <a:pt x="2734854" y="2500620"/>
                  <a:pt x="2720969" y="2519027"/>
                  <a:pt x="2720969" y="2539323"/>
                </a:cubicBezTo>
                <a:lnTo>
                  <a:pt x="2718062" y="2539323"/>
                </a:lnTo>
                <a:lnTo>
                  <a:pt x="2718062" y="2636901"/>
                </a:lnTo>
                <a:lnTo>
                  <a:pt x="2844095" y="2636901"/>
                </a:lnTo>
                <a:lnTo>
                  <a:pt x="2844095" y="2547101"/>
                </a:lnTo>
                <a:lnTo>
                  <a:pt x="2840575" y="2546667"/>
                </a:lnTo>
                <a:cubicBezTo>
                  <a:pt x="2844038" y="2526031"/>
                  <a:pt x="2832667" y="2505637"/>
                  <a:pt x="2811763" y="2494994"/>
                </a:cubicBezTo>
                <a:cubicBezTo>
                  <a:pt x="2803348" y="2490709"/>
                  <a:pt x="2793980" y="2488316"/>
                  <a:pt x="2784484" y="2487854"/>
                </a:cubicBezTo>
                <a:close/>
                <a:moveTo>
                  <a:pt x="2218919" y="2459568"/>
                </a:moveTo>
                <a:cubicBezTo>
                  <a:pt x="2198232" y="2462191"/>
                  <a:pt x="2177586" y="2476073"/>
                  <a:pt x="2165645" y="2505359"/>
                </a:cubicBezTo>
                <a:lnTo>
                  <a:pt x="2165645" y="2981896"/>
                </a:lnTo>
                <a:cubicBezTo>
                  <a:pt x="2176061" y="3034481"/>
                  <a:pt x="2243614" y="3053730"/>
                  <a:pt x="2282578" y="2996778"/>
                </a:cubicBezTo>
                <a:lnTo>
                  <a:pt x="2282578" y="2521099"/>
                </a:lnTo>
                <a:cubicBezTo>
                  <a:pt x="2287988" y="2482101"/>
                  <a:pt x="2253397" y="2455196"/>
                  <a:pt x="2218919" y="2459568"/>
                </a:cubicBezTo>
                <a:close/>
                <a:moveTo>
                  <a:pt x="1724507" y="2341658"/>
                </a:moveTo>
                <a:lnTo>
                  <a:pt x="1886507" y="2341658"/>
                </a:lnTo>
                <a:lnTo>
                  <a:pt x="1886507" y="3157984"/>
                </a:lnTo>
                <a:lnTo>
                  <a:pt x="1724507" y="3157984"/>
                </a:lnTo>
                <a:lnTo>
                  <a:pt x="1724507" y="3071637"/>
                </a:lnTo>
                <a:cubicBezTo>
                  <a:pt x="1508936" y="3302583"/>
                  <a:pt x="1432071" y="3083964"/>
                  <a:pt x="1448980" y="3019402"/>
                </a:cubicBezTo>
                <a:cubicBezTo>
                  <a:pt x="1449173" y="3019371"/>
                  <a:pt x="1449367" y="3019341"/>
                  <a:pt x="1449560" y="3019310"/>
                </a:cubicBezTo>
                <a:lnTo>
                  <a:pt x="1449560" y="2341867"/>
                </a:lnTo>
                <a:lnTo>
                  <a:pt x="1611560" y="2341867"/>
                </a:lnTo>
                <a:lnTo>
                  <a:pt x="1611560" y="3005106"/>
                </a:lnTo>
                <a:cubicBezTo>
                  <a:pt x="1619060" y="3048622"/>
                  <a:pt x="1686890" y="2980715"/>
                  <a:pt x="1724507" y="2960399"/>
                </a:cubicBezTo>
                <a:close/>
                <a:moveTo>
                  <a:pt x="2794634" y="2323257"/>
                </a:moveTo>
                <a:cubicBezTo>
                  <a:pt x="2833672" y="2325523"/>
                  <a:pt x="2872097" y="2337568"/>
                  <a:pt x="2905793" y="2359152"/>
                </a:cubicBezTo>
                <a:cubicBezTo>
                  <a:pt x="2968205" y="2399130"/>
                  <a:pt x="3005231" y="2465918"/>
                  <a:pt x="3003877" y="2536796"/>
                </a:cubicBezTo>
                <a:lnTo>
                  <a:pt x="3006095" y="2536796"/>
                </a:lnTo>
                <a:lnTo>
                  <a:pt x="3006095" y="2785572"/>
                </a:lnTo>
                <a:lnTo>
                  <a:pt x="2925095" y="2785572"/>
                </a:lnTo>
                <a:lnTo>
                  <a:pt x="2844095" y="2785572"/>
                </a:lnTo>
                <a:lnTo>
                  <a:pt x="2718062" y="2785572"/>
                </a:lnTo>
                <a:lnTo>
                  <a:pt x="2718062" y="2967727"/>
                </a:lnTo>
                <a:lnTo>
                  <a:pt x="2721583" y="2968162"/>
                </a:lnTo>
                <a:cubicBezTo>
                  <a:pt x="2718120" y="2988798"/>
                  <a:pt x="2729491" y="3009192"/>
                  <a:pt x="2750395" y="3019835"/>
                </a:cubicBezTo>
                <a:cubicBezTo>
                  <a:pt x="2767225" y="3028404"/>
                  <a:pt x="2787866" y="3029409"/>
                  <a:pt x="2805719" y="3022528"/>
                </a:cubicBezTo>
                <a:cubicBezTo>
                  <a:pt x="2827304" y="3014209"/>
                  <a:pt x="2841189" y="2995802"/>
                  <a:pt x="2841189" y="2975506"/>
                </a:cubicBezTo>
                <a:lnTo>
                  <a:pt x="2843676" y="2975506"/>
                </a:lnTo>
                <a:lnTo>
                  <a:pt x="2843676" y="2857044"/>
                </a:lnTo>
                <a:lnTo>
                  <a:pt x="3005676" y="2857044"/>
                </a:lnTo>
                <a:lnTo>
                  <a:pt x="3005676" y="2975506"/>
                </a:lnTo>
                <a:lnTo>
                  <a:pt x="3006096" y="2975506"/>
                </a:lnTo>
                <a:lnTo>
                  <a:pt x="3005676" y="2978387"/>
                </a:lnTo>
                <a:lnTo>
                  <a:pt x="3005676" y="2981431"/>
                </a:lnTo>
                <a:lnTo>
                  <a:pt x="3005233" y="2981431"/>
                </a:lnTo>
                <a:cubicBezTo>
                  <a:pt x="3003752" y="3060853"/>
                  <a:pt x="2956391" y="3132900"/>
                  <a:pt x="2882363" y="3168797"/>
                </a:cubicBezTo>
                <a:cubicBezTo>
                  <a:pt x="2810063" y="3203855"/>
                  <a:pt x="2723757" y="3198845"/>
                  <a:pt x="2656365" y="3155677"/>
                </a:cubicBezTo>
                <a:cubicBezTo>
                  <a:pt x="2604277" y="3122312"/>
                  <a:pt x="2569872" y="3070275"/>
                  <a:pt x="2559993" y="3012681"/>
                </a:cubicBezTo>
                <a:lnTo>
                  <a:pt x="2556062" y="3012681"/>
                </a:lnTo>
                <a:lnTo>
                  <a:pt x="2556062" y="2539323"/>
                </a:lnTo>
                <a:cubicBezTo>
                  <a:pt x="2556062" y="2457588"/>
                  <a:pt x="2603922" y="2382823"/>
                  <a:pt x="2679795" y="2346032"/>
                </a:cubicBezTo>
                <a:cubicBezTo>
                  <a:pt x="2715945" y="2328503"/>
                  <a:pt x="2755596" y="2320991"/>
                  <a:pt x="2794634" y="2323257"/>
                </a:cubicBezTo>
                <a:close/>
                <a:moveTo>
                  <a:pt x="921754" y="2059382"/>
                </a:moveTo>
                <a:lnTo>
                  <a:pt x="1461754" y="2059382"/>
                </a:lnTo>
                <a:lnTo>
                  <a:pt x="1461754" y="2221382"/>
                </a:lnTo>
                <a:lnTo>
                  <a:pt x="1263754" y="2221382"/>
                </a:lnTo>
                <a:lnTo>
                  <a:pt x="1263754" y="3160488"/>
                </a:lnTo>
                <a:lnTo>
                  <a:pt x="1101754" y="3160488"/>
                </a:lnTo>
                <a:lnTo>
                  <a:pt x="1101754" y="2221382"/>
                </a:lnTo>
                <a:lnTo>
                  <a:pt x="921754" y="2221382"/>
                </a:lnTo>
                <a:close/>
                <a:moveTo>
                  <a:pt x="2003645" y="2056877"/>
                </a:moveTo>
                <a:lnTo>
                  <a:pt x="2165645" y="2056877"/>
                </a:lnTo>
                <a:lnTo>
                  <a:pt x="2165645" y="2406047"/>
                </a:lnTo>
                <a:cubicBezTo>
                  <a:pt x="2295483" y="2259477"/>
                  <a:pt x="2455251" y="2328666"/>
                  <a:pt x="2444578" y="2520484"/>
                </a:cubicBezTo>
                <a:cubicBezTo>
                  <a:pt x="2454106" y="2682617"/>
                  <a:pt x="2444578" y="2839987"/>
                  <a:pt x="2444578" y="2999738"/>
                </a:cubicBezTo>
                <a:cubicBezTo>
                  <a:pt x="2437328" y="3271827"/>
                  <a:pt x="2180048" y="3158151"/>
                  <a:pt x="2165645" y="3094482"/>
                </a:cubicBezTo>
                <a:lnTo>
                  <a:pt x="2165645" y="3157983"/>
                </a:lnTo>
                <a:lnTo>
                  <a:pt x="2003645" y="3157983"/>
                </a:lnTo>
                <a:close/>
                <a:moveTo>
                  <a:pt x="1082145" y="1835984"/>
                </a:moveTo>
                <a:cubicBezTo>
                  <a:pt x="901872" y="1835984"/>
                  <a:pt x="755732" y="1982124"/>
                  <a:pt x="755732" y="2162397"/>
                </a:cubicBezTo>
                <a:lnTo>
                  <a:pt x="755732" y="3086444"/>
                </a:lnTo>
                <a:cubicBezTo>
                  <a:pt x="755732" y="3266717"/>
                  <a:pt x="901872" y="3412857"/>
                  <a:pt x="1082145" y="3412857"/>
                </a:cubicBezTo>
                <a:lnTo>
                  <a:pt x="2845706" y="3412857"/>
                </a:lnTo>
                <a:cubicBezTo>
                  <a:pt x="3025979" y="3412857"/>
                  <a:pt x="3172119" y="3266717"/>
                  <a:pt x="3172119" y="3086444"/>
                </a:cubicBezTo>
                <a:lnTo>
                  <a:pt x="3172119" y="2162397"/>
                </a:lnTo>
                <a:cubicBezTo>
                  <a:pt x="3172119" y="1982124"/>
                  <a:pt x="3025979" y="1835984"/>
                  <a:pt x="2845706" y="1835984"/>
                </a:cubicBezTo>
                <a:close/>
                <a:moveTo>
                  <a:pt x="1918669" y="998231"/>
                </a:moveTo>
                <a:cubicBezTo>
                  <a:pt x="1949783" y="998231"/>
                  <a:pt x="1975005" y="1022442"/>
                  <a:pt x="1975005" y="1052309"/>
                </a:cubicBezTo>
                <a:cubicBezTo>
                  <a:pt x="1975005" y="1200582"/>
                  <a:pt x="1975004" y="1348856"/>
                  <a:pt x="1975004" y="1497129"/>
                </a:cubicBezTo>
                <a:cubicBezTo>
                  <a:pt x="1975004" y="1526996"/>
                  <a:pt x="1949782" y="1551207"/>
                  <a:pt x="1918668" y="1551207"/>
                </a:cubicBezTo>
                <a:lnTo>
                  <a:pt x="1918669" y="1551206"/>
                </a:lnTo>
                <a:cubicBezTo>
                  <a:pt x="1887555" y="1551206"/>
                  <a:pt x="1862333" y="1526995"/>
                  <a:pt x="1862333" y="1497128"/>
                </a:cubicBezTo>
                <a:lnTo>
                  <a:pt x="1862333" y="1052309"/>
                </a:lnTo>
                <a:cubicBezTo>
                  <a:pt x="1862333" y="1022442"/>
                  <a:pt x="1887555" y="998231"/>
                  <a:pt x="1918669" y="998231"/>
                </a:cubicBezTo>
                <a:close/>
                <a:moveTo>
                  <a:pt x="2539373" y="865097"/>
                </a:moveTo>
                <a:lnTo>
                  <a:pt x="2539373" y="1483838"/>
                </a:lnTo>
                <a:cubicBezTo>
                  <a:pt x="2501756" y="1504154"/>
                  <a:pt x="2433926" y="1572061"/>
                  <a:pt x="2426426" y="1528545"/>
                </a:cubicBezTo>
                <a:lnTo>
                  <a:pt x="2426426" y="865306"/>
                </a:lnTo>
                <a:lnTo>
                  <a:pt x="2264426" y="865306"/>
                </a:lnTo>
                <a:lnTo>
                  <a:pt x="2264426" y="1542749"/>
                </a:lnTo>
                <a:cubicBezTo>
                  <a:pt x="2264233" y="1542780"/>
                  <a:pt x="2264039" y="1542810"/>
                  <a:pt x="2263846" y="1542841"/>
                </a:cubicBezTo>
                <a:cubicBezTo>
                  <a:pt x="2246937" y="1607403"/>
                  <a:pt x="2323802" y="1826022"/>
                  <a:pt x="2539373" y="1595076"/>
                </a:cubicBezTo>
                <a:lnTo>
                  <a:pt x="2539373" y="1681423"/>
                </a:lnTo>
                <a:lnTo>
                  <a:pt x="2701373" y="1681423"/>
                </a:lnTo>
                <a:lnTo>
                  <a:pt x="2701373" y="865097"/>
                </a:lnTo>
                <a:close/>
                <a:moveTo>
                  <a:pt x="1918668" y="840143"/>
                </a:moveTo>
                <a:cubicBezTo>
                  <a:pt x="1799361" y="840143"/>
                  <a:pt x="1702644" y="932984"/>
                  <a:pt x="1702644" y="1047509"/>
                </a:cubicBezTo>
                <a:lnTo>
                  <a:pt x="1702644" y="1501930"/>
                </a:lnTo>
                <a:cubicBezTo>
                  <a:pt x="1702644" y="1616455"/>
                  <a:pt x="1799361" y="1709295"/>
                  <a:pt x="1918668" y="1709295"/>
                </a:cubicBezTo>
                <a:cubicBezTo>
                  <a:pt x="2037975" y="1709295"/>
                  <a:pt x="2134692" y="1616455"/>
                  <a:pt x="2134692" y="1501930"/>
                </a:cubicBezTo>
                <a:lnTo>
                  <a:pt x="2134692" y="1047509"/>
                </a:lnTo>
                <a:cubicBezTo>
                  <a:pt x="2134692" y="932984"/>
                  <a:pt x="2037975" y="840143"/>
                  <a:pt x="1918668" y="840143"/>
                </a:cubicBezTo>
                <a:close/>
                <a:moveTo>
                  <a:pt x="1544554" y="609793"/>
                </a:moveTo>
                <a:lnTo>
                  <a:pt x="1425758" y="1008757"/>
                </a:lnTo>
                <a:lnTo>
                  <a:pt x="1311048" y="623516"/>
                </a:lnTo>
                <a:lnTo>
                  <a:pt x="1152958" y="623516"/>
                </a:lnTo>
                <a:lnTo>
                  <a:pt x="1345929" y="1271588"/>
                </a:lnTo>
                <a:lnTo>
                  <a:pt x="1347249" y="1271588"/>
                </a:lnTo>
                <a:lnTo>
                  <a:pt x="1347249" y="1698532"/>
                </a:lnTo>
                <a:lnTo>
                  <a:pt x="1509249" y="1698532"/>
                </a:lnTo>
                <a:lnTo>
                  <a:pt x="1509249" y="1257865"/>
                </a:lnTo>
                <a:lnTo>
                  <a:pt x="1509673" y="1257865"/>
                </a:lnTo>
                <a:lnTo>
                  <a:pt x="1702644" y="609793"/>
                </a:ln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3" name="Rounded Rectangle 9">
            <a:extLst>
              <a:ext uri="{FF2B5EF4-FFF2-40B4-BE49-F238E27FC236}">
                <a16:creationId xmlns:a16="http://schemas.microsoft.com/office/drawing/2014/main" id="{0839C8FB-69B8-445E-8244-7B4D679C0837}"/>
              </a:ext>
            </a:extLst>
          </p:cNvPr>
          <p:cNvSpPr>
            <a:spLocks noChangeAspect="1"/>
          </p:cNvSpPr>
          <p:nvPr/>
        </p:nvSpPr>
        <p:spPr>
          <a:xfrm>
            <a:off x="4113107" y="4312028"/>
            <a:ext cx="218235" cy="218210"/>
          </a:xfrm>
          <a:custGeom>
            <a:avLst/>
            <a:gdLst/>
            <a:ahLst/>
            <a:cxnLst/>
            <a:rect l="l" t="t" r="r" b="b"/>
            <a:pathLst>
              <a:path w="3960440" h="3960000">
                <a:moveTo>
                  <a:pt x="1687947" y="1482692"/>
                </a:moveTo>
                <a:cubicBezTo>
                  <a:pt x="1926534" y="1482692"/>
                  <a:pt x="2119947" y="1676105"/>
                  <a:pt x="2119947" y="1914692"/>
                </a:cubicBezTo>
                <a:cubicBezTo>
                  <a:pt x="2119947" y="2153279"/>
                  <a:pt x="1926534" y="2346692"/>
                  <a:pt x="1687947" y="2346692"/>
                </a:cubicBezTo>
                <a:cubicBezTo>
                  <a:pt x="1449360" y="2346692"/>
                  <a:pt x="1255947" y="2153279"/>
                  <a:pt x="1255947" y="1914692"/>
                </a:cubicBezTo>
                <a:cubicBezTo>
                  <a:pt x="1255947" y="1676105"/>
                  <a:pt x="1449360" y="1482692"/>
                  <a:pt x="1687947" y="1482692"/>
                </a:cubicBezTo>
                <a:close/>
                <a:moveTo>
                  <a:pt x="2089252" y="1089590"/>
                </a:moveTo>
                <a:cubicBezTo>
                  <a:pt x="1416116" y="1089590"/>
                  <a:pt x="870432" y="1635274"/>
                  <a:pt x="870432" y="2308410"/>
                </a:cubicBezTo>
                <a:cubicBezTo>
                  <a:pt x="870432" y="2981546"/>
                  <a:pt x="1416116" y="3527230"/>
                  <a:pt x="2089252" y="3527230"/>
                </a:cubicBezTo>
                <a:cubicBezTo>
                  <a:pt x="2762388" y="3527230"/>
                  <a:pt x="3308072" y="2981546"/>
                  <a:pt x="3308072" y="2308410"/>
                </a:cubicBezTo>
                <a:cubicBezTo>
                  <a:pt x="3308072" y="1635274"/>
                  <a:pt x="2762388" y="1089590"/>
                  <a:pt x="2089252" y="1089590"/>
                </a:cubicBezTo>
                <a:close/>
                <a:moveTo>
                  <a:pt x="3117438" y="1065385"/>
                </a:moveTo>
                <a:cubicBezTo>
                  <a:pt x="3018027" y="1065385"/>
                  <a:pt x="2937438" y="1145974"/>
                  <a:pt x="2937438" y="1245385"/>
                </a:cubicBezTo>
                <a:cubicBezTo>
                  <a:pt x="2937438" y="1344796"/>
                  <a:pt x="3018027" y="1425385"/>
                  <a:pt x="3117438" y="1425385"/>
                </a:cubicBezTo>
                <a:cubicBezTo>
                  <a:pt x="3216849" y="1425385"/>
                  <a:pt x="3297438" y="1344796"/>
                  <a:pt x="3297438" y="1245385"/>
                </a:cubicBezTo>
                <a:cubicBezTo>
                  <a:pt x="3297438" y="1145974"/>
                  <a:pt x="3216849" y="1065385"/>
                  <a:pt x="3117438" y="1065385"/>
                </a:cubicBezTo>
                <a:close/>
                <a:moveTo>
                  <a:pt x="881213" y="737332"/>
                </a:moveTo>
                <a:cubicBezTo>
                  <a:pt x="662508" y="737332"/>
                  <a:pt x="485213" y="914627"/>
                  <a:pt x="485213" y="1133332"/>
                </a:cubicBezTo>
                <a:cubicBezTo>
                  <a:pt x="485213" y="1352037"/>
                  <a:pt x="662508" y="1529332"/>
                  <a:pt x="881213" y="1529332"/>
                </a:cubicBezTo>
                <a:cubicBezTo>
                  <a:pt x="1099918" y="1529332"/>
                  <a:pt x="1277213" y="1352037"/>
                  <a:pt x="1277213" y="1133332"/>
                </a:cubicBezTo>
                <a:cubicBezTo>
                  <a:pt x="1277213" y="914627"/>
                  <a:pt x="1099918" y="737332"/>
                  <a:pt x="881213" y="737332"/>
                </a:cubicBezTo>
                <a:close/>
                <a:moveTo>
                  <a:pt x="2760704" y="694800"/>
                </a:moveTo>
                <a:cubicBezTo>
                  <a:pt x="2631469" y="694800"/>
                  <a:pt x="2526704" y="799565"/>
                  <a:pt x="2526704" y="928800"/>
                </a:cubicBezTo>
                <a:cubicBezTo>
                  <a:pt x="2526704" y="1058035"/>
                  <a:pt x="2631469" y="1162800"/>
                  <a:pt x="2760704" y="1162800"/>
                </a:cubicBezTo>
                <a:cubicBezTo>
                  <a:pt x="2889939" y="1162800"/>
                  <a:pt x="2994704" y="1058035"/>
                  <a:pt x="2994704" y="928800"/>
                </a:cubicBezTo>
                <a:cubicBezTo>
                  <a:pt x="2994704" y="799565"/>
                  <a:pt x="2889939" y="694800"/>
                  <a:pt x="2760704" y="694800"/>
                </a:cubicBezTo>
                <a:close/>
                <a:moveTo>
                  <a:pt x="2224849" y="428066"/>
                </a:moveTo>
                <a:cubicBezTo>
                  <a:pt x="2075732" y="428066"/>
                  <a:pt x="1954849" y="548949"/>
                  <a:pt x="1954849" y="698066"/>
                </a:cubicBezTo>
                <a:cubicBezTo>
                  <a:pt x="1954849" y="847183"/>
                  <a:pt x="2075732" y="968066"/>
                  <a:pt x="2224849" y="968066"/>
                </a:cubicBezTo>
                <a:cubicBezTo>
                  <a:pt x="2373966" y="968066"/>
                  <a:pt x="2494849" y="847183"/>
                  <a:pt x="2494849" y="698066"/>
                </a:cubicBezTo>
                <a:cubicBezTo>
                  <a:pt x="2494849" y="548949"/>
                  <a:pt x="2373966" y="428066"/>
                  <a:pt x="2224849" y="428066"/>
                </a:cubicBezTo>
                <a:close/>
                <a:moveTo>
                  <a:pt x="1567937" y="406752"/>
                </a:moveTo>
                <a:cubicBezTo>
                  <a:pt x="1388997" y="406752"/>
                  <a:pt x="1243937" y="551812"/>
                  <a:pt x="1243937" y="730752"/>
                </a:cubicBezTo>
                <a:cubicBezTo>
                  <a:pt x="1243937" y="909692"/>
                  <a:pt x="1388997" y="1054752"/>
                  <a:pt x="1567937" y="1054752"/>
                </a:cubicBezTo>
                <a:cubicBezTo>
                  <a:pt x="1746877" y="1054752"/>
                  <a:pt x="1891937" y="909692"/>
                  <a:pt x="1891937" y="730752"/>
                </a:cubicBezTo>
                <a:cubicBezTo>
                  <a:pt x="1891937" y="551812"/>
                  <a:pt x="1746877" y="406752"/>
                  <a:pt x="1567937" y="40675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4" name="Rounded Rectangle 5">
            <a:extLst>
              <a:ext uri="{FF2B5EF4-FFF2-40B4-BE49-F238E27FC236}">
                <a16:creationId xmlns:a16="http://schemas.microsoft.com/office/drawing/2014/main" id="{6662E94C-C013-4780-B856-0541F9D5258F}"/>
              </a:ext>
            </a:extLst>
          </p:cNvPr>
          <p:cNvSpPr>
            <a:spLocks noChangeAspect="1"/>
          </p:cNvSpPr>
          <p:nvPr/>
        </p:nvSpPr>
        <p:spPr>
          <a:xfrm>
            <a:off x="5506406" y="3600106"/>
            <a:ext cx="518693" cy="518636"/>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5" name="Oval 104">
            <a:extLst>
              <a:ext uri="{FF2B5EF4-FFF2-40B4-BE49-F238E27FC236}">
                <a16:creationId xmlns:a16="http://schemas.microsoft.com/office/drawing/2014/main" id="{F615CB7A-2504-4DCC-B8EB-C1C1121085F7}"/>
              </a:ext>
            </a:extLst>
          </p:cNvPr>
          <p:cNvSpPr/>
          <p:nvPr/>
        </p:nvSpPr>
        <p:spPr>
          <a:xfrm>
            <a:off x="7429616" y="2696046"/>
            <a:ext cx="656456" cy="6564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6" name="Oval 105">
            <a:extLst>
              <a:ext uri="{FF2B5EF4-FFF2-40B4-BE49-F238E27FC236}">
                <a16:creationId xmlns:a16="http://schemas.microsoft.com/office/drawing/2014/main" id="{39090D96-9C57-4B27-B5BB-D1F14C0BD1A5}"/>
              </a:ext>
            </a:extLst>
          </p:cNvPr>
          <p:cNvSpPr/>
          <p:nvPr/>
        </p:nvSpPr>
        <p:spPr>
          <a:xfrm>
            <a:off x="7429616" y="4417999"/>
            <a:ext cx="656456" cy="6564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09" name="Group 108">
            <a:extLst>
              <a:ext uri="{FF2B5EF4-FFF2-40B4-BE49-F238E27FC236}">
                <a16:creationId xmlns:a16="http://schemas.microsoft.com/office/drawing/2014/main" id="{7FC761CE-5752-4AA6-8935-BDB15D63FC12}"/>
              </a:ext>
            </a:extLst>
          </p:cNvPr>
          <p:cNvGrpSpPr/>
          <p:nvPr/>
        </p:nvGrpSpPr>
        <p:grpSpPr>
          <a:xfrm>
            <a:off x="8278304" y="2201181"/>
            <a:ext cx="3810358" cy="2294927"/>
            <a:chOff x="910640" y="2975794"/>
            <a:chExt cx="1527408" cy="5739998"/>
          </a:xfrm>
        </p:grpSpPr>
        <p:sp>
          <p:nvSpPr>
            <p:cNvPr id="110" name="TextBox 109">
              <a:extLst>
                <a:ext uri="{FF2B5EF4-FFF2-40B4-BE49-F238E27FC236}">
                  <a16:creationId xmlns:a16="http://schemas.microsoft.com/office/drawing/2014/main" id="{FF39BFA8-9DF0-478A-85F3-57B1D0D91A57}"/>
                </a:ext>
              </a:extLst>
            </p:cNvPr>
            <p:cNvSpPr txBox="1"/>
            <p:nvPr/>
          </p:nvSpPr>
          <p:spPr>
            <a:xfrm>
              <a:off x="910640" y="2975794"/>
              <a:ext cx="1527408" cy="769802"/>
            </a:xfrm>
            <a:prstGeom prst="rect">
              <a:avLst/>
            </a:prstGeom>
            <a:noFill/>
          </p:spPr>
          <p:txBody>
            <a:bodyPr wrap="square" rtlCol="0" anchor="ctr">
              <a:spAutoFit/>
            </a:bodyPr>
            <a:lstStyle/>
            <a:p>
              <a:r>
                <a:rPr lang="en-US" altLang="ko-KR" sz="1400" b="1" dirty="0" err="1">
                  <a:solidFill>
                    <a:schemeClr val="tx1">
                      <a:lumMod val="75000"/>
                      <a:lumOff val="25000"/>
                    </a:schemeClr>
                  </a:solidFill>
                  <a:cs typeface="Arial" pitchFamily="34" charset="0"/>
                </a:rPr>
                <a:t>Ưu</a:t>
              </a:r>
              <a:r>
                <a:rPr lang="en-US" altLang="ko-KR" sz="1400" b="1" dirty="0">
                  <a:solidFill>
                    <a:schemeClr val="tx1">
                      <a:lumMod val="75000"/>
                      <a:lumOff val="25000"/>
                    </a:schemeClr>
                  </a:solidFill>
                  <a:cs typeface="Arial" pitchFamily="34" charset="0"/>
                </a:rPr>
                <a:t> </a:t>
              </a:r>
              <a:r>
                <a:rPr lang="en-US" altLang="ko-KR" sz="1400" b="1" dirty="0" err="1">
                  <a:solidFill>
                    <a:schemeClr val="tx1">
                      <a:lumMod val="75000"/>
                      <a:lumOff val="25000"/>
                    </a:schemeClr>
                  </a:solidFill>
                  <a:cs typeface="Arial" pitchFamily="34" charset="0"/>
                </a:rPr>
                <a:t>điểm</a:t>
              </a:r>
              <a:endParaRPr lang="ko-KR" altLang="en-US" sz="1400" b="1" dirty="0">
                <a:solidFill>
                  <a:schemeClr val="tx1">
                    <a:lumMod val="75000"/>
                    <a:lumOff val="25000"/>
                  </a:schemeClr>
                </a:solidFill>
                <a:cs typeface="Arial" pitchFamily="34" charset="0"/>
              </a:endParaRPr>
            </a:p>
          </p:txBody>
        </p:sp>
        <p:sp>
          <p:nvSpPr>
            <p:cNvPr id="111" name="TextBox 110">
              <a:extLst>
                <a:ext uri="{FF2B5EF4-FFF2-40B4-BE49-F238E27FC236}">
                  <a16:creationId xmlns:a16="http://schemas.microsoft.com/office/drawing/2014/main" id="{ADE946FD-A6FF-4BD2-A0E8-E8C05BC48C1E}"/>
                </a:ext>
              </a:extLst>
            </p:cNvPr>
            <p:cNvSpPr txBox="1"/>
            <p:nvPr/>
          </p:nvSpPr>
          <p:spPr>
            <a:xfrm>
              <a:off x="910640" y="3866047"/>
              <a:ext cx="1527408" cy="4849745"/>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a:t>
              </a:r>
              <a:r>
                <a:rPr lang="en-US" altLang="ko-KR" sz="1200" dirty="0">
                  <a:solidFill>
                    <a:schemeClr val="tx1">
                      <a:lumMod val="75000"/>
                      <a:lumOff val="25000"/>
                    </a:schemeClr>
                  </a:solidFill>
                  <a:cs typeface="Arial" pitchFamily="34" charset="0"/>
                </a:rPr>
                <a:t> </a:t>
              </a:r>
              <a:r>
                <a:rPr lang="vi-VN" altLang="ko-KR" sz="1200" dirty="0">
                  <a:solidFill>
                    <a:schemeClr val="tx1">
                      <a:lumMod val="75000"/>
                      <a:lumOff val="25000"/>
                    </a:schemeClr>
                  </a:solidFill>
                  <a:cs typeface="Arial" pitchFamily="34" charset="0"/>
                </a:rPr>
                <a:t>Giúp cho việc quản lý các sản phẩm của cửa hàng được thuận tiện hơn.</a:t>
              </a:r>
            </a:p>
            <a:p>
              <a:r>
                <a:rPr lang="vi-VN" altLang="ko-KR" sz="1200" dirty="0">
                  <a:solidFill>
                    <a:schemeClr val="tx1">
                      <a:lumMod val="75000"/>
                      <a:lumOff val="25000"/>
                    </a:schemeClr>
                  </a:solidFill>
                  <a:cs typeface="Arial" pitchFamily="34" charset="0"/>
                </a:rPr>
                <a:t>-</a:t>
              </a:r>
              <a:r>
                <a:rPr lang="en-US" altLang="ko-KR" sz="1200" dirty="0">
                  <a:solidFill>
                    <a:schemeClr val="tx1">
                      <a:lumMod val="75000"/>
                      <a:lumOff val="25000"/>
                    </a:schemeClr>
                  </a:solidFill>
                  <a:cs typeface="Arial" pitchFamily="34" charset="0"/>
                </a:rPr>
                <a:t> </a:t>
              </a:r>
              <a:r>
                <a:rPr lang="vi-VN" altLang="ko-KR" sz="1200" dirty="0">
                  <a:solidFill>
                    <a:schemeClr val="tx1">
                      <a:lumMod val="75000"/>
                      <a:lumOff val="25000"/>
                    </a:schemeClr>
                  </a:solidFill>
                  <a:cs typeface="Arial" pitchFamily="34" charset="0"/>
                </a:rPr>
                <a:t>Giúp người dùng dễ dàng tìm kiếm sản phẩm và nắm rõ quy trình mua hàng online.</a:t>
              </a:r>
            </a:p>
            <a:p>
              <a:r>
                <a:rPr lang="vi-VN" altLang="ko-KR" sz="1200" dirty="0">
                  <a:solidFill>
                    <a:schemeClr val="tx1">
                      <a:lumMod val="75000"/>
                      <a:lumOff val="25000"/>
                    </a:schemeClr>
                  </a:solidFill>
                  <a:cs typeface="Arial" pitchFamily="34" charset="0"/>
                </a:rPr>
                <a:t>-</a:t>
              </a:r>
              <a:r>
                <a:rPr lang="en-US" altLang="ko-KR" sz="1200" dirty="0">
                  <a:solidFill>
                    <a:schemeClr val="tx1">
                      <a:lumMod val="75000"/>
                      <a:lumOff val="25000"/>
                    </a:schemeClr>
                  </a:solidFill>
                  <a:cs typeface="Arial" pitchFamily="34" charset="0"/>
                </a:rPr>
                <a:t> </a:t>
              </a:r>
              <a:r>
                <a:rPr lang="vi-VN" altLang="ko-KR" sz="1200" dirty="0">
                  <a:solidFill>
                    <a:schemeClr val="tx1">
                      <a:lumMod val="75000"/>
                      <a:lumOff val="25000"/>
                    </a:schemeClr>
                  </a:solidFill>
                  <a:cs typeface="Arial" pitchFamily="34" charset="0"/>
                </a:rPr>
                <a:t>Giúp người quản lý quản lý tốt hơn cửa hàng của mình và góp phần quảng bá cho hình ảnh cửa hàng.</a:t>
              </a:r>
            </a:p>
          </p:txBody>
        </p:sp>
      </p:grpSp>
      <p:grpSp>
        <p:nvGrpSpPr>
          <p:cNvPr id="113" name="Group 112">
            <a:extLst>
              <a:ext uri="{FF2B5EF4-FFF2-40B4-BE49-F238E27FC236}">
                <a16:creationId xmlns:a16="http://schemas.microsoft.com/office/drawing/2014/main" id="{2B4E39B0-29D6-4B28-B094-B3FAB3212FA8}"/>
              </a:ext>
            </a:extLst>
          </p:cNvPr>
          <p:cNvGrpSpPr/>
          <p:nvPr/>
        </p:nvGrpSpPr>
        <p:grpSpPr>
          <a:xfrm>
            <a:off x="8272506" y="4125636"/>
            <a:ext cx="3624220" cy="1311159"/>
            <a:chOff x="910640" y="2792876"/>
            <a:chExt cx="1527408" cy="3279428"/>
          </a:xfrm>
        </p:grpSpPr>
        <p:sp>
          <p:nvSpPr>
            <p:cNvPr id="114" name="TextBox 113">
              <a:extLst>
                <a:ext uri="{FF2B5EF4-FFF2-40B4-BE49-F238E27FC236}">
                  <a16:creationId xmlns:a16="http://schemas.microsoft.com/office/drawing/2014/main" id="{90D05752-81FA-4101-9A60-F3DD7C253221}"/>
                </a:ext>
              </a:extLst>
            </p:cNvPr>
            <p:cNvSpPr txBox="1"/>
            <p:nvPr/>
          </p:nvSpPr>
          <p:spPr>
            <a:xfrm>
              <a:off x="910640" y="2792876"/>
              <a:ext cx="1527408" cy="769802"/>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Nh</a:t>
              </a:r>
              <a:r>
                <a:rPr lang="vi-VN" altLang="ko-KR" sz="1400" b="1" dirty="0">
                  <a:solidFill>
                    <a:schemeClr val="tx1">
                      <a:lumMod val="75000"/>
                      <a:lumOff val="25000"/>
                    </a:schemeClr>
                  </a:solidFill>
                  <a:cs typeface="Arial" pitchFamily="34" charset="0"/>
                </a:rPr>
                <a:t>ư</a:t>
              </a:r>
              <a:r>
                <a:rPr lang="en-US" altLang="ko-KR" sz="1400" b="1" dirty="0" err="1">
                  <a:solidFill>
                    <a:schemeClr val="tx1">
                      <a:lumMod val="75000"/>
                      <a:lumOff val="25000"/>
                    </a:schemeClr>
                  </a:solidFill>
                  <a:cs typeface="Arial" pitchFamily="34" charset="0"/>
                </a:rPr>
                <a:t>ợc</a:t>
              </a:r>
              <a:r>
                <a:rPr lang="en-US" altLang="ko-KR" sz="1400" b="1" dirty="0">
                  <a:solidFill>
                    <a:schemeClr val="tx1">
                      <a:lumMod val="75000"/>
                      <a:lumOff val="25000"/>
                    </a:schemeClr>
                  </a:solidFill>
                  <a:cs typeface="Arial" pitchFamily="34" charset="0"/>
                </a:rPr>
                <a:t> </a:t>
              </a:r>
              <a:r>
                <a:rPr lang="en-US" altLang="ko-KR" sz="1400" b="1" dirty="0" err="1">
                  <a:solidFill>
                    <a:schemeClr val="tx1">
                      <a:lumMod val="75000"/>
                      <a:lumOff val="25000"/>
                    </a:schemeClr>
                  </a:solidFill>
                  <a:cs typeface="Arial" pitchFamily="34" charset="0"/>
                </a:rPr>
                <a:t>điểm</a:t>
              </a:r>
              <a:endParaRPr lang="ko-KR" altLang="en-US" sz="1400" b="1" dirty="0">
                <a:solidFill>
                  <a:schemeClr val="tx1">
                    <a:lumMod val="75000"/>
                    <a:lumOff val="25000"/>
                  </a:schemeClr>
                </a:solidFill>
                <a:cs typeface="Arial" pitchFamily="34" charset="0"/>
              </a:endParaRPr>
            </a:p>
          </p:txBody>
        </p:sp>
        <p:sp>
          <p:nvSpPr>
            <p:cNvPr id="115" name="TextBox 114">
              <a:extLst>
                <a:ext uri="{FF2B5EF4-FFF2-40B4-BE49-F238E27FC236}">
                  <a16:creationId xmlns:a16="http://schemas.microsoft.com/office/drawing/2014/main" id="{2C82C5A8-0B36-45F8-BFB0-A4850576B520}"/>
                </a:ext>
              </a:extLst>
            </p:cNvPr>
            <p:cNvSpPr txBox="1"/>
            <p:nvPr/>
          </p:nvSpPr>
          <p:spPr>
            <a:xfrm>
              <a:off x="910640" y="3531961"/>
              <a:ext cx="1527408" cy="2540343"/>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a:t>
              </a:r>
              <a:r>
                <a:rPr lang="en-US" altLang="ko-KR" sz="1200" dirty="0">
                  <a:solidFill>
                    <a:schemeClr val="tx1">
                      <a:lumMod val="75000"/>
                      <a:lumOff val="25000"/>
                    </a:schemeClr>
                  </a:solidFill>
                  <a:cs typeface="Arial" pitchFamily="34" charset="0"/>
                </a:rPr>
                <a:t> </a:t>
              </a:r>
              <a:r>
                <a:rPr lang="vi-VN" altLang="ko-KR" sz="1200" dirty="0">
                  <a:solidFill>
                    <a:schemeClr val="tx1">
                      <a:lumMod val="75000"/>
                      <a:lumOff val="25000"/>
                    </a:schemeClr>
                  </a:solidFill>
                  <a:cs typeface="Arial" pitchFamily="34" charset="0"/>
                </a:rPr>
                <a:t>Giao diện một số website chưa thật sự thân thiện với người dùng, chức năng còn ít.</a:t>
              </a:r>
            </a:p>
            <a:p>
              <a:r>
                <a:rPr lang="vi-VN" altLang="ko-KR" sz="1200" dirty="0">
                  <a:solidFill>
                    <a:schemeClr val="tx1">
                      <a:lumMod val="75000"/>
                      <a:lumOff val="25000"/>
                    </a:schemeClr>
                  </a:solidFill>
                  <a:cs typeface="Arial" pitchFamily="34" charset="0"/>
                </a:rPr>
                <a:t>-</a:t>
              </a:r>
              <a:r>
                <a:rPr lang="en-US" altLang="ko-KR" sz="1200" dirty="0">
                  <a:solidFill>
                    <a:schemeClr val="tx1">
                      <a:lumMod val="75000"/>
                      <a:lumOff val="25000"/>
                    </a:schemeClr>
                  </a:solidFill>
                  <a:cs typeface="Arial" pitchFamily="34" charset="0"/>
                </a:rPr>
                <a:t> </a:t>
              </a:r>
              <a:r>
                <a:rPr lang="vi-VN" altLang="ko-KR" sz="1200" dirty="0">
                  <a:solidFill>
                    <a:schemeClr val="tx1">
                      <a:lumMod val="75000"/>
                      <a:lumOff val="25000"/>
                    </a:schemeClr>
                  </a:solidFill>
                  <a:cs typeface="Arial" pitchFamily="34" charset="0"/>
                </a:rPr>
                <a:t>Một số website không thể hiện được hết thông tin của sản phẩm, gây khó khăn cho người dùng khi chọn mua sản phẩm.</a:t>
              </a:r>
            </a:p>
          </p:txBody>
        </p:sp>
      </p:grpSp>
      <p:sp>
        <p:nvSpPr>
          <p:cNvPr id="125" name="Oval 21">
            <a:extLst>
              <a:ext uri="{FF2B5EF4-FFF2-40B4-BE49-F238E27FC236}">
                <a16:creationId xmlns:a16="http://schemas.microsoft.com/office/drawing/2014/main" id="{EEFAFC80-AA79-4126-B949-26D3E2E28C86}"/>
              </a:ext>
            </a:extLst>
          </p:cNvPr>
          <p:cNvSpPr>
            <a:spLocks noChangeAspect="1"/>
          </p:cNvSpPr>
          <p:nvPr/>
        </p:nvSpPr>
        <p:spPr>
          <a:xfrm rot="20700000">
            <a:off x="7564050" y="6246327"/>
            <a:ext cx="387594" cy="31484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6" name="Freeform 95">
            <a:extLst>
              <a:ext uri="{FF2B5EF4-FFF2-40B4-BE49-F238E27FC236}">
                <a16:creationId xmlns:a16="http://schemas.microsoft.com/office/drawing/2014/main" id="{F6268416-03AB-4ED8-9E4A-1DC1DF5279E7}"/>
              </a:ext>
            </a:extLst>
          </p:cNvPr>
          <p:cNvSpPr>
            <a:spLocks/>
          </p:cNvSpPr>
          <p:nvPr/>
        </p:nvSpPr>
        <p:spPr>
          <a:xfrm>
            <a:off x="7588557" y="2825221"/>
            <a:ext cx="338573" cy="338573"/>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8" name="Rounded Rectangle 1">
            <a:extLst>
              <a:ext uri="{FF2B5EF4-FFF2-40B4-BE49-F238E27FC236}">
                <a16:creationId xmlns:a16="http://schemas.microsoft.com/office/drawing/2014/main" id="{1F56A1DC-EF65-4E4D-873C-2A701FE79C0E}"/>
              </a:ext>
            </a:extLst>
          </p:cNvPr>
          <p:cNvSpPr>
            <a:spLocks noChangeAspect="1"/>
          </p:cNvSpPr>
          <p:nvPr/>
        </p:nvSpPr>
        <p:spPr>
          <a:xfrm>
            <a:off x="7657530" y="4581932"/>
            <a:ext cx="200630" cy="338573"/>
          </a:xfrm>
          <a:custGeom>
            <a:avLst/>
            <a:gdLst/>
            <a:ahLst/>
            <a:cxnLst/>
            <a:rect l="l" t="t" r="r" b="b"/>
            <a:pathLst>
              <a:path w="2337548" h="3944720">
                <a:moveTo>
                  <a:pt x="2013548" y="1242075"/>
                </a:moveTo>
                <a:lnTo>
                  <a:pt x="2337548" y="1242075"/>
                </a:lnTo>
                <a:lnTo>
                  <a:pt x="2337548" y="1945866"/>
                </a:lnTo>
                <a:lnTo>
                  <a:pt x="2337548" y="1962155"/>
                </a:lnTo>
                <a:lnTo>
                  <a:pt x="2336798" y="1962155"/>
                </a:lnTo>
                <a:cubicBezTo>
                  <a:pt x="2330129" y="2597501"/>
                  <a:pt x="1898450" y="3121603"/>
                  <a:pt x="1336990" y="3208701"/>
                </a:cubicBezTo>
                <a:lnTo>
                  <a:pt x="1336990" y="3620720"/>
                </a:lnTo>
                <a:lnTo>
                  <a:pt x="1895070" y="3620720"/>
                </a:lnTo>
                <a:lnTo>
                  <a:pt x="1895070" y="3944720"/>
                </a:lnTo>
                <a:lnTo>
                  <a:pt x="454910" y="3944720"/>
                </a:lnTo>
                <a:lnTo>
                  <a:pt x="454910" y="3620720"/>
                </a:lnTo>
                <a:lnTo>
                  <a:pt x="1012990" y="3620720"/>
                </a:lnTo>
                <a:lnTo>
                  <a:pt x="1012990" y="3210585"/>
                </a:lnTo>
                <a:cubicBezTo>
                  <a:pt x="447376" y="3129632"/>
                  <a:pt x="8655" y="2604919"/>
                  <a:pt x="389" y="1964536"/>
                </a:cubicBezTo>
                <a:lnTo>
                  <a:pt x="0" y="1964536"/>
                </a:lnTo>
                <a:lnTo>
                  <a:pt x="0" y="1244456"/>
                </a:lnTo>
                <a:lnTo>
                  <a:pt x="324000" y="1244456"/>
                </a:lnTo>
                <a:lnTo>
                  <a:pt x="324000" y="1964536"/>
                </a:lnTo>
                <a:lnTo>
                  <a:pt x="323361" y="1964536"/>
                </a:lnTo>
                <a:cubicBezTo>
                  <a:pt x="331926" y="2486037"/>
                  <a:pt x="710705" y="2903701"/>
                  <a:pt x="1173940" y="2900510"/>
                </a:cubicBezTo>
                <a:cubicBezTo>
                  <a:pt x="1634302" y="2897337"/>
                  <a:pt x="2006933" y="2479634"/>
                  <a:pt x="2014006" y="1962155"/>
                </a:cubicBezTo>
                <a:lnTo>
                  <a:pt x="2013548" y="1962155"/>
                </a:lnTo>
                <a:close/>
                <a:moveTo>
                  <a:pt x="1168773" y="0"/>
                </a:moveTo>
                <a:cubicBezTo>
                  <a:pt x="1546536" y="0"/>
                  <a:pt x="1852773" y="306237"/>
                  <a:pt x="1852773" y="684000"/>
                </a:cubicBezTo>
                <a:lnTo>
                  <a:pt x="1852773" y="1980000"/>
                </a:lnTo>
                <a:cubicBezTo>
                  <a:pt x="1852773" y="2357763"/>
                  <a:pt x="1546536" y="2664000"/>
                  <a:pt x="1168773" y="2664000"/>
                </a:cubicBezTo>
                <a:cubicBezTo>
                  <a:pt x="791010" y="2664000"/>
                  <a:pt x="484773" y="2357763"/>
                  <a:pt x="484773" y="1980000"/>
                </a:cubicBezTo>
                <a:lnTo>
                  <a:pt x="484773" y="684000"/>
                </a:lnTo>
                <a:cubicBezTo>
                  <a:pt x="484773" y="306237"/>
                  <a:pt x="791010" y="0"/>
                  <a:pt x="116877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78" name="Freeform: Shape 177">
            <a:extLst>
              <a:ext uri="{FF2B5EF4-FFF2-40B4-BE49-F238E27FC236}">
                <a16:creationId xmlns:a16="http://schemas.microsoft.com/office/drawing/2014/main" id="{9D8B12F9-89D0-4EC4-91C2-06EE7D6C9D75}"/>
              </a:ext>
            </a:extLst>
          </p:cNvPr>
          <p:cNvSpPr>
            <a:spLocks/>
          </p:cNvSpPr>
          <p:nvPr/>
        </p:nvSpPr>
        <p:spPr bwMode="auto">
          <a:xfrm rot="470941">
            <a:off x="2328222" y="4353017"/>
            <a:ext cx="3093908" cy="2557868"/>
          </a:xfrm>
          <a:custGeom>
            <a:avLst/>
            <a:gdLst>
              <a:gd name="connsiteX0" fmla="*/ 1380104 w 3093908"/>
              <a:gd name="connsiteY0" fmla="*/ 960640 h 2557868"/>
              <a:gd name="connsiteX1" fmla="*/ 1404926 w 3093908"/>
              <a:gd name="connsiteY1" fmla="*/ 974839 h 2557868"/>
              <a:gd name="connsiteX2" fmla="*/ 1419110 w 3093908"/>
              <a:gd name="connsiteY2" fmla="*/ 987262 h 2557868"/>
              <a:gd name="connsiteX3" fmla="*/ 1426202 w 3093908"/>
              <a:gd name="connsiteY3" fmla="*/ 994361 h 2557868"/>
              <a:gd name="connsiteX4" fmla="*/ 1426202 w 3093908"/>
              <a:gd name="connsiteY4" fmla="*/ 997911 h 2557868"/>
              <a:gd name="connsiteX5" fmla="*/ 1419110 w 3093908"/>
              <a:gd name="connsiteY5" fmla="*/ 1026307 h 2557868"/>
              <a:gd name="connsiteX6" fmla="*/ 1417337 w 3093908"/>
              <a:gd name="connsiteY6" fmla="*/ 1045830 h 2557868"/>
              <a:gd name="connsiteX7" fmla="*/ 1413791 w 3093908"/>
              <a:gd name="connsiteY7" fmla="*/ 1058253 h 2557868"/>
              <a:gd name="connsiteX8" fmla="*/ 1413791 w 3093908"/>
              <a:gd name="connsiteY8" fmla="*/ 1065352 h 2557868"/>
              <a:gd name="connsiteX9" fmla="*/ 1413791 w 3093908"/>
              <a:gd name="connsiteY9" fmla="*/ 1067128 h 2557868"/>
              <a:gd name="connsiteX10" fmla="*/ 1420883 w 3093908"/>
              <a:gd name="connsiteY10" fmla="*/ 1090200 h 2557868"/>
              <a:gd name="connsiteX11" fmla="*/ 1427975 w 3093908"/>
              <a:gd name="connsiteY11" fmla="*/ 1120371 h 2557868"/>
              <a:gd name="connsiteX12" fmla="*/ 1442159 w 3093908"/>
              <a:gd name="connsiteY12" fmla="*/ 1143443 h 2557868"/>
              <a:gd name="connsiteX13" fmla="*/ 1452797 w 3093908"/>
              <a:gd name="connsiteY13" fmla="*/ 1161191 h 2557868"/>
              <a:gd name="connsiteX14" fmla="*/ 1461662 w 3093908"/>
              <a:gd name="connsiteY14" fmla="*/ 1175389 h 2557868"/>
              <a:gd name="connsiteX15" fmla="*/ 1466982 w 3093908"/>
              <a:gd name="connsiteY15" fmla="*/ 1177164 h 2557868"/>
              <a:gd name="connsiteX16" fmla="*/ 1491804 w 3093908"/>
              <a:gd name="connsiteY16" fmla="*/ 1205561 h 2557868"/>
              <a:gd name="connsiteX17" fmla="*/ 1507761 w 3093908"/>
              <a:gd name="connsiteY17" fmla="*/ 1223308 h 2557868"/>
              <a:gd name="connsiteX18" fmla="*/ 1518399 w 3093908"/>
              <a:gd name="connsiteY18" fmla="*/ 1237507 h 2557868"/>
              <a:gd name="connsiteX19" fmla="*/ 1520172 w 3093908"/>
              <a:gd name="connsiteY19" fmla="*/ 1241056 h 2557868"/>
              <a:gd name="connsiteX20" fmla="*/ 1543221 w 3093908"/>
              <a:gd name="connsiteY20" fmla="*/ 1290751 h 2557868"/>
              <a:gd name="connsiteX21" fmla="*/ 1566271 w 3093908"/>
              <a:gd name="connsiteY21" fmla="*/ 1342219 h 2557868"/>
              <a:gd name="connsiteX22" fmla="*/ 1589320 w 3093908"/>
              <a:gd name="connsiteY22" fmla="*/ 1395463 h 2557868"/>
              <a:gd name="connsiteX23" fmla="*/ 1608823 w 3093908"/>
              <a:gd name="connsiteY23" fmla="*/ 1448707 h 2557868"/>
              <a:gd name="connsiteX24" fmla="*/ 1628326 w 3093908"/>
              <a:gd name="connsiteY24" fmla="*/ 1501950 h 2557868"/>
              <a:gd name="connsiteX25" fmla="*/ 1646057 w 3093908"/>
              <a:gd name="connsiteY25" fmla="*/ 1551644 h 2557868"/>
              <a:gd name="connsiteX26" fmla="*/ 1662014 w 3093908"/>
              <a:gd name="connsiteY26" fmla="*/ 1597789 h 2557868"/>
              <a:gd name="connsiteX27" fmla="*/ 1676198 w 3093908"/>
              <a:gd name="connsiteY27" fmla="*/ 1638609 h 2557868"/>
              <a:gd name="connsiteX28" fmla="*/ 1685063 w 3093908"/>
              <a:gd name="connsiteY28" fmla="*/ 1674105 h 2557868"/>
              <a:gd name="connsiteX29" fmla="*/ 1693928 w 3093908"/>
              <a:gd name="connsiteY29" fmla="*/ 1698952 h 2557868"/>
              <a:gd name="connsiteX30" fmla="*/ 1699247 w 3093908"/>
              <a:gd name="connsiteY30" fmla="*/ 1714925 h 2557868"/>
              <a:gd name="connsiteX31" fmla="*/ 1701020 w 3093908"/>
              <a:gd name="connsiteY31" fmla="*/ 1722024 h 2557868"/>
              <a:gd name="connsiteX32" fmla="*/ 1715204 w 3093908"/>
              <a:gd name="connsiteY32" fmla="*/ 1762844 h 2557868"/>
              <a:gd name="connsiteX33" fmla="*/ 1725842 w 3093908"/>
              <a:gd name="connsiteY33" fmla="*/ 1814313 h 2557868"/>
              <a:gd name="connsiteX34" fmla="*/ 1740026 w 3093908"/>
              <a:gd name="connsiteY34" fmla="*/ 1871106 h 2557868"/>
              <a:gd name="connsiteX35" fmla="*/ 1752438 w 3093908"/>
              <a:gd name="connsiteY35" fmla="*/ 1933224 h 2557868"/>
              <a:gd name="connsiteX36" fmla="*/ 1763076 w 3093908"/>
              <a:gd name="connsiteY36" fmla="*/ 2000666 h 2557868"/>
              <a:gd name="connsiteX37" fmla="*/ 1775487 w 3093908"/>
              <a:gd name="connsiteY37" fmla="*/ 2066333 h 2557868"/>
              <a:gd name="connsiteX38" fmla="*/ 1784352 w 3093908"/>
              <a:gd name="connsiteY38" fmla="*/ 2135550 h 2557868"/>
              <a:gd name="connsiteX39" fmla="*/ 1793217 w 3093908"/>
              <a:gd name="connsiteY39" fmla="*/ 2199442 h 2557868"/>
              <a:gd name="connsiteX40" fmla="*/ 1802082 w 3093908"/>
              <a:gd name="connsiteY40" fmla="*/ 2265109 h 2557868"/>
              <a:gd name="connsiteX41" fmla="*/ 1810947 w 3093908"/>
              <a:gd name="connsiteY41" fmla="*/ 2321902 h 2557868"/>
              <a:gd name="connsiteX42" fmla="*/ 1816266 w 3093908"/>
              <a:gd name="connsiteY42" fmla="*/ 2371596 h 2557868"/>
              <a:gd name="connsiteX43" fmla="*/ 1822384 w 3093908"/>
              <a:gd name="connsiteY43" fmla="*/ 2409869 h 2557868"/>
              <a:gd name="connsiteX44" fmla="*/ 1568614 w 3093908"/>
              <a:gd name="connsiteY44" fmla="*/ 2444853 h 2557868"/>
              <a:gd name="connsiteX45" fmla="*/ 1560952 w 3093908"/>
              <a:gd name="connsiteY45" fmla="*/ 2376921 h 2557868"/>
              <a:gd name="connsiteX46" fmla="*/ 1550313 w 3093908"/>
              <a:gd name="connsiteY46" fmla="*/ 2218965 h 2557868"/>
              <a:gd name="connsiteX47" fmla="*/ 1544994 w 3093908"/>
              <a:gd name="connsiteY47" fmla="*/ 2146198 h 2557868"/>
              <a:gd name="connsiteX48" fmla="*/ 1537902 w 3093908"/>
              <a:gd name="connsiteY48" fmla="*/ 2078757 h 2557868"/>
              <a:gd name="connsiteX49" fmla="*/ 1534356 w 3093908"/>
              <a:gd name="connsiteY49" fmla="*/ 2018414 h 2557868"/>
              <a:gd name="connsiteX50" fmla="*/ 1527264 w 3093908"/>
              <a:gd name="connsiteY50" fmla="*/ 1963395 h 2557868"/>
              <a:gd name="connsiteX51" fmla="*/ 1521945 w 3093908"/>
              <a:gd name="connsiteY51" fmla="*/ 1919025 h 2557868"/>
              <a:gd name="connsiteX52" fmla="*/ 1518399 w 3093908"/>
              <a:gd name="connsiteY52" fmla="*/ 1885305 h 2557868"/>
              <a:gd name="connsiteX53" fmla="*/ 1514853 w 3093908"/>
              <a:gd name="connsiteY53" fmla="*/ 1864007 h 2557868"/>
              <a:gd name="connsiteX54" fmla="*/ 1514853 w 3093908"/>
              <a:gd name="connsiteY54" fmla="*/ 1855133 h 2557868"/>
              <a:gd name="connsiteX55" fmla="*/ 1507761 w 3093908"/>
              <a:gd name="connsiteY55" fmla="*/ 1817863 h 2557868"/>
              <a:gd name="connsiteX56" fmla="*/ 1500669 w 3093908"/>
              <a:gd name="connsiteY56" fmla="*/ 1778817 h 2557868"/>
              <a:gd name="connsiteX57" fmla="*/ 1491804 w 3093908"/>
              <a:gd name="connsiteY57" fmla="*/ 1739772 h 2557868"/>
              <a:gd name="connsiteX58" fmla="*/ 1482939 w 3093908"/>
              <a:gd name="connsiteY58" fmla="*/ 1706051 h 2557868"/>
              <a:gd name="connsiteX59" fmla="*/ 1474074 w 3093908"/>
              <a:gd name="connsiteY59" fmla="*/ 1674105 h 2557868"/>
              <a:gd name="connsiteX60" fmla="*/ 1466982 w 3093908"/>
              <a:gd name="connsiteY60" fmla="*/ 1651033 h 2557868"/>
              <a:gd name="connsiteX61" fmla="*/ 1461662 w 3093908"/>
              <a:gd name="connsiteY61" fmla="*/ 1635059 h 2557868"/>
              <a:gd name="connsiteX62" fmla="*/ 1461662 w 3093908"/>
              <a:gd name="connsiteY62" fmla="*/ 1627960 h 2557868"/>
              <a:gd name="connsiteX63" fmla="*/ 1410245 w 3093908"/>
              <a:gd name="connsiteY63" fmla="*/ 1471779 h 2557868"/>
              <a:gd name="connsiteX64" fmla="*/ 1360601 w 3093908"/>
              <a:gd name="connsiteY64" fmla="*/ 1331571 h 2557868"/>
              <a:gd name="connsiteX65" fmla="*/ 1349962 w 3093908"/>
              <a:gd name="connsiteY65" fmla="*/ 1297850 h 2557868"/>
              <a:gd name="connsiteX66" fmla="*/ 1342870 w 3093908"/>
              <a:gd name="connsiteY66" fmla="*/ 1260579 h 2557868"/>
              <a:gd name="connsiteX67" fmla="*/ 1341097 w 3093908"/>
              <a:gd name="connsiteY67" fmla="*/ 1223309 h 2557868"/>
              <a:gd name="connsiteX68" fmla="*/ 1339324 w 3093908"/>
              <a:gd name="connsiteY68" fmla="*/ 1189588 h 2557868"/>
              <a:gd name="connsiteX69" fmla="*/ 1341097 w 3093908"/>
              <a:gd name="connsiteY69" fmla="*/ 1157641 h 2557868"/>
              <a:gd name="connsiteX70" fmla="*/ 1342870 w 3093908"/>
              <a:gd name="connsiteY70" fmla="*/ 1131020 h 2557868"/>
              <a:gd name="connsiteX71" fmla="*/ 1342870 w 3093908"/>
              <a:gd name="connsiteY71" fmla="*/ 1115047 h 2557868"/>
              <a:gd name="connsiteX72" fmla="*/ 1344643 w 3093908"/>
              <a:gd name="connsiteY72" fmla="*/ 1107948 h 2557868"/>
              <a:gd name="connsiteX73" fmla="*/ 1325140 w 3093908"/>
              <a:gd name="connsiteY73" fmla="*/ 1090200 h 2557868"/>
              <a:gd name="connsiteX74" fmla="*/ 1303864 w 3093908"/>
              <a:gd name="connsiteY74" fmla="*/ 1072451 h 2557868"/>
              <a:gd name="connsiteX75" fmla="*/ 1286134 w 3093908"/>
              <a:gd name="connsiteY75" fmla="*/ 1052929 h 2557868"/>
              <a:gd name="connsiteX76" fmla="*/ 1271949 w 3093908"/>
              <a:gd name="connsiteY76" fmla="*/ 1040506 h 2557868"/>
              <a:gd name="connsiteX77" fmla="*/ 1261312 w 3093908"/>
              <a:gd name="connsiteY77" fmla="*/ 1029857 h 2557868"/>
              <a:gd name="connsiteX78" fmla="*/ 1257765 w 3093908"/>
              <a:gd name="connsiteY78" fmla="*/ 1026307 h 2557868"/>
              <a:gd name="connsiteX79" fmla="*/ 1273723 w 3093908"/>
              <a:gd name="connsiteY79" fmla="*/ 1003235 h 2557868"/>
              <a:gd name="connsiteX80" fmla="*/ 1287907 w 3093908"/>
              <a:gd name="connsiteY80" fmla="*/ 983712 h 2557868"/>
              <a:gd name="connsiteX81" fmla="*/ 1294999 w 3093908"/>
              <a:gd name="connsiteY81" fmla="*/ 978388 h 2557868"/>
              <a:gd name="connsiteX82" fmla="*/ 1300318 w 3093908"/>
              <a:gd name="connsiteY82" fmla="*/ 973064 h 2557868"/>
              <a:gd name="connsiteX83" fmla="*/ 1328686 w 3093908"/>
              <a:gd name="connsiteY83" fmla="*/ 974838 h 2557868"/>
              <a:gd name="connsiteX84" fmla="*/ 1351735 w 3093908"/>
              <a:gd name="connsiteY84" fmla="*/ 973063 h 2557868"/>
              <a:gd name="connsiteX85" fmla="*/ 1365920 w 3093908"/>
              <a:gd name="connsiteY85" fmla="*/ 971289 h 2557868"/>
              <a:gd name="connsiteX86" fmla="*/ 1374785 w 3093908"/>
              <a:gd name="connsiteY86" fmla="*/ 965965 h 2557868"/>
              <a:gd name="connsiteX87" fmla="*/ 1380104 w 3093908"/>
              <a:gd name="connsiteY87" fmla="*/ 964190 h 2557868"/>
              <a:gd name="connsiteX88" fmla="*/ 992526 w 3093908"/>
              <a:gd name="connsiteY88" fmla="*/ 897010 h 2557868"/>
              <a:gd name="connsiteX89" fmla="*/ 1002426 w 3093908"/>
              <a:gd name="connsiteY89" fmla="*/ 933418 h 2557868"/>
              <a:gd name="connsiteX90" fmla="*/ 1019133 w 3093908"/>
              <a:gd name="connsiteY90" fmla="*/ 967943 h 2557868"/>
              <a:gd name="connsiteX91" fmla="*/ 1040791 w 3093908"/>
              <a:gd name="connsiteY91" fmla="*/ 999329 h 2557868"/>
              <a:gd name="connsiteX92" fmla="*/ 1062139 w 3093908"/>
              <a:gd name="connsiteY92" fmla="*/ 1031343 h 2557868"/>
              <a:gd name="connsiteX93" fmla="*/ 1080393 w 3093908"/>
              <a:gd name="connsiteY93" fmla="*/ 1060846 h 2557868"/>
              <a:gd name="connsiteX94" fmla="*/ 1116901 w 3093908"/>
              <a:gd name="connsiteY94" fmla="*/ 1130523 h 2557868"/>
              <a:gd name="connsiteX95" fmla="*/ 1150006 w 3093908"/>
              <a:gd name="connsiteY95" fmla="*/ 1206478 h 2557868"/>
              <a:gd name="connsiteX96" fmla="*/ 1180017 w 3093908"/>
              <a:gd name="connsiteY96" fmla="*/ 1283061 h 2557868"/>
              <a:gd name="connsiteX97" fmla="*/ 1218072 w 3093908"/>
              <a:gd name="connsiteY97" fmla="*/ 1407351 h 2557868"/>
              <a:gd name="connsiteX98" fmla="*/ 1252723 w 3093908"/>
              <a:gd name="connsiteY98" fmla="*/ 1536662 h 2557868"/>
              <a:gd name="connsiteX99" fmla="*/ 1280878 w 3093908"/>
              <a:gd name="connsiteY99" fmla="*/ 1665346 h 2557868"/>
              <a:gd name="connsiteX100" fmla="*/ 1305939 w 3093908"/>
              <a:gd name="connsiteY100" fmla="*/ 1798424 h 2557868"/>
              <a:gd name="connsiteX101" fmla="*/ 1334093 w 3093908"/>
              <a:gd name="connsiteY101" fmla="*/ 1935896 h 2557868"/>
              <a:gd name="connsiteX102" fmla="*/ 1363795 w 3093908"/>
              <a:gd name="connsiteY102" fmla="*/ 2074623 h 2557868"/>
              <a:gd name="connsiteX103" fmla="*/ 1383596 w 3093908"/>
              <a:gd name="connsiteY103" fmla="*/ 2157482 h 2557868"/>
              <a:gd name="connsiteX104" fmla="*/ 1403706 w 3093908"/>
              <a:gd name="connsiteY104" fmla="*/ 2242225 h 2557868"/>
              <a:gd name="connsiteX105" fmla="*/ 1418557 w 3093908"/>
              <a:gd name="connsiteY105" fmla="*/ 2328224 h 2557868"/>
              <a:gd name="connsiteX106" fmla="*/ 1431861 w 3093908"/>
              <a:gd name="connsiteY106" fmla="*/ 2416106 h 2557868"/>
              <a:gd name="connsiteX107" fmla="*/ 1436794 w 3093908"/>
              <a:gd name="connsiteY107" fmla="*/ 2463025 h 2557868"/>
              <a:gd name="connsiteX108" fmla="*/ 748798 w 3093908"/>
              <a:gd name="connsiteY108" fmla="*/ 2557868 h 2557868"/>
              <a:gd name="connsiteX109" fmla="*/ 745632 w 3093908"/>
              <a:gd name="connsiteY109" fmla="*/ 2527213 h 2557868"/>
              <a:gd name="connsiteX110" fmla="*/ 749035 w 3093908"/>
              <a:gd name="connsiteY110" fmla="*/ 2460674 h 2557868"/>
              <a:gd name="connsiteX111" fmla="*/ 752438 w 3093908"/>
              <a:gd name="connsiteY111" fmla="*/ 2387858 h 2557868"/>
              <a:gd name="connsiteX112" fmla="*/ 757389 w 3093908"/>
              <a:gd name="connsiteY112" fmla="*/ 2313159 h 2557868"/>
              <a:gd name="connsiteX113" fmla="*/ 758936 w 3093908"/>
              <a:gd name="connsiteY113" fmla="*/ 2235321 h 2557868"/>
              <a:gd name="connsiteX114" fmla="*/ 757389 w 3093908"/>
              <a:gd name="connsiteY114" fmla="*/ 2162505 h 2557868"/>
              <a:gd name="connsiteX115" fmla="*/ 749035 w 3093908"/>
              <a:gd name="connsiteY115" fmla="*/ 2096593 h 2557868"/>
              <a:gd name="connsiteX116" fmla="*/ 730781 w 3093908"/>
              <a:gd name="connsiteY116" fmla="*/ 1899487 h 2557868"/>
              <a:gd name="connsiteX117" fmla="*/ 727378 w 3093908"/>
              <a:gd name="connsiteY117" fmla="*/ 1930873 h 2557868"/>
              <a:gd name="connsiteX118" fmla="*/ 715930 w 3093908"/>
              <a:gd name="connsiteY118" fmla="*/ 1954099 h 2557868"/>
              <a:gd name="connsiteX119" fmla="*/ 706030 w 3093908"/>
              <a:gd name="connsiteY119" fmla="*/ 1973559 h 2557868"/>
              <a:gd name="connsiteX120" fmla="*/ 697676 w 3093908"/>
              <a:gd name="connsiteY120" fmla="*/ 1990507 h 2557868"/>
              <a:gd name="connsiteX121" fmla="*/ 692726 w 3093908"/>
              <a:gd name="connsiteY121" fmla="*/ 2008711 h 2557868"/>
              <a:gd name="connsiteX122" fmla="*/ 691798 w 3093908"/>
              <a:gd name="connsiteY122" fmla="*/ 2025032 h 2557868"/>
              <a:gd name="connsiteX123" fmla="*/ 685920 w 3093908"/>
              <a:gd name="connsiteY123" fmla="*/ 2036959 h 2557868"/>
              <a:gd name="connsiteX124" fmla="*/ 676019 w 3093908"/>
              <a:gd name="connsiteY124" fmla="*/ 2058302 h 2557868"/>
              <a:gd name="connsiteX125" fmla="*/ 664571 w 3093908"/>
              <a:gd name="connsiteY125" fmla="*/ 2083411 h 2557868"/>
              <a:gd name="connsiteX126" fmla="*/ 657765 w 3093908"/>
              <a:gd name="connsiteY126" fmla="*/ 2111031 h 2557868"/>
              <a:gd name="connsiteX127" fmla="*/ 651268 w 3093908"/>
              <a:gd name="connsiteY127" fmla="*/ 2141161 h 2557868"/>
              <a:gd name="connsiteX128" fmla="*/ 647864 w 3093908"/>
              <a:gd name="connsiteY128" fmla="*/ 2164388 h 2557868"/>
              <a:gd name="connsiteX129" fmla="*/ 646317 w 3093908"/>
              <a:gd name="connsiteY129" fmla="*/ 2182592 h 2557868"/>
              <a:gd name="connsiteX130" fmla="*/ 642914 w 3093908"/>
              <a:gd name="connsiteY130" fmla="*/ 2188869 h 2557868"/>
              <a:gd name="connsiteX131" fmla="*/ 609809 w 3093908"/>
              <a:gd name="connsiteY131" fmla="*/ 2220883 h 2557868"/>
              <a:gd name="connsiteX132" fmla="*/ 578251 w 3093908"/>
              <a:gd name="connsiteY132" fmla="*/ 2247247 h 2557868"/>
              <a:gd name="connsiteX133" fmla="*/ 548550 w 3093908"/>
              <a:gd name="connsiteY133" fmla="*/ 2271729 h 2557868"/>
              <a:gd name="connsiteX134" fmla="*/ 518539 w 3093908"/>
              <a:gd name="connsiteY134" fmla="*/ 2293699 h 2557868"/>
              <a:gd name="connsiteX135" fmla="*/ 482340 w 3093908"/>
              <a:gd name="connsiteY135" fmla="*/ 2313158 h 2557868"/>
              <a:gd name="connsiteX136" fmla="*/ 437479 w 3093908"/>
              <a:gd name="connsiteY136" fmla="*/ 2330107 h 2557868"/>
              <a:gd name="connsiteX137" fmla="*/ 400971 w 3093908"/>
              <a:gd name="connsiteY137" fmla="*/ 2336384 h 2557868"/>
              <a:gd name="connsiteX138" fmla="*/ 369413 w 3093908"/>
              <a:gd name="connsiteY138" fmla="*/ 2331362 h 2557868"/>
              <a:gd name="connsiteX139" fmla="*/ 338164 w 3093908"/>
              <a:gd name="connsiteY139" fmla="*/ 2321947 h 2557868"/>
              <a:gd name="connsiteX140" fmla="*/ 311557 w 3093908"/>
              <a:gd name="connsiteY140" fmla="*/ 2301859 h 2557868"/>
              <a:gd name="connsiteX141" fmla="*/ 284949 w 3093908"/>
              <a:gd name="connsiteY141" fmla="*/ 2280517 h 2557868"/>
              <a:gd name="connsiteX142" fmla="*/ 261745 w 3093908"/>
              <a:gd name="connsiteY142" fmla="*/ 2255408 h 2557868"/>
              <a:gd name="connsiteX143" fmla="*/ 240397 w 3093908"/>
              <a:gd name="connsiteY143" fmla="*/ 2227160 h 2557868"/>
              <a:gd name="connsiteX144" fmla="*/ 222143 w 3093908"/>
              <a:gd name="connsiteY144" fmla="*/ 2200796 h 2557868"/>
              <a:gd name="connsiteX145" fmla="*/ 205435 w 3093908"/>
              <a:gd name="connsiteY145" fmla="*/ 2177570 h 2557868"/>
              <a:gd name="connsiteX146" fmla="*/ 192132 w 3093908"/>
              <a:gd name="connsiteY146" fmla="*/ 2157482 h 2557868"/>
              <a:gd name="connsiteX147" fmla="*/ 180684 w 3093908"/>
              <a:gd name="connsiteY147" fmla="*/ 2146183 h 2557868"/>
              <a:gd name="connsiteX148" fmla="*/ 147579 w 3093908"/>
              <a:gd name="connsiteY148" fmla="*/ 2106009 h 2557868"/>
              <a:gd name="connsiteX149" fmla="*/ 119425 w 3093908"/>
              <a:gd name="connsiteY149" fmla="*/ 2060185 h 2557868"/>
              <a:gd name="connsiteX150" fmla="*/ 96220 w 3093908"/>
              <a:gd name="connsiteY150" fmla="*/ 2003690 h 2557868"/>
              <a:gd name="connsiteX151" fmla="*/ 79513 w 3093908"/>
              <a:gd name="connsiteY151" fmla="*/ 1944056 h 2557868"/>
              <a:gd name="connsiteX152" fmla="*/ 66210 w 3093908"/>
              <a:gd name="connsiteY152" fmla="*/ 1877517 h 2557868"/>
              <a:gd name="connsiteX153" fmla="*/ 61259 w 3093908"/>
              <a:gd name="connsiteY153" fmla="*/ 1807839 h 2557868"/>
              <a:gd name="connsiteX154" fmla="*/ 61259 w 3093908"/>
              <a:gd name="connsiteY154" fmla="*/ 1740045 h 2557868"/>
              <a:gd name="connsiteX155" fmla="*/ 69613 w 3093908"/>
              <a:gd name="connsiteY155" fmla="*/ 1672250 h 2557868"/>
              <a:gd name="connsiteX156" fmla="*/ 74563 w 3093908"/>
              <a:gd name="connsiteY156" fmla="*/ 1640864 h 2557868"/>
              <a:gd name="connsiteX157" fmla="*/ 73016 w 3093908"/>
              <a:gd name="connsiteY157" fmla="*/ 1610733 h 2557868"/>
              <a:gd name="connsiteX158" fmla="*/ 73016 w 3093908"/>
              <a:gd name="connsiteY158" fmla="*/ 1581230 h 2557868"/>
              <a:gd name="connsiteX159" fmla="*/ 73016 w 3093908"/>
              <a:gd name="connsiteY159" fmla="*/ 1552983 h 2557868"/>
              <a:gd name="connsiteX160" fmla="*/ 76110 w 3093908"/>
              <a:gd name="connsiteY160" fmla="*/ 1529757 h 2557868"/>
              <a:gd name="connsiteX161" fmla="*/ 59713 w 3093908"/>
              <a:gd name="connsiteY161" fmla="*/ 1478283 h 2557868"/>
              <a:gd name="connsiteX162" fmla="*/ 39911 w 3093908"/>
              <a:gd name="connsiteY162" fmla="*/ 1421788 h 2557868"/>
              <a:gd name="connsiteX163" fmla="*/ 23204 w 3093908"/>
              <a:gd name="connsiteY163" fmla="*/ 1364038 h 2557868"/>
              <a:gd name="connsiteX164" fmla="*/ 8354 w 3093908"/>
              <a:gd name="connsiteY164" fmla="*/ 1307542 h 2557868"/>
              <a:gd name="connsiteX165" fmla="*/ 0 w 3093908"/>
              <a:gd name="connsiteY165" fmla="*/ 1251675 h 2557868"/>
              <a:gd name="connsiteX166" fmla="*/ 33105 w 3093908"/>
              <a:gd name="connsiteY166" fmla="*/ 1218405 h 2557868"/>
              <a:gd name="connsiteX167" fmla="*/ 79513 w 3093908"/>
              <a:gd name="connsiteY167" fmla="*/ 1192040 h 2557868"/>
              <a:gd name="connsiteX168" fmla="*/ 127469 w 3093908"/>
              <a:gd name="connsiteY168" fmla="*/ 1170070 h 2557868"/>
              <a:gd name="connsiteX169" fmla="*/ 184088 w 3093908"/>
              <a:gd name="connsiteY169" fmla="*/ 1155632 h 2557868"/>
              <a:gd name="connsiteX170" fmla="*/ 240397 w 3093908"/>
              <a:gd name="connsiteY170" fmla="*/ 1148727 h 2557868"/>
              <a:gd name="connsiteX171" fmla="*/ 255247 w 3093908"/>
              <a:gd name="connsiteY171" fmla="*/ 1158771 h 2557868"/>
              <a:gd name="connsiteX172" fmla="*/ 271645 w 3093908"/>
              <a:gd name="connsiteY172" fmla="*/ 1165048 h 2557868"/>
              <a:gd name="connsiteX173" fmla="*/ 289899 w 3093908"/>
              <a:gd name="connsiteY173" fmla="*/ 1170070 h 2557868"/>
              <a:gd name="connsiteX174" fmla="*/ 306606 w 3093908"/>
              <a:gd name="connsiteY174" fmla="*/ 1178231 h 2557868"/>
              <a:gd name="connsiteX175" fmla="*/ 321457 w 3093908"/>
              <a:gd name="connsiteY175" fmla="*/ 1192040 h 2557868"/>
              <a:gd name="connsiteX176" fmla="*/ 338164 w 3093908"/>
              <a:gd name="connsiteY176" fmla="*/ 1216522 h 2557868"/>
              <a:gd name="connsiteX177" fmla="*/ 349612 w 3093908"/>
              <a:gd name="connsiteY177" fmla="*/ 1244770 h 2557868"/>
              <a:gd name="connsiteX178" fmla="*/ 336308 w 3093908"/>
              <a:gd name="connsiteY178" fmla="*/ 1266112 h 2557868"/>
              <a:gd name="connsiteX179" fmla="*/ 331358 w 3093908"/>
              <a:gd name="connsiteY179" fmla="*/ 1288083 h 2557868"/>
              <a:gd name="connsiteX180" fmla="*/ 336308 w 3093908"/>
              <a:gd name="connsiteY180" fmla="*/ 1309425 h 2557868"/>
              <a:gd name="connsiteX181" fmla="*/ 341258 w 3093908"/>
              <a:gd name="connsiteY181" fmla="*/ 1330768 h 2557868"/>
              <a:gd name="connsiteX182" fmla="*/ 344661 w 3093908"/>
              <a:gd name="connsiteY182" fmla="*/ 1353994 h 2557868"/>
              <a:gd name="connsiteX183" fmla="*/ 343114 w 3093908"/>
              <a:gd name="connsiteY183" fmla="*/ 1377220 h 2557868"/>
              <a:gd name="connsiteX184" fmla="*/ 331358 w 3093908"/>
              <a:gd name="connsiteY184" fmla="*/ 1403584 h 2557868"/>
              <a:gd name="connsiteX185" fmla="*/ 278452 w 3093908"/>
              <a:gd name="connsiteY185" fmla="*/ 1425555 h 2557868"/>
              <a:gd name="connsiteX186" fmla="*/ 278452 w 3093908"/>
              <a:gd name="connsiteY186" fmla="*/ 1448781 h 2557868"/>
              <a:gd name="connsiteX187" fmla="*/ 279999 w 3093908"/>
              <a:gd name="connsiteY187" fmla="*/ 1472006 h 2557868"/>
              <a:gd name="connsiteX188" fmla="*/ 283402 w 3093908"/>
              <a:gd name="connsiteY188" fmla="*/ 1498371 h 2557868"/>
              <a:gd name="connsiteX189" fmla="*/ 283402 w 3093908"/>
              <a:gd name="connsiteY189" fmla="*/ 1522852 h 2557868"/>
              <a:gd name="connsiteX190" fmla="*/ 279999 w 3093908"/>
              <a:gd name="connsiteY190" fmla="*/ 1547961 h 2557868"/>
              <a:gd name="connsiteX191" fmla="*/ 275048 w 3093908"/>
              <a:gd name="connsiteY191" fmla="*/ 1568048 h 2557868"/>
              <a:gd name="connsiteX192" fmla="*/ 261745 w 3093908"/>
              <a:gd name="connsiteY192" fmla="*/ 1584369 h 2557868"/>
              <a:gd name="connsiteX193" fmla="*/ 275048 w 3093908"/>
              <a:gd name="connsiteY193" fmla="*/ 1609478 h 2557868"/>
              <a:gd name="connsiteX194" fmla="*/ 289899 w 3093908"/>
              <a:gd name="connsiteY194" fmla="*/ 1632704 h 2557868"/>
              <a:gd name="connsiteX195" fmla="*/ 306606 w 3093908"/>
              <a:gd name="connsiteY195" fmla="*/ 1654047 h 2557868"/>
              <a:gd name="connsiteX196" fmla="*/ 323004 w 3093908"/>
              <a:gd name="connsiteY196" fmla="*/ 1669112 h 2557868"/>
              <a:gd name="connsiteX197" fmla="*/ 338164 w 3093908"/>
              <a:gd name="connsiteY197" fmla="*/ 1675389 h 2557868"/>
              <a:gd name="connsiteX198" fmla="*/ 349612 w 3093908"/>
              <a:gd name="connsiteY198" fmla="*/ 1659068 h 2557868"/>
              <a:gd name="connsiteX199" fmla="*/ 357965 w 3093908"/>
              <a:gd name="connsiteY199" fmla="*/ 1630821 h 2557868"/>
              <a:gd name="connsiteX200" fmla="*/ 369413 w 3093908"/>
              <a:gd name="connsiteY200" fmla="*/ 1596296 h 2557868"/>
              <a:gd name="connsiteX201" fmla="*/ 379622 w 3093908"/>
              <a:gd name="connsiteY201" fmla="*/ 1556122 h 2557868"/>
              <a:gd name="connsiteX202" fmla="*/ 386120 w 3093908"/>
              <a:gd name="connsiteY202" fmla="*/ 1513436 h 2557868"/>
              <a:gd name="connsiteX203" fmla="*/ 394473 w 3093908"/>
              <a:gd name="connsiteY203" fmla="*/ 1472006 h 2557868"/>
              <a:gd name="connsiteX204" fmla="*/ 399423 w 3093908"/>
              <a:gd name="connsiteY204" fmla="*/ 1433715 h 2557868"/>
              <a:gd name="connsiteX205" fmla="*/ 400970 w 3093908"/>
              <a:gd name="connsiteY205" fmla="*/ 1403584 h 2557868"/>
              <a:gd name="connsiteX206" fmla="*/ 399424 w 3093908"/>
              <a:gd name="connsiteY206" fmla="*/ 1382241 h 2557868"/>
              <a:gd name="connsiteX207" fmla="*/ 407777 w 3093908"/>
              <a:gd name="connsiteY207" fmla="*/ 1380358 h 2557868"/>
              <a:gd name="connsiteX208" fmla="*/ 410871 w 3093908"/>
              <a:gd name="connsiteY208" fmla="*/ 1377220 h 2557868"/>
              <a:gd name="connsiteX209" fmla="*/ 415821 w 3093908"/>
              <a:gd name="connsiteY209" fmla="*/ 1374081 h 2557868"/>
              <a:gd name="connsiteX210" fmla="*/ 417678 w 3093908"/>
              <a:gd name="connsiteY210" fmla="*/ 1370942 h 2557868"/>
              <a:gd name="connsiteX211" fmla="*/ 420771 w 3093908"/>
              <a:gd name="connsiteY211" fmla="*/ 1367176 h 2557868"/>
              <a:gd name="connsiteX212" fmla="*/ 422628 w 3093908"/>
              <a:gd name="connsiteY212" fmla="*/ 1362154 h 2557868"/>
              <a:gd name="connsiteX213" fmla="*/ 426031 w 3093908"/>
              <a:gd name="connsiteY213" fmla="*/ 1353994 h 2557868"/>
              <a:gd name="connsiteX214" fmla="*/ 422628 w 3093908"/>
              <a:gd name="connsiteY214" fmla="*/ 1332651 h 2557868"/>
              <a:gd name="connsiteX215" fmla="*/ 426031 w 3093908"/>
              <a:gd name="connsiteY215" fmla="*/ 1302520 h 2557868"/>
              <a:gd name="connsiteX216" fmla="*/ 432528 w 3093908"/>
              <a:gd name="connsiteY216" fmla="*/ 1271134 h 2557868"/>
              <a:gd name="connsiteX217" fmla="*/ 442429 w 3093908"/>
              <a:gd name="connsiteY217" fmla="*/ 1239748 h 2557868"/>
              <a:gd name="connsiteX218" fmla="*/ 452329 w 3093908"/>
              <a:gd name="connsiteY218" fmla="*/ 1215266 h 2557868"/>
              <a:gd name="connsiteX219" fmla="*/ 465633 w 3093908"/>
              <a:gd name="connsiteY219" fmla="*/ 1195179 h 2557868"/>
              <a:gd name="connsiteX220" fmla="*/ 487290 w 3093908"/>
              <a:gd name="connsiteY220" fmla="*/ 1178231 h 2557868"/>
              <a:gd name="connsiteX221" fmla="*/ 515445 w 3093908"/>
              <a:gd name="connsiteY221" fmla="*/ 1166932 h 2557868"/>
              <a:gd name="connsiteX222" fmla="*/ 545147 w 3093908"/>
              <a:gd name="connsiteY222" fmla="*/ 1161910 h 2557868"/>
              <a:gd name="connsiteX223" fmla="*/ 576704 w 3093908"/>
              <a:gd name="connsiteY223" fmla="*/ 1155632 h 2557868"/>
              <a:gd name="connsiteX224" fmla="*/ 609809 w 3093908"/>
              <a:gd name="connsiteY224" fmla="*/ 1148727 h 2557868"/>
              <a:gd name="connsiteX225" fmla="*/ 639511 w 3093908"/>
              <a:gd name="connsiteY225" fmla="*/ 1135545 h 2557868"/>
              <a:gd name="connsiteX226" fmla="*/ 701080 w 3093908"/>
              <a:gd name="connsiteY226" fmla="*/ 1105414 h 2557868"/>
              <a:gd name="connsiteX227" fmla="*/ 767289 w 3093908"/>
              <a:gd name="connsiteY227" fmla="*/ 1072773 h 2557868"/>
              <a:gd name="connsiteX228" fmla="*/ 835355 w 3093908"/>
              <a:gd name="connsiteY228" fmla="*/ 1039503 h 2557868"/>
              <a:gd name="connsiteX229" fmla="*/ 894758 w 3093908"/>
              <a:gd name="connsiteY229" fmla="*/ 1004351 h 2557868"/>
              <a:gd name="connsiteX230" fmla="*/ 883311 w 3093908"/>
              <a:gd name="connsiteY230" fmla="*/ 994935 h 2557868"/>
              <a:gd name="connsiteX231" fmla="*/ 908062 w 3093908"/>
              <a:gd name="connsiteY231" fmla="*/ 984891 h 2557868"/>
              <a:gd name="connsiteX232" fmla="*/ 926316 w 3093908"/>
              <a:gd name="connsiteY232" fmla="*/ 969826 h 2557868"/>
              <a:gd name="connsiteX233" fmla="*/ 944570 w 3093908"/>
              <a:gd name="connsiteY233" fmla="*/ 951622 h 2557868"/>
              <a:gd name="connsiteX234" fmla="*/ 959421 w 3093908"/>
              <a:gd name="connsiteY234" fmla="*/ 931534 h 2557868"/>
              <a:gd name="connsiteX235" fmla="*/ 976128 w 3093908"/>
              <a:gd name="connsiteY235" fmla="*/ 912075 h 2557868"/>
              <a:gd name="connsiteX236" fmla="*/ 2691081 w 3093908"/>
              <a:gd name="connsiteY236" fmla="*/ 204628 h 2557868"/>
              <a:gd name="connsiteX237" fmla="*/ 2716142 w 3093908"/>
              <a:gd name="connsiteY237" fmla="*/ 202745 h 2557868"/>
              <a:gd name="connsiteX238" fmla="*/ 2745843 w 3093908"/>
              <a:gd name="connsiteY238" fmla="*/ 202745 h 2557868"/>
              <a:gd name="connsiteX239" fmla="*/ 2782351 w 3093908"/>
              <a:gd name="connsiteY239" fmla="*/ 204628 h 2557868"/>
              <a:gd name="connsiteX240" fmla="*/ 2818860 w 3093908"/>
              <a:gd name="connsiteY240" fmla="*/ 209650 h 2557868"/>
              <a:gd name="connsiteX241" fmla="*/ 2858462 w 3093908"/>
              <a:gd name="connsiteY241" fmla="*/ 217810 h 2557868"/>
              <a:gd name="connsiteX242" fmla="*/ 2891876 w 3093908"/>
              <a:gd name="connsiteY242" fmla="*/ 225971 h 2557868"/>
              <a:gd name="connsiteX243" fmla="*/ 2923124 w 3093908"/>
              <a:gd name="connsiteY243" fmla="*/ 239153 h 2557868"/>
              <a:gd name="connsiteX244" fmla="*/ 2943235 w 3093908"/>
              <a:gd name="connsiteY244" fmla="*/ 252336 h 2557868"/>
              <a:gd name="connsiteX245" fmla="*/ 2956229 w 3093908"/>
              <a:gd name="connsiteY245" fmla="*/ 269284 h 2557868"/>
              <a:gd name="connsiteX246" fmla="*/ 2961489 w 3093908"/>
              <a:gd name="connsiteY246" fmla="*/ 278700 h 2557868"/>
              <a:gd name="connsiteX247" fmla="*/ 2963036 w 3093908"/>
              <a:gd name="connsiteY247" fmla="*/ 300670 h 2557868"/>
              <a:gd name="connsiteX248" fmla="*/ 2967986 w 3093908"/>
              <a:gd name="connsiteY248" fmla="*/ 328918 h 2557868"/>
              <a:gd name="connsiteX249" fmla="*/ 2971389 w 3093908"/>
              <a:gd name="connsiteY249" fmla="*/ 358421 h 2557868"/>
              <a:gd name="connsiteX250" fmla="*/ 2976340 w 3093908"/>
              <a:gd name="connsiteY250" fmla="*/ 393573 h 2557868"/>
              <a:gd name="connsiteX251" fmla="*/ 2977886 w 3093908"/>
              <a:gd name="connsiteY251" fmla="*/ 423077 h 2557868"/>
              <a:gd name="connsiteX252" fmla="*/ 2981290 w 3093908"/>
              <a:gd name="connsiteY252" fmla="*/ 451324 h 2557868"/>
              <a:gd name="connsiteX253" fmla="*/ 2981290 w 3093908"/>
              <a:gd name="connsiteY253" fmla="*/ 471412 h 2557868"/>
              <a:gd name="connsiteX254" fmla="*/ 2969533 w 3093908"/>
              <a:gd name="connsiteY254" fmla="*/ 515980 h 2557868"/>
              <a:gd name="connsiteX255" fmla="*/ 2974483 w 3093908"/>
              <a:gd name="connsiteY255" fmla="*/ 537323 h 2557868"/>
              <a:gd name="connsiteX256" fmla="*/ 2981290 w 3093908"/>
              <a:gd name="connsiteY256" fmla="*/ 567453 h 2557868"/>
              <a:gd name="connsiteX257" fmla="*/ 2989643 w 3093908"/>
              <a:gd name="connsiteY257" fmla="*/ 596956 h 2557868"/>
              <a:gd name="connsiteX258" fmla="*/ 2996140 w 3093908"/>
              <a:gd name="connsiteY258" fmla="*/ 623321 h 2557868"/>
              <a:gd name="connsiteX259" fmla="*/ 2999544 w 3093908"/>
              <a:gd name="connsiteY259" fmla="*/ 653452 h 2557868"/>
              <a:gd name="connsiteX260" fmla="*/ 2999544 w 3093908"/>
              <a:gd name="connsiteY260" fmla="*/ 684838 h 2557868"/>
              <a:gd name="connsiteX261" fmla="*/ 2997687 w 3093908"/>
              <a:gd name="connsiteY261" fmla="*/ 714969 h 2557868"/>
              <a:gd name="connsiteX262" fmla="*/ 2996140 w 3093908"/>
              <a:gd name="connsiteY262" fmla="*/ 742589 h 2557868"/>
              <a:gd name="connsiteX263" fmla="*/ 2996141 w 3093908"/>
              <a:gd name="connsiteY263" fmla="*/ 769581 h 2557868"/>
              <a:gd name="connsiteX264" fmla="*/ 3001091 w 3093908"/>
              <a:gd name="connsiteY264" fmla="*/ 787785 h 2557868"/>
              <a:gd name="connsiteX265" fmla="*/ 3012848 w 3093908"/>
              <a:gd name="connsiteY265" fmla="*/ 802223 h 2557868"/>
              <a:gd name="connsiteX266" fmla="*/ 3027698 w 3093908"/>
              <a:gd name="connsiteY266" fmla="*/ 817288 h 2557868"/>
              <a:gd name="connsiteX267" fmla="*/ 3044096 w 3093908"/>
              <a:gd name="connsiteY267" fmla="*/ 830470 h 2557868"/>
              <a:gd name="connsiteX268" fmla="*/ 3059256 w 3093908"/>
              <a:gd name="connsiteY268" fmla="*/ 842397 h 2557868"/>
              <a:gd name="connsiteX269" fmla="*/ 3074107 w 3093908"/>
              <a:gd name="connsiteY269" fmla="*/ 853697 h 2557868"/>
              <a:gd name="connsiteX270" fmla="*/ 3087411 w 3093908"/>
              <a:gd name="connsiteY270" fmla="*/ 871900 h 2557868"/>
              <a:gd name="connsiteX271" fmla="*/ 3093908 w 3093908"/>
              <a:gd name="connsiteY271" fmla="*/ 897009 h 2557868"/>
              <a:gd name="connsiteX272" fmla="*/ 3062350 w 3093908"/>
              <a:gd name="connsiteY272" fmla="*/ 954760 h 2557868"/>
              <a:gd name="connsiteX273" fmla="*/ 3037599 w 3093908"/>
              <a:gd name="connsiteY273" fmla="*/ 1019416 h 2557868"/>
              <a:gd name="connsiteX274" fmla="*/ 3017798 w 3093908"/>
              <a:gd name="connsiteY274" fmla="*/ 1085955 h 2557868"/>
              <a:gd name="connsiteX275" fmla="*/ 2997687 w 3093908"/>
              <a:gd name="connsiteY275" fmla="*/ 1155632 h 2557868"/>
              <a:gd name="connsiteX276" fmla="*/ 2976340 w 3093908"/>
              <a:gd name="connsiteY276" fmla="*/ 1223427 h 2557868"/>
              <a:gd name="connsiteX277" fmla="*/ 2953135 w 3093908"/>
              <a:gd name="connsiteY277" fmla="*/ 1289338 h 2557868"/>
              <a:gd name="connsiteX278" fmla="*/ 2941378 w 3093908"/>
              <a:gd name="connsiteY278" fmla="*/ 1324491 h 2557868"/>
              <a:gd name="connsiteX279" fmla="*/ 2931478 w 3093908"/>
              <a:gd name="connsiteY279" fmla="*/ 1362154 h 2557868"/>
              <a:gd name="connsiteX280" fmla="*/ 2924981 w 3093908"/>
              <a:gd name="connsiteY280" fmla="*/ 1400446 h 2557868"/>
              <a:gd name="connsiteX281" fmla="*/ 2913224 w 3093908"/>
              <a:gd name="connsiteY281" fmla="*/ 1441875 h 2557868"/>
              <a:gd name="connsiteX282" fmla="*/ 2901776 w 3093908"/>
              <a:gd name="connsiteY282" fmla="*/ 1480167 h 2557868"/>
              <a:gd name="connsiteX283" fmla="*/ 2881666 w 3093908"/>
              <a:gd name="connsiteY283" fmla="*/ 1513436 h 2557868"/>
              <a:gd name="connsiteX284" fmla="*/ 2858461 w 3093908"/>
              <a:gd name="connsiteY284" fmla="*/ 1534779 h 2557868"/>
              <a:gd name="connsiteX285" fmla="*/ 2828760 w 3093908"/>
              <a:gd name="connsiteY285" fmla="*/ 1549844 h 2557868"/>
              <a:gd name="connsiteX286" fmla="*/ 2795655 w 3093908"/>
              <a:gd name="connsiteY286" fmla="*/ 1559888 h 2557868"/>
              <a:gd name="connsiteX287" fmla="*/ 2759147 w 3093908"/>
              <a:gd name="connsiteY287" fmla="*/ 1568048 h 2557868"/>
              <a:gd name="connsiteX288" fmla="*/ 2721092 w 3093908"/>
              <a:gd name="connsiteY288" fmla="*/ 1574325 h 2557868"/>
              <a:gd name="connsiteX289" fmla="*/ 2684584 w 3093908"/>
              <a:gd name="connsiteY289" fmla="*/ 1584369 h 2557868"/>
              <a:gd name="connsiteX290" fmla="*/ 2619921 w 3093908"/>
              <a:gd name="connsiteY290" fmla="*/ 1596296 h 2557868"/>
              <a:gd name="connsiteX291" fmla="*/ 2546905 w 3093908"/>
              <a:gd name="connsiteY291" fmla="*/ 1609478 h 2557868"/>
              <a:gd name="connsiteX292" fmla="*/ 2467392 w 3093908"/>
              <a:gd name="connsiteY292" fmla="*/ 1615756 h 2557868"/>
              <a:gd name="connsiteX293" fmla="*/ 2382928 w 3093908"/>
              <a:gd name="connsiteY293" fmla="*/ 1622660 h 2557868"/>
              <a:gd name="connsiteX294" fmla="*/ 2298464 w 3093908"/>
              <a:gd name="connsiteY294" fmla="*/ 1623916 h 2557868"/>
              <a:gd name="connsiteX295" fmla="*/ 2210597 w 3093908"/>
              <a:gd name="connsiteY295" fmla="*/ 1625799 h 2557868"/>
              <a:gd name="connsiteX296" fmla="*/ 2122730 w 3093908"/>
              <a:gd name="connsiteY296" fmla="*/ 1625799 h 2557868"/>
              <a:gd name="connsiteX297" fmla="*/ 2124586 w 3093908"/>
              <a:gd name="connsiteY297" fmla="*/ 1740045 h 2557868"/>
              <a:gd name="connsiteX298" fmla="*/ 2132631 w 3093908"/>
              <a:gd name="connsiteY298" fmla="*/ 1858058 h 2557868"/>
              <a:gd name="connsiteX299" fmla="*/ 2145935 w 3093908"/>
              <a:gd name="connsiteY299" fmla="*/ 1973559 h 2557868"/>
              <a:gd name="connsiteX300" fmla="*/ 2162642 w 3093908"/>
              <a:gd name="connsiteY300" fmla="*/ 2083411 h 2557868"/>
              <a:gd name="connsiteX301" fmla="*/ 2183990 w 3093908"/>
              <a:gd name="connsiteY301" fmla="*/ 2185730 h 2557868"/>
              <a:gd name="connsiteX302" fmla="*/ 2205647 w 3093908"/>
              <a:gd name="connsiteY302" fmla="*/ 2276750 h 2557868"/>
              <a:gd name="connsiteX303" fmla="*/ 2220498 w 3093908"/>
              <a:gd name="connsiteY303" fmla="*/ 2351450 h 2557868"/>
              <a:gd name="connsiteX304" fmla="*/ 2221212 w 3093908"/>
              <a:gd name="connsiteY304" fmla="*/ 2354889 h 2557868"/>
              <a:gd name="connsiteX305" fmla="*/ 2010605 w 3093908"/>
              <a:gd name="connsiteY305" fmla="*/ 2383922 h 2557868"/>
              <a:gd name="connsiteX306" fmla="*/ 2010112 w 3093908"/>
              <a:gd name="connsiteY306" fmla="*/ 2381580 h 2557868"/>
              <a:gd name="connsiteX307" fmla="*/ 1991858 w 3093908"/>
              <a:gd name="connsiteY307" fmla="*/ 2323202 h 2557868"/>
              <a:gd name="connsiteX308" fmla="*/ 1967107 w 3093908"/>
              <a:gd name="connsiteY308" fmla="*/ 2266707 h 2557868"/>
              <a:gd name="connsiteX309" fmla="*/ 1942046 w 3093908"/>
              <a:gd name="connsiteY309" fmla="*/ 2213978 h 2557868"/>
              <a:gd name="connsiteX310" fmla="*/ 1915748 w 3093908"/>
              <a:gd name="connsiteY310" fmla="*/ 2161249 h 2557868"/>
              <a:gd name="connsiteX311" fmla="*/ 1894091 w 3093908"/>
              <a:gd name="connsiteY311" fmla="*/ 2112914 h 2557868"/>
              <a:gd name="connsiteX312" fmla="*/ 1827881 w 3093908"/>
              <a:gd name="connsiteY312" fmla="*/ 1950333 h 2557868"/>
              <a:gd name="connsiteX313" fmla="*/ 1766622 w 3093908"/>
              <a:gd name="connsiteY313" fmla="*/ 1791519 h 2557868"/>
              <a:gd name="connsiteX314" fmla="*/ 1708456 w 3093908"/>
              <a:gd name="connsiteY314" fmla="*/ 1625799 h 2557868"/>
              <a:gd name="connsiteX315" fmla="*/ 1609142 w 3093908"/>
              <a:gd name="connsiteY315" fmla="*/ 1273017 h 2557868"/>
              <a:gd name="connsiteX316" fmla="*/ 1579131 w 3093908"/>
              <a:gd name="connsiteY316" fmla="*/ 1208361 h 2557868"/>
              <a:gd name="connsiteX317" fmla="*/ 1544479 w 3093908"/>
              <a:gd name="connsiteY317" fmla="*/ 1141823 h 2557868"/>
              <a:gd name="connsiteX318" fmla="*/ 1509518 w 3093908"/>
              <a:gd name="connsiteY318" fmla="*/ 1077794 h 2557868"/>
              <a:gd name="connsiteX319" fmla="*/ 1478269 w 3093908"/>
              <a:gd name="connsiteY319" fmla="*/ 1017533 h 2557868"/>
              <a:gd name="connsiteX320" fmla="*/ 1451662 w 3093908"/>
              <a:gd name="connsiteY320" fmla="*/ 923374 h 2557868"/>
              <a:gd name="connsiteX321" fmla="*/ 1468369 w 3093908"/>
              <a:gd name="connsiteY321" fmla="*/ 912075 h 2557868"/>
              <a:gd name="connsiteX322" fmla="*/ 1479816 w 3093908"/>
              <a:gd name="connsiteY322" fmla="*/ 926513 h 2557868"/>
              <a:gd name="connsiteX323" fmla="*/ 1499617 w 3093908"/>
              <a:gd name="connsiteY323" fmla="*/ 939695 h 2557868"/>
              <a:gd name="connsiteX324" fmla="*/ 1516324 w 3093908"/>
              <a:gd name="connsiteY324" fmla="*/ 951622 h 2557868"/>
              <a:gd name="connsiteX325" fmla="*/ 1534578 w 3093908"/>
              <a:gd name="connsiteY325" fmla="*/ 961665 h 2557868"/>
              <a:gd name="connsiteX326" fmla="*/ 1527772 w 3093908"/>
              <a:gd name="connsiteY326" fmla="*/ 977986 h 2557868"/>
              <a:gd name="connsiteX327" fmla="*/ 1577584 w 3093908"/>
              <a:gd name="connsiteY327" fmla="*/ 1011256 h 2557868"/>
              <a:gd name="connsiteX328" fmla="*/ 1610689 w 3093908"/>
              <a:gd name="connsiteY328" fmla="*/ 1011256 h 2557868"/>
              <a:gd name="connsiteX329" fmla="*/ 1653694 w 3093908"/>
              <a:gd name="connsiteY329" fmla="*/ 1009372 h 2557868"/>
              <a:gd name="connsiteX330" fmla="*/ 1703506 w 3093908"/>
              <a:gd name="connsiteY330" fmla="*/ 1006234 h 2557868"/>
              <a:gd name="connsiteX331" fmla="*/ 1754865 w 3093908"/>
              <a:gd name="connsiteY331" fmla="*/ 1006234 h 2557868"/>
              <a:gd name="connsiteX332" fmla="*/ 1806224 w 3093908"/>
              <a:gd name="connsiteY332" fmla="*/ 1006234 h 2557868"/>
              <a:gd name="connsiteX333" fmla="*/ 1854488 w 3093908"/>
              <a:gd name="connsiteY333" fmla="*/ 1006234 h 2557868"/>
              <a:gd name="connsiteX334" fmla="*/ 1897494 w 3093908"/>
              <a:gd name="connsiteY334" fmla="*/ 1011256 h 2557868"/>
              <a:gd name="connsiteX335" fmla="*/ 1930599 w 3093908"/>
              <a:gd name="connsiteY335" fmla="*/ 1014394 h 2557868"/>
              <a:gd name="connsiteX336" fmla="*/ 1953803 w 3093908"/>
              <a:gd name="connsiteY336" fmla="*/ 1021299 h 2557868"/>
              <a:gd name="connsiteX337" fmla="*/ 1978554 w 3093908"/>
              <a:gd name="connsiteY337" fmla="*/ 1036365 h 2557868"/>
              <a:gd name="connsiteX338" fmla="*/ 1993405 w 3093908"/>
              <a:gd name="connsiteY338" fmla="*/ 1054569 h 2557868"/>
              <a:gd name="connsiteX339" fmla="*/ 2001758 w 3093908"/>
              <a:gd name="connsiteY339" fmla="*/ 1069007 h 2557868"/>
              <a:gd name="connsiteX340" fmla="*/ 2008565 w 3093908"/>
              <a:gd name="connsiteY340" fmla="*/ 1087211 h 2557868"/>
              <a:gd name="connsiteX341" fmla="*/ 2016609 w 3093908"/>
              <a:gd name="connsiteY341" fmla="*/ 1107298 h 2557868"/>
              <a:gd name="connsiteX342" fmla="*/ 2029913 w 3093908"/>
              <a:gd name="connsiteY342" fmla="*/ 1130523 h 2557868"/>
              <a:gd name="connsiteX343" fmla="*/ 2039814 w 3093908"/>
              <a:gd name="connsiteY343" fmla="*/ 1140567 h 2557868"/>
              <a:gd name="connsiteX344" fmla="*/ 2053117 w 3093908"/>
              <a:gd name="connsiteY344" fmla="*/ 1143706 h 2557868"/>
              <a:gd name="connsiteX345" fmla="*/ 2068277 w 3093908"/>
              <a:gd name="connsiteY345" fmla="*/ 1145589 h 2557868"/>
              <a:gd name="connsiteX346" fmla="*/ 2084675 w 3093908"/>
              <a:gd name="connsiteY346" fmla="*/ 1148728 h 2557868"/>
              <a:gd name="connsiteX347" fmla="*/ 2101382 w 3093908"/>
              <a:gd name="connsiteY347" fmla="*/ 1151866 h 2557868"/>
              <a:gd name="connsiteX348" fmla="*/ 2117780 w 3093908"/>
              <a:gd name="connsiteY348" fmla="*/ 1185136 h 2557868"/>
              <a:gd name="connsiteX349" fmla="*/ 2127681 w 3093908"/>
              <a:gd name="connsiteY349" fmla="*/ 1188274 h 2557868"/>
              <a:gd name="connsiteX350" fmla="*/ 2149338 w 3093908"/>
              <a:gd name="connsiteY350" fmla="*/ 1188274 h 2557868"/>
              <a:gd name="connsiteX351" fmla="*/ 2177492 w 3093908"/>
              <a:gd name="connsiteY351" fmla="*/ 1192040 h 2557868"/>
              <a:gd name="connsiteX352" fmla="*/ 2207194 w 3093908"/>
              <a:gd name="connsiteY352" fmla="*/ 1192041 h 2557868"/>
              <a:gd name="connsiteX353" fmla="*/ 2235349 w 3093908"/>
              <a:gd name="connsiteY353" fmla="*/ 1193296 h 2557868"/>
              <a:gd name="connsiteX354" fmla="*/ 2258553 w 3093908"/>
              <a:gd name="connsiteY354" fmla="*/ 1195179 h 2557868"/>
              <a:gd name="connsiteX355" fmla="*/ 2287017 w 3093908"/>
              <a:gd name="connsiteY355" fmla="*/ 1203340 h 2557868"/>
              <a:gd name="connsiteX356" fmla="*/ 2321669 w 3093908"/>
              <a:gd name="connsiteY356" fmla="*/ 1213383 h 2557868"/>
              <a:gd name="connsiteX357" fmla="*/ 2356320 w 3093908"/>
              <a:gd name="connsiteY357" fmla="*/ 1221544 h 2557868"/>
              <a:gd name="connsiteX358" fmla="*/ 2389735 w 3093908"/>
              <a:gd name="connsiteY358" fmla="*/ 1229704 h 2557868"/>
              <a:gd name="connsiteX359" fmla="*/ 2417889 w 3093908"/>
              <a:gd name="connsiteY359" fmla="*/ 1234726 h 2557868"/>
              <a:gd name="connsiteX360" fmla="*/ 2450994 w 3093908"/>
              <a:gd name="connsiteY360" fmla="*/ 1236609 h 2557868"/>
              <a:gd name="connsiteX361" fmla="*/ 2487502 w 3093908"/>
              <a:gd name="connsiteY361" fmla="*/ 1236609 h 2557868"/>
              <a:gd name="connsiteX362" fmla="*/ 2525557 w 3093908"/>
              <a:gd name="connsiteY362" fmla="*/ 1234726 h 2557868"/>
              <a:gd name="connsiteX363" fmla="*/ 2560209 w 3093908"/>
              <a:gd name="connsiteY363" fmla="*/ 1234726 h 2557868"/>
              <a:gd name="connsiteX364" fmla="*/ 2591767 w 3093908"/>
              <a:gd name="connsiteY364" fmla="*/ 1239748 h 2557868"/>
              <a:gd name="connsiteX365" fmla="*/ 2600120 w 3093908"/>
              <a:gd name="connsiteY365" fmla="*/ 1221543 h 2557868"/>
              <a:gd name="connsiteX366" fmla="*/ 2613424 w 3093908"/>
              <a:gd name="connsiteY366" fmla="*/ 1208362 h 2557868"/>
              <a:gd name="connsiteX367" fmla="*/ 2626728 w 3093908"/>
              <a:gd name="connsiteY367" fmla="*/ 1193296 h 2557868"/>
              <a:gd name="connsiteX368" fmla="*/ 2634772 w 3093908"/>
              <a:gd name="connsiteY368" fmla="*/ 1180114 h 2557868"/>
              <a:gd name="connsiteX369" fmla="*/ 2643125 w 3093908"/>
              <a:gd name="connsiteY369" fmla="*/ 1161910 h 2557868"/>
              <a:gd name="connsiteX370" fmla="*/ 2644672 w 3093908"/>
              <a:gd name="connsiteY370" fmla="*/ 1143706 h 2557868"/>
              <a:gd name="connsiteX371" fmla="*/ 2643126 w 3093908"/>
              <a:gd name="connsiteY371" fmla="*/ 1130523 h 2557868"/>
              <a:gd name="connsiteX372" fmla="*/ 2643126 w 3093908"/>
              <a:gd name="connsiteY372" fmla="*/ 1115458 h 2557868"/>
              <a:gd name="connsiteX373" fmla="*/ 2644673 w 3093908"/>
              <a:gd name="connsiteY373" fmla="*/ 1097254 h 2557868"/>
              <a:gd name="connsiteX374" fmla="*/ 2651479 w 3093908"/>
              <a:gd name="connsiteY374" fmla="*/ 1070889 h 2557868"/>
              <a:gd name="connsiteX375" fmla="*/ 2669734 w 3093908"/>
              <a:gd name="connsiteY375" fmla="*/ 1031343 h 2557868"/>
              <a:gd name="connsiteX376" fmla="*/ 2691081 w 3093908"/>
              <a:gd name="connsiteY376" fmla="*/ 991168 h 2557868"/>
              <a:gd name="connsiteX377" fmla="*/ 2706241 w 3093908"/>
              <a:gd name="connsiteY377" fmla="*/ 951621 h 2557868"/>
              <a:gd name="connsiteX378" fmla="*/ 2712738 w 3093908"/>
              <a:gd name="connsiteY378" fmla="*/ 923374 h 2557868"/>
              <a:gd name="connsiteX379" fmla="*/ 2719545 w 3093908"/>
              <a:gd name="connsiteY379" fmla="*/ 888849 h 2557868"/>
              <a:gd name="connsiteX380" fmla="*/ 2722639 w 3093908"/>
              <a:gd name="connsiteY380" fmla="*/ 853697 h 2557868"/>
              <a:gd name="connsiteX381" fmla="*/ 2729446 w 3093908"/>
              <a:gd name="connsiteY381" fmla="*/ 820427 h 2557868"/>
              <a:gd name="connsiteX382" fmla="*/ 2735943 w 3093908"/>
              <a:gd name="connsiteY382" fmla="*/ 790924 h 2557868"/>
              <a:gd name="connsiteX383" fmla="*/ 2744297 w 3093908"/>
              <a:gd name="connsiteY383" fmla="*/ 765815 h 2557868"/>
              <a:gd name="connsiteX384" fmla="*/ 2757600 w 3093908"/>
              <a:gd name="connsiteY384" fmla="*/ 747611 h 2557868"/>
              <a:gd name="connsiteX385" fmla="*/ 2772451 w 3093908"/>
              <a:gd name="connsiteY385" fmla="*/ 728152 h 2557868"/>
              <a:gd name="connsiteX386" fmla="*/ 2782351 w 3093908"/>
              <a:gd name="connsiteY386" fmla="*/ 706181 h 2557868"/>
              <a:gd name="connsiteX387" fmla="*/ 2788849 w 3093908"/>
              <a:gd name="connsiteY387" fmla="*/ 677933 h 2557868"/>
              <a:gd name="connsiteX388" fmla="*/ 2788849 w 3093908"/>
              <a:gd name="connsiteY388" fmla="*/ 656591 h 2557868"/>
              <a:gd name="connsiteX389" fmla="*/ 2788849 w 3093908"/>
              <a:gd name="connsiteY389" fmla="*/ 638387 h 2557868"/>
              <a:gd name="connsiteX390" fmla="*/ 2787302 w 3093908"/>
              <a:gd name="connsiteY390" fmla="*/ 618299 h 2557868"/>
              <a:gd name="connsiteX391" fmla="*/ 2785754 w 3093908"/>
              <a:gd name="connsiteY391" fmla="*/ 598840 h 2557868"/>
              <a:gd name="connsiteX392" fmla="*/ 2788849 w 3093908"/>
              <a:gd name="connsiteY392" fmla="*/ 575614 h 2557868"/>
              <a:gd name="connsiteX393" fmla="*/ 2749247 w 3093908"/>
              <a:gd name="connsiteY393" fmla="*/ 540461 h 2557868"/>
              <a:gd name="connsiteX394" fmla="*/ 2709335 w 3093908"/>
              <a:gd name="connsiteY394" fmla="*/ 502798 h 2557868"/>
              <a:gd name="connsiteX395" fmla="*/ 2676230 w 3093908"/>
              <a:gd name="connsiteY395" fmla="*/ 461368 h 2557868"/>
              <a:gd name="connsiteX396" fmla="*/ 2648076 w 3093908"/>
              <a:gd name="connsiteY396" fmla="*/ 414916 h 2557868"/>
              <a:gd name="connsiteX397" fmla="*/ 2624872 w 3093908"/>
              <a:gd name="connsiteY397" fmla="*/ 361559 h 2557868"/>
              <a:gd name="connsiteX398" fmla="*/ 2598573 w 3093908"/>
              <a:gd name="connsiteY398" fmla="*/ 275561 h 2557868"/>
              <a:gd name="connsiteX399" fmla="*/ 2619921 w 3093908"/>
              <a:gd name="connsiteY399" fmla="*/ 260496 h 2557868"/>
              <a:gd name="connsiteX400" fmla="*/ 2644673 w 3093908"/>
              <a:gd name="connsiteY400" fmla="*/ 254219 h 2557868"/>
              <a:gd name="connsiteX401" fmla="*/ 2673137 w 3093908"/>
              <a:gd name="connsiteY401" fmla="*/ 241036 h 2557868"/>
              <a:gd name="connsiteX402" fmla="*/ 1148920 w 3093908"/>
              <a:gd name="connsiteY402" fmla="*/ 0 h 2557868"/>
              <a:gd name="connsiteX403" fmla="*/ 1238794 w 3093908"/>
              <a:gd name="connsiteY403" fmla="*/ 28794 h 2557868"/>
              <a:gd name="connsiteX404" fmla="*/ 1257447 w 3093908"/>
              <a:gd name="connsiteY404" fmla="*/ 42343 h 2557868"/>
              <a:gd name="connsiteX405" fmla="*/ 1267621 w 3093908"/>
              <a:gd name="connsiteY405" fmla="*/ 62668 h 2557868"/>
              <a:gd name="connsiteX406" fmla="*/ 1276100 w 3093908"/>
              <a:gd name="connsiteY406" fmla="*/ 81299 h 2557868"/>
              <a:gd name="connsiteX407" fmla="*/ 1286274 w 3093908"/>
              <a:gd name="connsiteY407" fmla="*/ 103318 h 2557868"/>
              <a:gd name="connsiteX408" fmla="*/ 1294753 w 3093908"/>
              <a:gd name="connsiteY408" fmla="*/ 123643 h 2557868"/>
              <a:gd name="connsiteX409" fmla="*/ 1350712 w 3093908"/>
              <a:gd name="connsiteY409" fmla="*/ 155824 h 2557868"/>
              <a:gd name="connsiteX410" fmla="*/ 1371061 w 3093908"/>
              <a:gd name="connsiteY410" fmla="*/ 176149 h 2557868"/>
              <a:gd name="connsiteX411" fmla="*/ 1393105 w 3093908"/>
              <a:gd name="connsiteY411" fmla="*/ 204942 h 2557868"/>
              <a:gd name="connsiteX412" fmla="*/ 1413454 w 3093908"/>
              <a:gd name="connsiteY412" fmla="*/ 237123 h 2557868"/>
              <a:gd name="connsiteX413" fmla="*/ 1428715 w 3093908"/>
              <a:gd name="connsiteY413" fmla="*/ 270998 h 2557868"/>
              <a:gd name="connsiteX414" fmla="*/ 1442281 w 3093908"/>
              <a:gd name="connsiteY414" fmla="*/ 296404 h 2557868"/>
              <a:gd name="connsiteX415" fmla="*/ 1442281 w 3093908"/>
              <a:gd name="connsiteY415" fmla="*/ 379397 h 2557868"/>
              <a:gd name="connsiteX416" fmla="*/ 1447368 w 3093908"/>
              <a:gd name="connsiteY416" fmla="*/ 406497 h 2557868"/>
              <a:gd name="connsiteX417" fmla="*/ 1457543 w 3093908"/>
              <a:gd name="connsiteY417" fmla="*/ 425129 h 2557868"/>
              <a:gd name="connsiteX418" fmla="*/ 1466021 w 3093908"/>
              <a:gd name="connsiteY418" fmla="*/ 443760 h 2557868"/>
              <a:gd name="connsiteX419" fmla="*/ 1472804 w 3093908"/>
              <a:gd name="connsiteY419" fmla="*/ 460697 h 2557868"/>
              <a:gd name="connsiteX420" fmla="*/ 1479587 w 3093908"/>
              <a:gd name="connsiteY420" fmla="*/ 475941 h 2557868"/>
              <a:gd name="connsiteX421" fmla="*/ 1482979 w 3093908"/>
              <a:gd name="connsiteY421" fmla="*/ 494572 h 2557868"/>
              <a:gd name="connsiteX422" fmla="*/ 1482979 w 3093908"/>
              <a:gd name="connsiteY422" fmla="*/ 516590 h 2557868"/>
              <a:gd name="connsiteX423" fmla="*/ 1481283 w 3093908"/>
              <a:gd name="connsiteY423" fmla="*/ 543690 h 2557868"/>
              <a:gd name="connsiteX424" fmla="*/ 1474500 w 3093908"/>
              <a:gd name="connsiteY424" fmla="*/ 580952 h 2557868"/>
              <a:gd name="connsiteX425" fmla="*/ 1467717 w 3093908"/>
              <a:gd name="connsiteY425" fmla="*/ 618215 h 2557868"/>
              <a:gd name="connsiteX426" fmla="*/ 1467717 w 3093908"/>
              <a:gd name="connsiteY426" fmla="*/ 652089 h 2557868"/>
              <a:gd name="connsiteX427" fmla="*/ 1467717 w 3093908"/>
              <a:gd name="connsiteY427" fmla="*/ 677495 h 2557868"/>
              <a:gd name="connsiteX428" fmla="*/ 1469413 w 3093908"/>
              <a:gd name="connsiteY428" fmla="*/ 699514 h 2557868"/>
              <a:gd name="connsiteX429" fmla="*/ 1469413 w 3093908"/>
              <a:gd name="connsiteY429" fmla="*/ 721533 h 2557868"/>
              <a:gd name="connsiteX430" fmla="*/ 1466021 w 3093908"/>
              <a:gd name="connsiteY430" fmla="*/ 740164 h 2557868"/>
              <a:gd name="connsiteX431" fmla="*/ 1457543 w 3093908"/>
              <a:gd name="connsiteY431" fmla="*/ 758795 h 2557868"/>
              <a:gd name="connsiteX432" fmla="*/ 1437194 w 3093908"/>
              <a:gd name="connsiteY432" fmla="*/ 779120 h 2557868"/>
              <a:gd name="connsiteX433" fmla="*/ 1406671 w 3093908"/>
              <a:gd name="connsiteY433" fmla="*/ 802832 h 2557868"/>
              <a:gd name="connsiteX434" fmla="*/ 1406671 w 3093908"/>
              <a:gd name="connsiteY434" fmla="*/ 860419 h 2557868"/>
              <a:gd name="connsiteX435" fmla="*/ 1420237 w 3093908"/>
              <a:gd name="connsiteY435" fmla="*/ 863807 h 2557868"/>
              <a:gd name="connsiteX436" fmla="*/ 1423628 w 3093908"/>
              <a:gd name="connsiteY436" fmla="*/ 870582 h 2557868"/>
              <a:gd name="connsiteX437" fmla="*/ 1423628 w 3093908"/>
              <a:gd name="connsiteY437" fmla="*/ 882438 h 2557868"/>
              <a:gd name="connsiteX438" fmla="*/ 1423628 w 3093908"/>
              <a:gd name="connsiteY438" fmla="*/ 897682 h 2557868"/>
              <a:gd name="connsiteX439" fmla="*/ 1410062 w 3093908"/>
              <a:gd name="connsiteY439" fmla="*/ 912925 h 2557868"/>
              <a:gd name="connsiteX440" fmla="*/ 1401584 w 3093908"/>
              <a:gd name="connsiteY440" fmla="*/ 926475 h 2557868"/>
              <a:gd name="connsiteX441" fmla="*/ 1388018 w 3093908"/>
              <a:gd name="connsiteY441" fmla="*/ 938332 h 2557868"/>
              <a:gd name="connsiteX442" fmla="*/ 1372756 w 3093908"/>
              <a:gd name="connsiteY442" fmla="*/ 948494 h 2557868"/>
              <a:gd name="connsiteX443" fmla="*/ 1345625 w 3093908"/>
              <a:gd name="connsiteY443" fmla="*/ 934944 h 2557868"/>
              <a:gd name="connsiteX444" fmla="*/ 1308319 w 3093908"/>
              <a:gd name="connsiteY444" fmla="*/ 923088 h 2557868"/>
              <a:gd name="connsiteX445" fmla="*/ 1264230 w 3093908"/>
              <a:gd name="connsiteY445" fmla="*/ 912925 h 2557868"/>
              <a:gd name="connsiteX446" fmla="*/ 1216749 w 3093908"/>
              <a:gd name="connsiteY446" fmla="*/ 901069 h 2557868"/>
              <a:gd name="connsiteX447" fmla="*/ 1169269 w 3093908"/>
              <a:gd name="connsiteY447" fmla="*/ 890907 h 2557868"/>
              <a:gd name="connsiteX448" fmla="*/ 1123484 w 3093908"/>
              <a:gd name="connsiteY448" fmla="*/ 879050 h 2557868"/>
              <a:gd name="connsiteX449" fmla="*/ 1079395 w 3093908"/>
              <a:gd name="connsiteY449" fmla="*/ 867194 h 2557868"/>
              <a:gd name="connsiteX450" fmla="*/ 1043785 w 3093908"/>
              <a:gd name="connsiteY450" fmla="*/ 851951 h 2557868"/>
              <a:gd name="connsiteX451" fmla="*/ 1014957 w 3093908"/>
              <a:gd name="connsiteY451" fmla="*/ 836707 h 2557868"/>
              <a:gd name="connsiteX452" fmla="*/ 999696 w 3093908"/>
              <a:gd name="connsiteY452" fmla="*/ 814688 h 2557868"/>
              <a:gd name="connsiteX453" fmla="*/ 996304 w 3093908"/>
              <a:gd name="connsiteY453" fmla="*/ 802832 h 2557868"/>
              <a:gd name="connsiteX454" fmla="*/ 996304 w 3093908"/>
              <a:gd name="connsiteY454" fmla="*/ 787588 h 2557868"/>
              <a:gd name="connsiteX455" fmla="*/ 996304 w 3093908"/>
              <a:gd name="connsiteY455" fmla="*/ 774039 h 2557868"/>
              <a:gd name="connsiteX456" fmla="*/ 992913 w 3093908"/>
              <a:gd name="connsiteY456" fmla="*/ 763876 h 2557868"/>
              <a:gd name="connsiteX457" fmla="*/ 970868 w 3093908"/>
              <a:gd name="connsiteY457" fmla="*/ 730002 h 2557868"/>
              <a:gd name="connsiteX458" fmla="*/ 938650 w 3093908"/>
              <a:gd name="connsiteY458" fmla="*/ 696127 h 2557868"/>
              <a:gd name="connsiteX459" fmla="*/ 903039 w 3093908"/>
              <a:gd name="connsiteY459" fmla="*/ 660558 h 2557868"/>
              <a:gd name="connsiteX460" fmla="*/ 865733 w 3093908"/>
              <a:gd name="connsiteY460" fmla="*/ 628377 h 2557868"/>
              <a:gd name="connsiteX461" fmla="*/ 836906 w 3093908"/>
              <a:gd name="connsiteY461" fmla="*/ 596196 h 2557868"/>
              <a:gd name="connsiteX462" fmla="*/ 813166 w 3093908"/>
              <a:gd name="connsiteY462" fmla="*/ 562321 h 2557868"/>
              <a:gd name="connsiteX463" fmla="*/ 796208 w 3093908"/>
              <a:gd name="connsiteY463" fmla="*/ 519978 h 2557868"/>
              <a:gd name="connsiteX464" fmla="*/ 782642 w 3093908"/>
              <a:gd name="connsiteY464" fmla="*/ 472553 h 2557868"/>
              <a:gd name="connsiteX465" fmla="*/ 775860 w 3093908"/>
              <a:gd name="connsiteY465" fmla="*/ 420047 h 2557868"/>
              <a:gd name="connsiteX466" fmla="*/ 775860 w 3093908"/>
              <a:gd name="connsiteY466" fmla="*/ 365847 h 2557868"/>
              <a:gd name="connsiteX467" fmla="*/ 782642 w 3093908"/>
              <a:gd name="connsiteY467" fmla="*/ 316729 h 2557868"/>
              <a:gd name="connsiteX468" fmla="*/ 794513 w 3093908"/>
              <a:gd name="connsiteY468" fmla="*/ 267611 h 2557868"/>
              <a:gd name="connsiteX469" fmla="*/ 809774 w 3093908"/>
              <a:gd name="connsiteY469" fmla="*/ 228655 h 2557868"/>
              <a:gd name="connsiteX470" fmla="*/ 831819 w 3093908"/>
              <a:gd name="connsiteY470" fmla="*/ 196474 h 2557868"/>
              <a:gd name="connsiteX471" fmla="*/ 819949 w 3093908"/>
              <a:gd name="connsiteY471" fmla="*/ 177843 h 2557868"/>
              <a:gd name="connsiteX472" fmla="*/ 826731 w 3093908"/>
              <a:gd name="connsiteY472" fmla="*/ 177842 h 2557868"/>
              <a:gd name="connsiteX473" fmla="*/ 841993 w 3093908"/>
              <a:gd name="connsiteY473" fmla="*/ 171067 h 2557868"/>
              <a:gd name="connsiteX474" fmla="*/ 852167 w 3093908"/>
              <a:gd name="connsiteY474" fmla="*/ 157517 h 2557868"/>
              <a:gd name="connsiteX475" fmla="*/ 862342 w 3093908"/>
              <a:gd name="connsiteY475" fmla="*/ 142274 h 2557868"/>
              <a:gd name="connsiteX476" fmla="*/ 870821 w 3093908"/>
              <a:gd name="connsiteY476" fmla="*/ 130418 h 2557868"/>
              <a:gd name="connsiteX477" fmla="*/ 880995 w 3093908"/>
              <a:gd name="connsiteY477" fmla="*/ 118562 h 2557868"/>
              <a:gd name="connsiteX478" fmla="*/ 916605 w 3093908"/>
              <a:gd name="connsiteY478" fmla="*/ 99931 h 2557868"/>
              <a:gd name="connsiteX479" fmla="*/ 952215 w 3093908"/>
              <a:gd name="connsiteY479" fmla="*/ 86381 h 2557868"/>
              <a:gd name="connsiteX480" fmla="*/ 989521 w 3093908"/>
              <a:gd name="connsiteY480" fmla="*/ 67749 h 2557868"/>
              <a:gd name="connsiteX481" fmla="*/ 992913 w 3093908"/>
              <a:gd name="connsiteY481" fmla="*/ 67749 h 2557868"/>
              <a:gd name="connsiteX482" fmla="*/ 999696 w 3093908"/>
              <a:gd name="connsiteY482" fmla="*/ 40650 h 2557868"/>
              <a:gd name="connsiteX483" fmla="*/ 1014957 w 3093908"/>
              <a:gd name="connsiteY483" fmla="*/ 42343 h 2557868"/>
              <a:gd name="connsiteX484" fmla="*/ 1026827 w 3093908"/>
              <a:gd name="connsiteY484" fmla="*/ 44037 h 2557868"/>
              <a:gd name="connsiteX485" fmla="*/ 1037002 w 3093908"/>
              <a:gd name="connsiteY485" fmla="*/ 45731 h 2557868"/>
              <a:gd name="connsiteX486" fmla="*/ 1050568 w 3093908"/>
              <a:gd name="connsiteY486" fmla="*/ 50812 h 2557868"/>
              <a:gd name="connsiteX487" fmla="*/ 1052263 w 3093908"/>
              <a:gd name="connsiteY487" fmla="*/ 42343 h 2557868"/>
              <a:gd name="connsiteX488" fmla="*/ 1055655 w 3093908"/>
              <a:gd name="connsiteY488" fmla="*/ 35568 h 2557868"/>
              <a:gd name="connsiteX489" fmla="*/ 1057351 w 3093908"/>
              <a:gd name="connsiteY489" fmla="*/ 30487 h 2557868"/>
              <a:gd name="connsiteX490" fmla="*/ 1060742 w 3093908"/>
              <a:gd name="connsiteY490" fmla="*/ 28793 h 2557868"/>
              <a:gd name="connsiteX491" fmla="*/ 1065829 w 3093908"/>
              <a:gd name="connsiteY491" fmla="*/ 27100 h 2557868"/>
              <a:gd name="connsiteX492" fmla="*/ 1072612 w 3093908"/>
              <a:gd name="connsiteY492" fmla="*/ 25406 h 2557868"/>
              <a:gd name="connsiteX493" fmla="*/ 1082786 w 3093908"/>
              <a:gd name="connsiteY493" fmla="*/ 22018 h 2557868"/>
              <a:gd name="connsiteX494" fmla="*/ 1104831 w 3093908"/>
              <a:gd name="connsiteY494" fmla="*/ 15243 h 2557868"/>
              <a:gd name="connsiteX495" fmla="*/ 1126875 w 3093908"/>
              <a:gd name="connsiteY495" fmla="*/ 8469 h 2557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Lst>
            <a:rect l="l" t="t" r="r" b="b"/>
            <a:pathLst>
              <a:path w="3093908" h="2557868">
                <a:moveTo>
                  <a:pt x="1380104" y="960640"/>
                </a:moveTo>
                <a:lnTo>
                  <a:pt x="1404926" y="974839"/>
                </a:lnTo>
                <a:lnTo>
                  <a:pt x="1419110" y="987262"/>
                </a:lnTo>
                <a:lnTo>
                  <a:pt x="1426202" y="994361"/>
                </a:lnTo>
                <a:lnTo>
                  <a:pt x="1426202" y="997911"/>
                </a:lnTo>
                <a:lnTo>
                  <a:pt x="1419110" y="1026307"/>
                </a:lnTo>
                <a:lnTo>
                  <a:pt x="1417337" y="1045830"/>
                </a:lnTo>
                <a:lnTo>
                  <a:pt x="1413791" y="1058253"/>
                </a:lnTo>
                <a:lnTo>
                  <a:pt x="1413791" y="1065352"/>
                </a:lnTo>
                <a:lnTo>
                  <a:pt x="1413791" y="1067128"/>
                </a:lnTo>
                <a:lnTo>
                  <a:pt x="1420883" y="1090200"/>
                </a:lnTo>
                <a:lnTo>
                  <a:pt x="1427975" y="1120371"/>
                </a:lnTo>
                <a:lnTo>
                  <a:pt x="1442159" y="1143443"/>
                </a:lnTo>
                <a:lnTo>
                  <a:pt x="1452797" y="1161191"/>
                </a:lnTo>
                <a:lnTo>
                  <a:pt x="1461662" y="1175389"/>
                </a:lnTo>
                <a:lnTo>
                  <a:pt x="1466982" y="1177164"/>
                </a:lnTo>
                <a:lnTo>
                  <a:pt x="1491804" y="1205561"/>
                </a:lnTo>
                <a:lnTo>
                  <a:pt x="1507761" y="1223308"/>
                </a:lnTo>
                <a:lnTo>
                  <a:pt x="1518399" y="1237507"/>
                </a:lnTo>
                <a:lnTo>
                  <a:pt x="1520172" y="1241056"/>
                </a:lnTo>
                <a:lnTo>
                  <a:pt x="1543221" y="1290751"/>
                </a:lnTo>
                <a:lnTo>
                  <a:pt x="1566271" y="1342219"/>
                </a:lnTo>
                <a:lnTo>
                  <a:pt x="1589320" y="1395463"/>
                </a:lnTo>
                <a:lnTo>
                  <a:pt x="1608823" y="1448707"/>
                </a:lnTo>
                <a:lnTo>
                  <a:pt x="1628326" y="1501950"/>
                </a:lnTo>
                <a:lnTo>
                  <a:pt x="1646057" y="1551644"/>
                </a:lnTo>
                <a:lnTo>
                  <a:pt x="1662014" y="1597789"/>
                </a:lnTo>
                <a:lnTo>
                  <a:pt x="1676198" y="1638609"/>
                </a:lnTo>
                <a:lnTo>
                  <a:pt x="1685063" y="1674105"/>
                </a:lnTo>
                <a:lnTo>
                  <a:pt x="1693928" y="1698952"/>
                </a:lnTo>
                <a:lnTo>
                  <a:pt x="1699247" y="1714925"/>
                </a:lnTo>
                <a:lnTo>
                  <a:pt x="1701020" y="1722024"/>
                </a:lnTo>
                <a:lnTo>
                  <a:pt x="1715204" y="1762844"/>
                </a:lnTo>
                <a:lnTo>
                  <a:pt x="1725842" y="1814313"/>
                </a:lnTo>
                <a:lnTo>
                  <a:pt x="1740026" y="1871106"/>
                </a:lnTo>
                <a:lnTo>
                  <a:pt x="1752438" y="1933224"/>
                </a:lnTo>
                <a:lnTo>
                  <a:pt x="1763076" y="2000666"/>
                </a:lnTo>
                <a:lnTo>
                  <a:pt x="1775487" y="2066333"/>
                </a:lnTo>
                <a:lnTo>
                  <a:pt x="1784352" y="2135550"/>
                </a:lnTo>
                <a:lnTo>
                  <a:pt x="1793217" y="2199442"/>
                </a:lnTo>
                <a:lnTo>
                  <a:pt x="1802082" y="2265109"/>
                </a:lnTo>
                <a:lnTo>
                  <a:pt x="1810947" y="2321902"/>
                </a:lnTo>
                <a:lnTo>
                  <a:pt x="1816266" y="2371596"/>
                </a:lnTo>
                <a:lnTo>
                  <a:pt x="1822384" y="2409869"/>
                </a:lnTo>
                <a:lnTo>
                  <a:pt x="1568614" y="2444853"/>
                </a:lnTo>
                <a:lnTo>
                  <a:pt x="1560952" y="2376921"/>
                </a:lnTo>
                <a:lnTo>
                  <a:pt x="1550313" y="2218965"/>
                </a:lnTo>
                <a:lnTo>
                  <a:pt x="1544994" y="2146198"/>
                </a:lnTo>
                <a:lnTo>
                  <a:pt x="1537902" y="2078757"/>
                </a:lnTo>
                <a:lnTo>
                  <a:pt x="1534356" y="2018414"/>
                </a:lnTo>
                <a:lnTo>
                  <a:pt x="1527264" y="1963395"/>
                </a:lnTo>
                <a:lnTo>
                  <a:pt x="1521945" y="1919025"/>
                </a:lnTo>
                <a:lnTo>
                  <a:pt x="1518399" y="1885305"/>
                </a:lnTo>
                <a:lnTo>
                  <a:pt x="1514853" y="1864007"/>
                </a:lnTo>
                <a:lnTo>
                  <a:pt x="1514853" y="1855133"/>
                </a:lnTo>
                <a:lnTo>
                  <a:pt x="1507761" y="1817863"/>
                </a:lnTo>
                <a:lnTo>
                  <a:pt x="1500669" y="1778817"/>
                </a:lnTo>
                <a:lnTo>
                  <a:pt x="1491804" y="1739772"/>
                </a:lnTo>
                <a:lnTo>
                  <a:pt x="1482939" y="1706051"/>
                </a:lnTo>
                <a:lnTo>
                  <a:pt x="1474074" y="1674105"/>
                </a:lnTo>
                <a:lnTo>
                  <a:pt x="1466982" y="1651033"/>
                </a:lnTo>
                <a:lnTo>
                  <a:pt x="1461662" y="1635059"/>
                </a:lnTo>
                <a:lnTo>
                  <a:pt x="1461662" y="1627960"/>
                </a:lnTo>
                <a:lnTo>
                  <a:pt x="1410245" y="1471779"/>
                </a:lnTo>
                <a:lnTo>
                  <a:pt x="1360601" y="1331571"/>
                </a:lnTo>
                <a:lnTo>
                  <a:pt x="1349962" y="1297850"/>
                </a:lnTo>
                <a:lnTo>
                  <a:pt x="1342870" y="1260579"/>
                </a:lnTo>
                <a:lnTo>
                  <a:pt x="1341097" y="1223309"/>
                </a:lnTo>
                <a:lnTo>
                  <a:pt x="1339324" y="1189588"/>
                </a:lnTo>
                <a:lnTo>
                  <a:pt x="1341097" y="1157641"/>
                </a:lnTo>
                <a:lnTo>
                  <a:pt x="1342870" y="1131020"/>
                </a:lnTo>
                <a:lnTo>
                  <a:pt x="1342870" y="1115047"/>
                </a:lnTo>
                <a:lnTo>
                  <a:pt x="1344643" y="1107948"/>
                </a:lnTo>
                <a:lnTo>
                  <a:pt x="1325140" y="1090200"/>
                </a:lnTo>
                <a:lnTo>
                  <a:pt x="1303864" y="1072451"/>
                </a:lnTo>
                <a:lnTo>
                  <a:pt x="1286134" y="1052929"/>
                </a:lnTo>
                <a:lnTo>
                  <a:pt x="1271949" y="1040506"/>
                </a:lnTo>
                <a:lnTo>
                  <a:pt x="1261312" y="1029857"/>
                </a:lnTo>
                <a:lnTo>
                  <a:pt x="1257765" y="1026307"/>
                </a:lnTo>
                <a:lnTo>
                  <a:pt x="1273723" y="1003235"/>
                </a:lnTo>
                <a:lnTo>
                  <a:pt x="1287907" y="983712"/>
                </a:lnTo>
                <a:lnTo>
                  <a:pt x="1294999" y="978388"/>
                </a:lnTo>
                <a:lnTo>
                  <a:pt x="1300318" y="973064"/>
                </a:lnTo>
                <a:lnTo>
                  <a:pt x="1328686" y="974838"/>
                </a:lnTo>
                <a:lnTo>
                  <a:pt x="1351735" y="973063"/>
                </a:lnTo>
                <a:lnTo>
                  <a:pt x="1365920" y="971289"/>
                </a:lnTo>
                <a:lnTo>
                  <a:pt x="1374785" y="965965"/>
                </a:lnTo>
                <a:lnTo>
                  <a:pt x="1380104" y="964190"/>
                </a:lnTo>
                <a:close/>
                <a:moveTo>
                  <a:pt x="992526" y="897010"/>
                </a:moveTo>
                <a:cubicBezTo>
                  <a:pt x="995929" y="908936"/>
                  <a:pt x="999023" y="921491"/>
                  <a:pt x="1002426" y="933418"/>
                </a:cubicBezTo>
                <a:cubicBezTo>
                  <a:pt x="1007995" y="944716"/>
                  <a:pt x="1013564" y="956643"/>
                  <a:pt x="1019133" y="967943"/>
                </a:cubicBezTo>
                <a:cubicBezTo>
                  <a:pt x="1026249" y="978614"/>
                  <a:pt x="1033675" y="988657"/>
                  <a:pt x="1040791" y="999329"/>
                </a:cubicBezTo>
                <a:lnTo>
                  <a:pt x="1062139" y="1031343"/>
                </a:lnTo>
                <a:lnTo>
                  <a:pt x="1080393" y="1060846"/>
                </a:lnTo>
                <a:lnTo>
                  <a:pt x="1116901" y="1130523"/>
                </a:lnTo>
                <a:cubicBezTo>
                  <a:pt x="1128039" y="1155632"/>
                  <a:pt x="1138867" y="1181369"/>
                  <a:pt x="1150006" y="1206478"/>
                </a:cubicBezTo>
                <a:cubicBezTo>
                  <a:pt x="1159906" y="1232215"/>
                  <a:pt x="1170116" y="1257324"/>
                  <a:pt x="1180017" y="1283061"/>
                </a:cubicBezTo>
                <a:lnTo>
                  <a:pt x="1218072" y="1407351"/>
                </a:lnTo>
                <a:cubicBezTo>
                  <a:pt x="1229519" y="1450664"/>
                  <a:pt x="1241276" y="1493349"/>
                  <a:pt x="1252723" y="1536662"/>
                </a:cubicBezTo>
                <a:cubicBezTo>
                  <a:pt x="1262005" y="1579347"/>
                  <a:pt x="1271596" y="1622660"/>
                  <a:pt x="1280878" y="1665346"/>
                </a:cubicBezTo>
                <a:cubicBezTo>
                  <a:pt x="1289231" y="1709914"/>
                  <a:pt x="1297585" y="1753855"/>
                  <a:pt x="1305939" y="1798424"/>
                </a:cubicBezTo>
                <a:cubicBezTo>
                  <a:pt x="1315220" y="1844247"/>
                  <a:pt x="1324811" y="1890071"/>
                  <a:pt x="1334093" y="1935896"/>
                </a:cubicBezTo>
                <a:cubicBezTo>
                  <a:pt x="1343994" y="1982347"/>
                  <a:pt x="1353894" y="2028171"/>
                  <a:pt x="1363795" y="2074623"/>
                </a:cubicBezTo>
                <a:cubicBezTo>
                  <a:pt x="1370292" y="2102243"/>
                  <a:pt x="1377099" y="2129863"/>
                  <a:pt x="1383596" y="2157482"/>
                </a:cubicBezTo>
                <a:cubicBezTo>
                  <a:pt x="1390402" y="2185730"/>
                  <a:pt x="1396900" y="2213978"/>
                  <a:pt x="1403706" y="2242225"/>
                </a:cubicBezTo>
                <a:cubicBezTo>
                  <a:pt x="1408656" y="2271101"/>
                  <a:pt x="1413607" y="2299348"/>
                  <a:pt x="1418557" y="2328224"/>
                </a:cubicBezTo>
                <a:cubicBezTo>
                  <a:pt x="1422888" y="2357727"/>
                  <a:pt x="1427529" y="2386602"/>
                  <a:pt x="1431861" y="2416106"/>
                </a:cubicBezTo>
                <a:lnTo>
                  <a:pt x="1436794" y="2463025"/>
                </a:lnTo>
                <a:lnTo>
                  <a:pt x="748798" y="2557868"/>
                </a:lnTo>
                <a:lnTo>
                  <a:pt x="745632" y="2527213"/>
                </a:lnTo>
                <a:cubicBezTo>
                  <a:pt x="746869" y="2505243"/>
                  <a:pt x="747798" y="2482645"/>
                  <a:pt x="749035" y="2460674"/>
                </a:cubicBezTo>
                <a:cubicBezTo>
                  <a:pt x="750273" y="2436193"/>
                  <a:pt x="751201" y="2412339"/>
                  <a:pt x="752438" y="2387858"/>
                </a:cubicBezTo>
                <a:cubicBezTo>
                  <a:pt x="753985" y="2362749"/>
                  <a:pt x="755842" y="2338268"/>
                  <a:pt x="757389" y="2313159"/>
                </a:cubicBezTo>
                <a:cubicBezTo>
                  <a:pt x="758008" y="2287422"/>
                  <a:pt x="758317" y="2261057"/>
                  <a:pt x="758936" y="2235321"/>
                </a:cubicBezTo>
                <a:cubicBezTo>
                  <a:pt x="758317" y="2210839"/>
                  <a:pt x="758007" y="2186985"/>
                  <a:pt x="757389" y="2162505"/>
                </a:cubicBezTo>
                <a:lnTo>
                  <a:pt x="749035" y="2096593"/>
                </a:lnTo>
                <a:cubicBezTo>
                  <a:pt x="742847" y="2030682"/>
                  <a:pt x="736969" y="1965399"/>
                  <a:pt x="730781" y="1899487"/>
                </a:cubicBezTo>
                <a:cubicBezTo>
                  <a:pt x="729543" y="1910159"/>
                  <a:pt x="728615" y="1920202"/>
                  <a:pt x="727378" y="1930873"/>
                </a:cubicBezTo>
                <a:lnTo>
                  <a:pt x="715930" y="1954099"/>
                </a:lnTo>
                <a:cubicBezTo>
                  <a:pt x="712527" y="1960376"/>
                  <a:pt x="709433" y="1967282"/>
                  <a:pt x="706030" y="1973559"/>
                </a:cubicBezTo>
                <a:lnTo>
                  <a:pt x="697676" y="1990507"/>
                </a:lnTo>
                <a:cubicBezTo>
                  <a:pt x="696129" y="1996785"/>
                  <a:pt x="694273" y="2002434"/>
                  <a:pt x="692726" y="2008711"/>
                </a:cubicBezTo>
                <a:cubicBezTo>
                  <a:pt x="692417" y="2014361"/>
                  <a:pt x="692107" y="2019383"/>
                  <a:pt x="691798" y="2025032"/>
                </a:cubicBezTo>
                <a:lnTo>
                  <a:pt x="685920" y="2036959"/>
                </a:lnTo>
                <a:cubicBezTo>
                  <a:pt x="682516" y="2043864"/>
                  <a:pt x="679422" y="2051397"/>
                  <a:pt x="676019" y="2058302"/>
                </a:cubicBezTo>
                <a:lnTo>
                  <a:pt x="664571" y="2083411"/>
                </a:lnTo>
                <a:cubicBezTo>
                  <a:pt x="662406" y="2092827"/>
                  <a:pt x="659931" y="2101615"/>
                  <a:pt x="657765" y="2111031"/>
                </a:cubicBezTo>
                <a:lnTo>
                  <a:pt x="651268" y="2141161"/>
                </a:lnTo>
                <a:cubicBezTo>
                  <a:pt x="650030" y="2148694"/>
                  <a:pt x="649102" y="2156855"/>
                  <a:pt x="647864" y="2164388"/>
                </a:cubicBezTo>
                <a:cubicBezTo>
                  <a:pt x="647246" y="2170665"/>
                  <a:pt x="646936" y="2176314"/>
                  <a:pt x="646317" y="2182592"/>
                </a:cubicBezTo>
                <a:cubicBezTo>
                  <a:pt x="645080" y="2184475"/>
                  <a:pt x="644151" y="2186985"/>
                  <a:pt x="642914" y="2188869"/>
                </a:cubicBezTo>
                <a:lnTo>
                  <a:pt x="609809" y="2220883"/>
                </a:lnTo>
                <a:lnTo>
                  <a:pt x="578251" y="2247247"/>
                </a:lnTo>
                <a:lnTo>
                  <a:pt x="548550" y="2271729"/>
                </a:lnTo>
                <a:cubicBezTo>
                  <a:pt x="538649" y="2279261"/>
                  <a:pt x="528440" y="2286166"/>
                  <a:pt x="518539" y="2293699"/>
                </a:cubicBezTo>
                <a:lnTo>
                  <a:pt x="482340" y="2313158"/>
                </a:lnTo>
                <a:lnTo>
                  <a:pt x="437479" y="2330107"/>
                </a:lnTo>
                <a:lnTo>
                  <a:pt x="400971" y="2336384"/>
                </a:lnTo>
                <a:lnTo>
                  <a:pt x="369413" y="2331362"/>
                </a:lnTo>
                <a:lnTo>
                  <a:pt x="338164" y="2321947"/>
                </a:lnTo>
                <a:lnTo>
                  <a:pt x="311557" y="2301859"/>
                </a:lnTo>
                <a:cubicBezTo>
                  <a:pt x="302584" y="2294954"/>
                  <a:pt x="293921" y="2287422"/>
                  <a:pt x="284949" y="2280517"/>
                </a:cubicBezTo>
                <a:cubicBezTo>
                  <a:pt x="277214" y="2272356"/>
                  <a:pt x="269479" y="2263568"/>
                  <a:pt x="261745" y="2255408"/>
                </a:cubicBezTo>
                <a:lnTo>
                  <a:pt x="240397" y="2227160"/>
                </a:lnTo>
                <a:cubicBezTo>
                  <a:pt x="234209" y="2218372"/>
                  <a:pt x="228330" y="2209584"/>
                  <a:pt x="222143" y="2200796"/>
                </a:cubicBezTo>
                <a:cubicBezTo>
                  <a:pt x="216574" y="2193263"/>
                  <a:pt x="211005" y="2185103"/>
                  <a:pt x="205435" y="2177570"/>
                </a:cubicBezTo>
                <a:cubicBezTo>
                  <a:pt x="201104" y="2170665"/>
                  <a:pt x="196463" y="2164387"/>
                  <a:pt x="192132" y="2157482"/>
                </a:cubicBezTo>
                <a:cubicBezTo>
                  <a:pt x="188419" y="2153716"/>
                  <a:pt x="184397" y="2149950"/>
                  <a:pt x="180684" y="2146183"/>
                </a:cubicBezTo>
                <a:cubicBezTo>
                  <a:pt x="169546" y="2133001"/>
                  <a:pt x="158717" y="2119191"/>
                  <a:pt x="147579" y="2106009"/>
                </a:cubicBezTo>
                <a:lnTo>
                  <a:pt x="119425" y="2060185"/>
                </a:lnTo>
                <a:lnTo>
                  <a:pt x="96220" y="2003690"/>
                </a:lnTo>
                <a:cubicBezTo>
                  <a:pt x="90652" y="1983602"/>
                  <a:pt x="85082" y="1964143"/>
                  <a:pt x="79513" y="1944056"/>
                </a:cubicBezTo>
                <a:cubicBezTo>
                  <a:pt x="75182" y="1922085"/>
                  <a:pt x="70541" y="1899487"/>
                  <a:pt x="66210" y="1877517"/>
                </a:cubicBezTo>
                <a:cubicBezTo>
                  <a:pt x="64663" y="1854291"/>
                  <a:pt x="62806" y="1831065"/>
                  <a:pt x="61259" y="1807839"/>
                </a:cubicBezTo>
                <a:lnTo>
                  <a:pt x="61259" y="1740045"/>
                </a:lnTo>
                <a:lnTo>
                  <a:pt x="69613" y="1672250"/>
                </a:lnTo>
                <a:cubicBezTo>
                  <a:pt x="71160" y="1661579"/>
                  <a:pt x="73016" y="1651536"/>
                  <a:pt x="74563" y="1640864"/>
                </a:cubicBezTo>
                <a:cubicBezTo>
                  <a:pt x="73944" y="1630821"/>
                  <a:pt x="73635" y="1620777"/>
                  <a:pt x="73016" y="1610733"/>
                </a:cubicBezTo>
                <a:lnTo>
                  <a:pt x="73016" y="1581230"/>
                </a:lnTo>
                <a:lnTo>
                  <a:pt x="73016" y="1552983"/>
                </a:lnTo>
                <a:cubicBezTo>
                  <a:pt x="73944" y="1545450"/>
                  <a:pt x="75182" y="1537289"/>
                  <a:pt x="76110" y="1529757"/>
                </a:cubicBezTo>
                <a:cubicBezTo>
                  <a:pt x="70541" y="1512808"/>
                  <a:pt x="65282" y="1495232"/>
                  <a:pt x="59713" y="1478283"/>
                </a:cubicBezTo>
                <a:cubicBezTo>
                  <a:pt x="53215" y="1459452"/>
                  <a:pt x="46409" y="1440620"/>
                  <a:pt x="39911" y="1421788"/>
                </a:cubicBezTo>
                <a:cubicBezTo>
                  <a:pt x="34342" y="1402329"/>
                  <a:pt x="28773" y="1383497"/>
                  <a:pt x="23204" y="1364038"/>
                </a:cubicBezTo>
                <a:lnTo>
                  <a:pt x="8354" y="1307542"/>
                </a:lnTo>
                <a:cubicBezTo>
                  <a:pt x="5569" y="1288710"/>
                  <a:pt x="2785" y="1270506"/>
                  <a:pt x="0" y="1251675"/>
                </a:cubicBezTo>
                <a:lnTo>
                  <a:pt x="33105" y="1218405"/>
                </a:lnTo>
                <a:lnTo>
                  <a:pt x="79513" y="1192040"/>
                </a:lnTo>
                <a:lnTo>
                  <a:pt x="127469" y="1170070"/>
                </a:lnTo>
                <a:lnTo>
                  <a:pt x="184088" y="1155632"/>
                </a:lnTo>
                <a:lnTo>
                  <a:pt x="240397" y="1148727"/>
                </a:lnTo>
                <a:cubicBezTo>
                  <a:pt x="245347" y="1151866"/>
                  <a:pt x="250297" y="1155633"/>
                  <a:pt x="255247" y="1158771"/>
                </a:cubicBezTo>
                <a:cubicBezTo>
                  <a:pt x="260816" y="1160654"/>
                  <a:pt x="266076" y="1163165"/>
                  <a:pt x="271645" y="1165048"/>
                </a:cubicBezTo>
                <a:cubicBezTo>
                  <a:pt x="277833" y="1166932"/>
                  <a:pt x="283711" y="1168187"/>
                  <a:pt x="289899" y="1170070"/>
                </a:cubicBezTo>
                <a:cubicBezTo>
                  <a:pt x="295468" y="1172581"/>
                  <a:pt x="301037" y="1175720"/>
                  <a:pt x="306606" y="1178231"/>
                </a:cubicBezTo>
                <a:cubicBezTo>
                  <a:pt x="311557" y="1182625"/>
                  <a:pt x="316507" y="1187646"/>
                  <a:pt x="321457" y="1192040"/>
                </a:cubicBezTo>
                <a:lnTo>
                  <a:pt x="338164" y="1216522"/>
                </a:lnTo>
                <a:cubicBezTo>
                  <a:pt x="341877" y="1225938"/>
                  <a:pt x="345899" y="1235354"/>
                  <a:pt x="349612" y="1244770"/>
                </a:cubicBezTo>
                <a:lnTo>
                  <a:pt x="336308" y="1266112"/>
                </a:lnTo>
                <a:cubicBezTo>
                  <a:pt x="334761" y="1273645"/>
                  <a:pt x="332905" y="1280550"/>
                  <a:pt x="331358" y="1288083"/>
                </a:cubicBezTo>
                <a:cubicBezTo>
                  <a:pt x="332905" y="1294988"/>
                  <a:pt x="334761" y="1302520"/>
                  <a:pt x="336308" y="1309425"/>
                </a:cubicBezTo>
                <a:cubicBezTo>
                  <a:pt x="337855" y="1316330"/>
                  <a:pt x="339711" y="1323863"/>
                  <a:pt x="341258" y="1330768"/>
                </a:cubicBezTo>
                <a:cubicBezTo>
                  <a:pt x="342496" y="1338301"/>
                  <a:pt x="343424" y="1346461"/>
                  <a:pt x="344661" y="1353994"/>
                </a:cubicBezTo>
                <a:cubicBezTo>
                  <a:pt x="344043" y="1361526"/>
                  <a:pt x="343733" y="1369687"/>
                  <a:pt x="343114" y="1377220"/>
                </a:cubicBezTo>
                <a:cubicBezTo>
                  <a:pt x="339092" y="1386008"/>
                  <a:pt x="335380" y="1394796"/>
                  <a:pt x="331358" y="1403584"/>
                </a:cubicBezTo>
                <a:lnTo>
                  <a:pt x="278452" y="1425555"/>
                </a:lnTo>
                <a:lnTo>
                  <a:pt x="278452" y="1448781"/>
                </a:lnTo>
                <a:cubicBezTo>
                  <a:pt x="279071" y="1456313"/>
                  <a:pt x="279380" y="1464473"/>
                  <a:pt x="279999" y="1472006"/>
                </a:cubicBezTo>
                <a:cubicBezTo>
                  <a:pt x="281236" y="1480794"/>
                  <a:pt x="282164" y="1489582"/>
                  <a:pt x="283402" y="1498371"/>
                </a:cubicBezTo>
                <a:lnTo>
                  <a:pt x="283402" y="1522852"/>
                </a:lnTo>
                <a:cubicBezTo>
                  <a:pt x="282164" y="1531013"/>
                  <a:pt x="281236" y="1539801"/>
                  <a:pt x="279999" y="1547961"/>
                </a:cubicBezTo>
                <a:cubicBezTo>
                  <a:pt x="278452" y="1554866"/>
                  <a:pt x="276595" y="1561143"/>
                  <a:pt x="275048" y="1568048"/>
                </a:cubicBezTo>
                <a:cubicBezTo>
                  <a:pt x="270717" y="1573698"/>
                  <a:pt x="266076" y="1578720"/>
                  <a:pt x="261745" y="1584369"/>
                </a:cubicBezTo>
                <a:lnTo>
                  <a:pt x="275048" y="1609478"/>
                </a:lnTo>
                <a:cubicBezTo>
                  <a:pt x="279999" y="1617011"/>
                  <a:pt x="284949" y="1625171"/>
                  <a:pt x="289899" y="1632704"/>
                </a:cubicBezTo>
                <a:cubicBezTo>
                  <a:pt x="295468" y="1639609"/>
                  <a:pt x="301037" y="1647142"/>
                  <a:pt x="306606" y="1654047"/>
                </a:cubicBezTo>
                <a:lnTo>
                  <a:pt x="323004" y="1669112"/>
                </a:lnTo>
                <a:cubicBezTo>
                  <a:pt x="327954" y="1670995"/>
                  <a:pt x="333214" y="1673506"/>
                  <a:pt x="338164" y="1675389"/>
                </a:cubicBezTo>
                <a:cubicBezTo>
                  <a:pt x="341877" y="1669740"/>
                  <a:pt x="345899" y="1664718"/>
                  <a:pt x="349612" y="1659068"/>
                </a:cubicBezTo>
                <a:lnTo>
                  <a:pt x="357965" y="1630821"/>
                </a:lnTo>
                <a:cubicBezTo>
                  <a:pt x="361678" y="1619522"/>
                  <a:pt x="365700" y="1607595"/>
                  <a:pt x="369413" y="1596296"/>
                </a:cubicBezTo>
                <a:cubicBezTo>
                  <a:pt x="372816" y="1583113"/>
                  <a:pt x="376219" y="1569304"/>
                  <a:pt x="379622" y="1556122"/>
                </a:cubicBezTo>
                <a:cubicBezTo>
                  <a:pt x="381788" y="1541684"/>
                  <a:pt x="383954" y="1527874"/>
                  <a:pt x="386120" y="1513436"/>
                </a:cubicBezTo>
                <a:lnTo>
                  <a:pt x="394473" y="1472006"/>
                </a:lnTo>
                <a:cubicBezTo>
                  <a:pt x="396020" y="1459452"/>
                  <a:pt x="397877" y="1446270"/>
                  <a:pt x="399423" y="1433715"/>
                </a:cubicBezTo>
                <a:cubicBezTo>
                  <a:pt x="400042" y="1423671"/>
                  <a:pt x="400352" y="1413628"/>
                  <a:pt x="400970" y="1403584"/>
                </a:cubicBezTo>
                <a:cubicBezTo>
                  <a:pt x="400352" y="1396679"/>
                  <a:pt x="400042" y="1389146"/>
                  <a:pt x="399424" y="1382241"/>
                </a:cubicBezTo>
                <a:lnTo>
                  <a:pt x="407777" y="1380358"/>
                </a:lnTo>
                <a:cubicBezTo>
                  <a:pt x="408705" y="1379103"/>
                  <a:pt x="409943" y="1378475"/>
                  <a:pt x="410871" y="1377220"/>
                </a:cubicBezTo>
                <a:cubicBezTo>
                  <a:pt x="412418" y="1375964"/>
                  <a:pt x="414274" y="1375336"/>
                  <a:pt x="415821" y="1374081"/>
                </a:cubicBezTo>
                <a:cubicBezTo>
                  <a:pt x="416440" y="1372825"/>
                  <a:pt x="417059" y="1372198"/>
                  <a:pt x="417678" y="1370942"/>
                </a:cubicBezTo>
                <a:cubicBezTo>
                  <a:pt x="418606" y="1369687"/>
                  <a:pt x="419843" y="1368431"/>
                  <a:pt x="420771" y="1367176"/>
                </a:cubicBezTo>
                <a:cubicBezTo>
                  <a:pt x="421390" y="1365293"/>
                  <a:pt x="422009" y="1364038"/>
                  <a:pt x="422628" y="1362154"/>
                </a:cubicBezTo>
                <a:cubicBezTo>
                  <a:pt x="423866" y="1359643"/>
                  <a:pt x="424794" y="1356505"/>
                  <a:pt x="426031" y="1353994"/>
                </a:cubicBezTo>
                <a:cubicBezTo>
                  <a:pt x="424793" y="1347089"/>
                  <a:pt x="423865" y="1339556"/>
                  <a:pt x="422628" y="1332651"/>
                </a:cubicBezTo>
                <a:cubicBezTo>
                  <a:pt x="423865" y="1322607"/>
                  <a:pt x="424794" y="1312564"/>
                  <a:pt x="426031" y="1302520"/>
                </a:cubicBezTo>
                <a:cubicBezTo>
                  <a:pt x="428197" y="1291849"/>
                  <a:pt x="430363" y="1281805"/>
                  <a:pt x="432528" y="1271134"/>
                </a:cubicBezTo>
                <a:cubicBezTo>
                  <a:pt x="435932" y="1260462"/>
                  <a:pt x="439026" y="1250419"/>
                  <a:pt x="442429" y="1239748"/>
                </a:cubicBezTo>
                <a:cubicBezTo>
                  <a:pt x="445832" y="1231587"/>
                  <a:pt x="448926" y="1223427"/>
                  <a:pt x="452329" y="1215266"/>
                </a:cubicBezTo>
                <a:cubicBezTo>
                  <a:pt x="456661" y="1208361"/>
                  <a:pt x="461302" y="1202084"/>
                  <a:pt x="465633" y="1195179"/>
                </a:cubicBezTo>
                <a:lnTo>
                  <a:pt x="487290" y="1178231"/>
                </a:lnTo>
                <a:lnTo>
                  <a:pt x="515445" y="1166932"/>
                </a:lnTo>
                <a:cubicBezTo>
                  <a:pt x="525346" y="1165048"/>
                  <a:pt x="535246" y="1163793"/>
                  <a:pt x="545147" y="1161910"/>
                </a:cubicBezTo>
                <a:lnTo>
                  <a:pt x="576704" y="1155632"/>
                </a:lnTo>
                <a:lnTo>
                  <a:pt x="609809" y="1148727"/>
                </a:lnTo>
                <a:lnTo>
                  <a:pt x="639511" y="1135545"/>
                </a:lnTo>
                <a:lnTo>
                  <a:pt x="701080" y="1105414"/>
                </a:lnTo>
                <a:lnTo>
                  <a:pt x="767289" y="1072773"/>
                </a:lnTo>
                <a:lnTo>
                  <a:pt x="835355" y="1039503"/>
                </a:lnTo>
                <a:lnTo>
                  <a:pt x="894758" y="1004351"/>
                </a:lnTo>
                <a:cubicBezTo>
                  <a:pt x="891046" y="1001212"/>
                  <a:pt x="887023" y="998073"/>
                  <a:pt x="883311" y="994935"/>
                </a:cubicBezTo>
                <a:cubicBezTo>
                  <a:pt x="891664" y="991796"/>
                  <a:pt x="899708" y="988030"/>
                  <a:pt x="908062" y="984891"/>
                </a:cubicBezTo>
                <a:lnTo>
                  <a:pt x="926316" y="969826"/>
                </a:lnTo>
                <a:lnTo>
                  <a:pt x="944570" y="951622"/>
                </a:lnTo>
                <a:cubicBezTo>
                  <a:pt x="949520" y="944717"/>
                  <a:pt x="954471" y="938439"/>
                  <a:pt x="959421" y="931534"/>
                </a:cubicBezTo>
                <a:cubicBezTo>
                  <a:pt x="964990" y="925257"/>
                  <a:pt x="970559" y="918352"/>
                  <a:pt x="976128" y="912075"/>
                </a:cubicBezTo>
                <a:close/>
                <a:moveTo>
                  <a:pt x="2691081" y="204628"/>
                </a:moveTo>
                <a:lnTo>
                  <a:pt x="2716142" y="202745"/>
                </a:lnTo>
                <a:lnTo>
                  <a:pt x="2745843" y="202745"/>
                </a:lnTo>
                <a:lnTo>
                  <a:pt x="2782351" y="204628"/>
                </a:lnTo>
                <a:lnTo>
                  <a:pt x="2818860" y="209650"/>
                </a:lnTo>
                <a:lnTo>
                  <a:pt x="2858462" y="217810"/>
                </a:lnTo>
                <a:lnTo>
                  <a:pt x="2891876" y="225971"/>
                </a:lnTo>
                <a:lnTo>
                  <a:pt x="2923124" y="239153"/>
                </a:lnTo>
                <a:lnTo>
                  <a:pt x="2943235" y="252336"/>
                </a:lnTo>
                <a:lnTo>
                  <a:pt x="2956229" y="269284"/>
                </a:lnTo>
                <a:cubicBezTo>
                  <a:pt x="2958085" y="272423"/>
                  <a:pt x="2959633" y="275561"/>
                  <a:pt x="2961489" y="278700"/>
                </a:cubicBezTo>
                <a:cubicBezTo>
                  <a:pt x="2962108" y="286232"/>
                  <a:pt x="2962417" y="293138"/>
                  <a:pt x="2963036" y="300670"/>
                </a:cubicBezTo>
                <a:cubicBezTo>
                  <a:pt x="2964583" y="310086"/>
                  <a:pt x="2966439" y="319502"/>
                  <a:pt x="2967986" y="328918"/>
                </a:cubicBezTo>
                <a:cubicBezTo>
                  <a:pt x="2969224" y="338961"/>
                  <a:pt x="2970152" y="348377"/>
                  <a:pt x="2971389" y="358421"/>
                </a:cubicBezTo>
                <a:cubicBezTo>
                  <a:pt x="2972936" y="370348"/>
                  <a:pt x="2974792" y="381647"/>
                  <a:pt x="2976340" y="393573"/>
                </a:cubicBezTo>
                <a:cubicBezTo>
                  <a:pt x="2976958" y="403617"/>
                  <a:pt x="2977268" y="413033"/>
                  <a:pt x="2977886" y="423077"/>
                </a:cubicBezTo>
                <a:cubicBezTo>
                  <a:pt x="2979124" y="432493"/>
                  <a:pt x="2980052" y="441909"/>
                  <a:pt x="2981290" y="451324"/>
                </a:cubicBezTo>
                <a:lnTo>
                  <a:pt x="2981290" y="471412"/>
                </a:lnTo>
                <a:cubicBezTo>
                  <a:pt x="2977268" y="486477"/>
                  <a:pt x="2973555" y="500915"/>
                  <a:pt x="2969533" y="515980"/>
                </a:cubicBezTo>
                <a:cubicBezTo>
                  <a:pt x="2971080" y="522885"/>
                  <a:pt x="2972936" y="530418"/>
                  <a:pt x="2974483" y="537323"/>
                </a:cubicBezTo>
                <a:cubicBezTo>
                  <a:pt x="2976649" y="547366"/>
                  <a:pt x="2979124" y="557410"/>
                  <a:pt x="2981290" y="567453"/>
                </a:cubicBezTo>
                <a:cubicBezTo>
                  <a:pt x="2984074" y="577497"/>
                  <a:pt x="2986859" y="586913"/>
                  <a:pt x="2989643" y="596956"/>
                </a:cubicBezTo>
                <a:lnTo>
                  <a:pt x="2996140" y="623321"/>
                </a:lnTo>
                <a:cubicBezTo>
                  <a:pt x="2997378" y="633365"/>
                  <a:pt x="2998306" y="643409"/>
                  <a:pt x="2999544" y="653452"/>
                </a:cubicBezTo>
                <a:lnTo>
                  <a:pt x="2999544" y="684838"/>
                </a:lnTo>
                <a:lnTo>
                  <a:pt x="2997687" y="714969"/>
                </a:lnTo>
                <a:cubicBezTo>
                  <a:pt x="2997069" y="724385"/>
                  <a:pt x="2996759" y="733173"/>
                  <a:pt x="2996140" y="742589"/>
                </a:cubicBezTo>
                <a:lnTo>
                  <a:pt x="2996141" y="769581"/>
                </a:lnTo>
                <a:cubicBezTo>
                  <a:pt x="2997688" y="775858"/>
                  <a:pt x="2999544" y="781508"/>
                  <a:pt x="3001091" y="787785"/>
                </a:cubicBezTo>
                <a:cubicBezTo>
                  <a:pt x="3005113" y="792807"/>
                  <a:pt x="3008826" y="797201"/>
                  <a:pt x="3012848" y="802223"/>
                </a:cubicBezTo>
                <a:lnTo>
                  <a:pt x="3027698" y="817288"/>
                </a:lnTo>
                <a:lnTo>
                  <a:pt x="3044096" y="830470"/>
                </a:lnTo>
                <a:cubicBezTo>
                  <a:pt x="3049046" y="834237"/>
                  <a:pt x="3054306" y="838631"/>
                  <a:pt x="3059256" y="842397"/>
                </a:cubicBezTo>
                <a:lnTo>
                  <a:pt x="3074107" y="853697"/>
                </a:lnTo>
                <a:cubicBezTo>
                  <a:pt x="3078438" y="859974"/>
                  <a:pt x="3083079" y="865623"/>
                  <a:pt x="3087411" y="871900"/>
                </a:cubicBezTo>
                <a:cubicBezTo>
                  <a:pt x="3089576" y="880061"/>
                  <a:pt x="3091742" y="888849"/>
                  <a:pt x="3093908" y="897009"/>
                </a:cubicBezTo>
                <a:lnTo>
                  <a:pt x="3062350" y="954760"/>
                </a:lnTo>
                <a:cubicBezTo>
                  <a:pt x="3053996" y="976103"/>
                  <a:pt x="3045952" y="998073"/>
                  <a:pt x="3037599" y="1019416"/>
                </a:cubicBezTo>
                <a:cubicBezTo>
                  <a:pt x="3031102" y="1041386"/>
                  <a:pt x="3024295" y="1063985"/>
                  <a:pt x="3017798" y="1085955"/>
                </a:cubicBezTo>
                <a:cubicBezTo>
                  <a:pt x="3010991" y="1109181"/>
                  <a:pt x="3004494" y="1132407"/>
                  <a:pt x="2997687" y="1155632"/>
                </a:cubicBezTo>
                <a:lnTo>
                  <a:pt x="2976340" y="1223427"/>
                </a:lnTo>
                <a:lnTo>
                  <a:pt x="2953135" y="1289338"/>
                </a:lnTo>
                <a:cubicBezTo>
                  <a:pt x="2949113" y="1301265"/>
                  <a:pt x="2945401" y="1312564"/>
                  <a:pt x="2941378" y="1324491"/>
                </a:cubicBezTo>
                <a:cubicBezTo>
                  <a:pt x="2937975" y="1337045"/>
                  <a:pt x="2934881" y="1349600"/>
                  <a:pt x="2931478" y="1362154"/>
                </a:cubicBezTo>
                <a:cubicBezTo>
                  <a:pt x="2929312" y="1374709"/>
                  <a:pt x="2927146" y="1387891"/>
                  <a:pt x="2924981" y="1400446"/>
                </a:cubicBezTo>
                <a:cubicBezTo>
                  <a:pt x="2920958" y="1414255"/>
                  <a:pt x="2917245" y="1428065"/>
                  <a:pt x="2913224" y="1441875"/>
                </a:cubicBezTo>
                <a:cubicBezTo>
                  <a:pt x="2909511" y="1454430"/>
                  <a:pt x="2905489" y="1467612"/>
                  <a:pt x="2901776" y="1480167"/>
                </a:cubicBezTo>
                <a:lnTo>
                  <a:pt x="2881666" y="1513436"/>
                </a:lnTo>
                <a:cubicBezTo>
                  <a:pt x="2873931" y="1520341"/>
                  <a:pt x="2866196" y="1527874"/>
                  <a:pt x="2858461" y="1534779"/>
                </a:cubicBezTo>
                <a:lnTo>
                  <a:pt x="2828760" y="1549844"/>
                </a:lnTo>
                <a:cubicBezTo>
                  <a:pt x="2817622" y="1552983"/>
                  <a:pt x="2806793" y="1556749"/>
                  <a:pt x="2795655" y="1559888"/>
                </a:cubicBezTo>
                <a:lnTo>
                  <a:pt x="2759147" y="1568048"/>
                </a:lnTo>
                <a:lnTo>
                  <a:pt x="2721092" y="1574325"/>
                </a:lnTo>
                <a:lnTo>
                  <a:pt x="2684584" y="1584369"/>
                </a:lnTo>
                <a:lnTo>
                  <a:pt x="2619921" y="1596296"/>
                </a:lnTo>
                <a:lnTo>
                  <a:pt x="2546905" y="1609478"/>
                </a:lnTo>
                <a:lnTo>
                  <a:pt x="2467392" y="1615756"/>
                </a:lnTo>
                <a:lnTo>
                  <a:pt x="2382928" y="1622660"/>
                </a:lnTo>
                <a:lnTo>
                  <a:pt x="2298464" y="1623916"/>
                </a:lnTo>
                <a:lnTo>
                  <a:pt x="2210597" y="1625799"/>
                </a:lnTo>
                <a:lnTo>
                  <a:pt x="2122730" y="1625799"/>
                </a:lnTo>
                <a:cubicBezTo>
                  <a:pt x="2123349" y="1664090"/>
                  <a:pt x="2123968" y="1701754"/>
                  <a:pt x="2124586" y="1740045"/>
                </a:cubicBezTo>
                <a:cubicBezTo>
                  <a:pt x="2127371" y="1779592"/>
                  <a:pt x="2129846" y="1818511"/>
                  <a:pt x="2132631" y="1858058"/>
                </a:cubicBezTo>
                <a:cubicBezTo>
                  <a:pt x="2136962" y="1896349"/>
                  <a:pt x="2141603" y="1935268"/>
                  <a:pt x="2145935" y="1973559"/>
                </a:cubicBezTo>
                <a:cubicBezTo>
                  <a:pt x="2151503" y="2009967"/>
                  <a:pt x="2157073" y="2047003"/>
                  <a:pt x="2162642" y="2083411"/>
                </a:cubicBezTo>
                <a:cubicBezTo>
                  <a:pt x="2169758" y="2117308"/>
                  <a:pt x="2176874" y="2151833"/>
                  <a:pt x="2183990" y="2185730"/>
                </a:cubicBezTo>
                <a:cubicBezTo>
                  <a:pt x="2191106" y="2215861"/>
                  <a:pt x="2198531" y="2246619"/>
                  <a:pt x="2205647" y="2276750"/>
                </a:cubicBezTo>
                <a:cubicBezTo>
                  <a:pt x="2210597" y="2301860"/>
                  <a:pt x="2215547" y="2326341"/>
                  <a:pt x="2220498" y="2351450"/>
                </a:cubicBezTo>
                <a:lnTo>
                  <a:pt x="2221212" y="2354889"/>
                </a:lnTo>
                <a:lnTo>
                  <a:pt x="2010605" y="2383922"/>
                </a:lnTo>
                <a:lnTo>
                  <a:pt x="2010112" y="2381580"/>
                </a:lnTo>
                <a:cubicBezTo>
                  <a:pt x="2003924" y="2362121"/>
                  <a:pt x="1998046" y="2342661"/>
                  <a:pt x="1991858" y="2323202"/>
                </a:cubicBezTo>
                <a:cubicBezTo>
                  <a:pt x="1983504" y="2304370"/>
                  <a:pt x="1975460" y="2285539"/>
                  <a:pt x="1967107" y="2266707"/>
                </a:cubicBezTo>
                <a:lnTo>
                  <a:pt x="1942046" y="2213978"/>
                </a:lnTo>
                <a:cubicBezTo>
                  <a:pt x="1933383" y="2196402"/>
                  <a:pt x="1924411" y="2178825"/>
                  <a:pt x="1915748" y="2161249"/>
                </a:cubicBezTo>
                <a:cubicBezTo>
                  <a:pt x="1908632" y="2144928"/>
                  <a:pt x="1901207" y="2129235"/>
                  <a:pt x="1894091" y="2112914"/>
                </a:cubicBezTo>
                <a:lnTo>
                  <a:pt x="1827881" y="1950333"/>
                </a:lnTo>
                <a:lnTo>
                  <a:pt x="1766622" y="1791519"/>
                </a:lnTo>
                <a:lnTo>
                  <a:pt x="1708456" y="1625799"/>
                </a:lnTo>
                <a:lnTo>
                  <a:pt x="1609142" y="1273017"/>
                </a:lnTo>
                <a:lnTo>
                  <a:pt x="1579131" y="1208361"/>
                </a:lnTo>
                <a:lnTo>
                  <a:pt x="1544479" y="1141823"/>
                </a:lnTo>
                <a:lnTo>
                  <a:pt x="1509518" y="1077794"/>
                </a:lnTo>
                <a:lnTo>
                  <a:pt x="1478269" y="1017533"/>
                </a:lnTo>
                <a:cubicBezTo>
                  <a:pt x="1469297" y="986146"/>
                  <a:pt x="1460634" y="954760"/>
                  <a:pt x="1451662" y="923374"/>
                </a:cubicBezTo>
                <a:lnTo>
                  <a:pt x="1468369" y="912075"/>
                </a:lnTo>
                <a:cubicBezTo>
                  <a:pt x="1472081" y="917097"/>
                  <a:pt x="1476104" y="921491"/>
                  <a:pt x="1479816" y="926513"/>
                </a:cubicBezTo>
                <a:lnTo>
                  <a:pt x="1499617" y="939695"/>
                </a:lnTo>
                <a:cubicBezTo>
                  <a:pt x="1505186" y="943461"/>
                  <a:pt x="1510755" y="947855"/>
                  <a:pt x="1516324" y="951622"/>
                </a:cubicBezTo>
                <a:cubicBezTo>
                  <a:pt x="1522512" y="954760"/>
                  <a:pt x="1528390" y="958527"/>
                  <a:pt x="1534578" y="961665"/>
                </a:cubicBezTo>
                <a:cubicBezTo>
                  <a:pt x="1532413" y="967315"/>
                  <a:pt x="1529938" y="972337"/>
                  <a:pt x="1527772" y="977986"/>
                </a:cubicBezTo>
                <a:lnTo>
                  <a:pt x="1577584" y="1011256"/>
                </a:lnTo>
                <a:lnTo>
                  <a:pt x="1610689" y="1011256"/>
                </a:lnTo>
                <a:lnTo>
                  <a:pt x="1653694" y="1009372"/>
                </a:lnTo>
                <a:lnTo>
                  <a:pt x="1703506" y="1006234"/>
                </a:lnTo>
                <a:lnTo>
                  <a:pt x="1754865" y="1006234"/>
                </a:lnTo>
                <a:lnTo>
                  <a:pt x="1806224" y="1006234"/>
                </a:lnTo>
                <a:lnTo>
                  <a:pt x="1854488" y="1006234"/>
                </a:lnTo>
                <a:lnTo>
                  <a:pt x="1897494" y="1011256"/>
                </a:lnTo>
                <a:lnTo>
                  <a:pt x="1930599" y="1014394"/>
                </a:lnTo>
                <a:cubicBezTo>
                  <a:pt x="1938333" y="1016905"/>
                  <a:pt x="1946068" y="1018788"/>
                  <a:pt x="1953803" y="1021299"/>
                </a:cubicBezTo>
                <a:lnTo>
                  <a:pt x="1978554" y="1036365"/>
                </a:lnTo>
                <a:cubicBezTo>
                  <a:pt x="1983505" y="1042642"/>
                  <a:pt x="1988454" y="1048291"/>
                  <a:pt x="1993405" y="1054569"/>
                </a:cubicBezTo>
                <a:cubicBezTo>
                  <a:pt x="1996189" y="1059590"/>
                  <a:pt x="1998974" y="1063985"/>
                  <a:pt x="2001758" y="1069007"/>
                </a:cubicBezTo>
                <a:cubicBezTo>
                  <a:pt x="2003924" y="1075284"/>
                  <a:pt x="2006399" y="1080933"/>
                  <a:pt x="2008565" y="1087211"/>
                </a:cubicBezTo>
                <a:lnTo>
                  <a:pt x="2016609" y="1107298"/>
                </a:lnTo>
                <a:lnTo>
                  <a:pt x="2029913" y="1130523"/>
                </a:lnTo>
                <a:cubicBezTo>
                  <a:pt x="2033316" y="1133662"/>
                  <a:pt x="2036410" y="1137428"/>
                  <a:pt x="2039814" y="1140567"/>
                </a:cubicBezTo>
                <a:cubicBezTo>
                  <a:pt x="2044145" y="1141822"/>
                  <a:pt x="2048786" y="1142450"/>
                  <a:pt x="2053117" y="1143706"/>
                </a:cubicBezTo>
                <a:lnTo>
                  <a:pt x="2068277" y="1145589"/>
                </a:lnTo>
                <a:cubicBezTo>
                  <a:pt x="2073847" y="1146844"/>
                  <a:pt x="2079106" y="1147472"/>
                  <a:pt x="2084675" y="1148728"/>
                </a:cubicBezTo>
                <a:cubicBezTo>
                  <a:pt x="2090244" y="1149983"/>
                  <a:pt x="2095813" y="1150611"/>
                  <a:pt x="2101382" y="1151866"/>
                </a:cubicBezTo>
                <a:lnTo>
                  <a:pt x="2117780" y="1185136"/>
                </a:lnTo>
                <a:cubicBezTo>
                  <a:pt x="2121183" y="1186391"/>
                  <a:pt x="2124277" y="1187019"/>
                  <a:pt x="2127681" y="1188274"/>
                </a:cubicBezTo>
                <a:lnTo>
                  <a:pt x="2149338" y="1188274"/>
                </a:lnTo>
                <a:lnTo>
                  <a:pt x="2177492" y="1192040"/>
                </a:lnTo>
                <a:lnTo>
                  <a:pt x="2207194" y="1192041"/>
                </a:lnTo>
                <a:cubicBezTo>
                  <a:pt x="2216476" y="1192668"/>
                  <a:pt x="2226067" y="1192668"/>
                  <a:pt x="2235349" y="1193296"/>
                </a:cubicBezTo>
                <a:lnTo>
                  <a:pt x="2258553" y="1195179"/>
                </a:lnTo>
                <a:cubicBezTo>
                  <a:pt x="2268144" y="1197690"/>
                  <a:pt x="2277426" y="1200829"/>
                  <a:pt x="2287017" y="1203340"/>
                </a:cubicBezTo>
                <a:lnTo>
                  <a:pt x="2321669" y="1213383"/>
                </a:lnTo>
                <a:lnTo>
                  <a:pt x="2356320" y="1221544"/>
                </a:lnTo>
                <a:lnTo>
                  <a:pt x="2389735" y="1229704"/>
                </a:lnTo>
                <a:cubicBezTo>
                  <a:pt x="2399016" y="1231587"/>
                  <a:pt x="2408608" y="1232843"/>
                  <a:pt x="2417889" y="1234726"/>
                </a:cubicBezTo>
                <a:lnTo>
                  <a:pt x="2450994" y="1236609"/>
                </a:lnTo>
                <a:lnTo>
                  <a:pt x="2487502" y="1236609"/>
                </a:lnTo>
                <a:lnTo>
                  <a:pt x="2525557" y="1234726"/>
                </a:lnTo>
                <a:lnTo>
                  <a:pt x="2560209" y="1234726"/>
                </a:lnTo>
                <a:lnTo>
                  <a:pt x="2591767" y="1239748"/>
                </a:lnTo>
                <a:cubicBezTo>
                  <a:pt x="2594551" y="1233470"/>
                  <a:pt x="2597336" y="1227821"/>
                  <a:pt x="2600120" y="1221543"/>
                </a:cubicBezTo>
                <a:cubicBezTo>
                  <a:pt x="2604452" y="1217150"/>
                  <a:pt x="2609093" y="1212755"/>
                  <a:pt x="2613424" y="1208362"/>
                </a:cubicBezTo>
                <a:cubicBezTo>
                  <a:pt x="2617755" y="1203340"/>
                  <a:pt x="2622397" y="1198318"/>
                  <a:pt x="2626728" y="1193296"/>
                </a:cubicBezTo>
                <a:cubicBezTo>
                  <a:pt x="2629512" y="1188902"/>
                  <a:pt x="2631988" y="1184508"/>
                  <a:pt x="2634772" y="1180114"/>
                </a:cubicBezTo>
                <a:cubicBezTo>
                  <a:pt x="2637556" y="1173837"/>
                  <a:pt x="2640341" y="1168187"/>
                  <a:pt x="2643125" y="1161910"/>
                </a:cubicBezTo>
                <a:cubicBezTo>
                  <a:pt x="2643744" y="1155633"/>
                  <a:pt x="2644054" y="1149983"/>
                  <a:pt x="2644672" y="1143706"/>
                </a:cubicBezTo>
                <a:cubicBezTo>
                  <a:pt x="2644054" y="1139312"/>
                  <a:pt x="2643744" y="1134917"/>
                  <a:pt x="2643126" y="1130523"/>
                </a:cubicBezTo>
                <a:lnTo>
                  <a:pt x="2643126" y="1115458"/>
                </a:lnTo>
                <a:cubicBezTo>
                  <a:pt x="2643744" y="1109181"/>
                  <a:pt x="2644054" y="1103531"/>
                  <a:pt x="2644673" y="1097254"/>
                </a:cubicBezTo>
                <a:cubicBezTo>
                  <a:pt x="2646838" y="1088466"/>
                  <a:pt x="2649313" y="1079678"/>
                  <a:pt x="2651479" y="1070889"/>
                </a:cubicBezTo>
                <a:cubicBezTo>
                  <a:pt x="2657667" y="1057707"/>
                  <a:pt x="2663546" y="1044525"/>
                  <a:pt x="2669734" y="1031343"/>
                </a:cubicBezTo>
                <a:cubicBezTo>
                  <a:pt x="2676849" y="1018161"/>
                  <a:pt x="2683965" y="1004351"/>
                  <a:pt x="2691081" y="991168"/>
                </a:cubicBezTo>
                <a:cubicBezTo>
                  <a:pt x="2696031" y="977986"/>
                  <a:pt x="2701291" y="964804"/>
                  <a:pt x="2706241" y="951621"/>
                </a:cubicBezTo>
                <a:lnTo>
                  <a:pt x="2712738" y="923374"/>
                </a:lnTo>
                <a:cubicBezTo>
                  <a:pt x="2714904" y="912075"/>
                  <a:pt x="2717380" y="900148"/>
                  <a:pt x="2719545" y="888849"/>
                </a:cubicBezTo>
                <a:cubicBezTo>
                  <a:pt x="2720473" y="876923"/>
                  <a:pt x="2721711" y="865623"/>
                  <a:pt x="2722639" y="853697"/>
                </a:cubicBezTo>
                <a:cubicBezTo>
                  <a:pt x="2724805" y="842398"/>
                  <a:pt x="2727280" y="831726"/>
                  <a:pt x="2729446" y="820427"/>
                </a:cubicBezTo>
                <a:cubicBezTo>
                  <a:pt x="2731611" y="810384"/>
                  <a:pt x="2733777" y="800968"/>
                  <a:pt x="2735943" y="790924"/>
                </a:cubicBezTo>
                <a:cubicBezTo>
                  <a:pt x="2738727" y="782764"/>
                  <a:pt x="2741512" y="773975"/>
                  <a:pt x="2744297" y="765815"/>
                </a:cubicBezTo>
                <a:cubicBezTo>
                  <a:pt x="2748628" y="759537"/>
                  <a:pt x="2753269" y="753888"/>
                  <a:pt x="2757600" y="747611"/>
                </a:cubicBezTo>
                <a:cubicBezTo>
                  <a:pt x="2762550" y="741334"/>
                  <a:pt x="2767501" y="734428"/>
                  <a:pt x="2772451" y="728152"/>
                </a:cubicBezTo>
                <a:lnTo>
                  <a:pt x="2782351" y="706181"/>
                </a:lnTo>
                <a:lnTo>
                  <a:pt x="2788849" y="677933"/>
                </a:lnTo>
                <a:lnTo>
                  <a:pt x="2788849" y="656591"/>
                </a:lnTo>
                <a:lnTo>
                  <a:pt x="2788849" y="638387"/>
                </a:lnTo>
                <a:cubicBezTo>
                  <a:pt x="2788230" y="631482"/>
                  <a:pt x="2787921" y="625204"/>
                  <a:pt x="2787302" y="618299"/>
                </a:cubicBezTo>
                <a:cubicBezTo>
                  <a:pt x="2786683" y="612022"/>
                  <a:pt x="2786374" y="605117"/>
                  <a:pt x="2785754" y="598840"/>
                </a:cubicBezTo>
                <a:cubicBezTo>
                  <a:pt x="2786683" y="591307"/>
                  <a:pt x="2787921" y="583147"/>
                  <a:pt x="2788849" y="575614"/>
                </a:cubicBezTo>
                <a:lnTo>
                  <a:pt x="2749247" y="540461"/>
                </a:lnTo>
                <a:lnTo>
                  <a:pt x="2709335" y="502798"/>
                </a:lnTo>
                <a:lnTo>
                  <a:pt x="2676230" y="461368"/>
                </a:lnTo>
                <a:cubicBezTo>
                  <a:pt x="2666949" y="445675"/>
                  <a:pt x="2657358" y="430609"/>
                  <a:pt x="2648076" y="414916"/>
                </a:cubicBezTo>
                <a:cubicBezTo>
                  <a:pt x="2640341" y="397340"/>
                  <a:pt x="2632606" y="379136"/>
                  <a:pt x="2624872" y="361559"/>
                </a:cubicBezTo>
                <a:cubicBezTo>
                  <a:pt x="2616209" y="332684"/>
                  <a:pt x="2607236" y="304437"/>
                  <a:pt x="2598573" y="275561"/>
                </a:cubicBezTo>
                <a:lnTo>
                  <a:pt x="2619921" y="260496"/>
                </a:lnTo>
                <a:cubicBezTo>
                  <a:pt x="2628275" y="258613"/>
                  <a:pt x="2636319" y="256102"/>
                  <a:pt x="2644673" y="254219"/>
                </a:cubicBezTo>
                <a:lnTo>
                  <a:pt x="2673137" y="241036"/>
                </a:lnTo>
                <a:close/>
                <a:moveTo>
                  <a:pt x="1148920" y="0"/>
                </a:moveTo>
                <a:lnTo>
                  <a:pt x="1238794" y="28794"/>
                </a:lnTo>
                <a:lnTo>
                  <a:pt x="1257447" y="42343"/>
                </a:lnTo>
                <a:lnTo>
                  <a:pt x="1267621" y="62668"/>
                </a:lnTo>
                <a:lnTo>
                  <a:pt x="1276100" y="81299"/>
                </a:lnTo>
                <a:lnTo>
                  <a:pt x="1286274" y="103318"/>
                </a:lnTo>
                <a:lnTo>
                  <a:pt x="1294753" y="123643"/>
                </a:lnTo>
                <a:lnTo>
                  <a:pt x="1350712" y="155824"/>
                </a:lnTo>
                <a:lnTo>
                  <a:pt x="1371061" y="176149"/>
                </a:lnTo>
                <a:lnTo>
                  <a:pt x="1393105" y="204942"/>
                </a:lnTo>
                <a:lnTo>
                  <a:pt x="1413454" y="237123"/>
                </a:lnTo>
                <a:lnTo>
                  <a:pt x="1428715" y="270998"/>
                </a:lnTo>
                <a:lnTo>
                  <a:pt x="1442281" y="296404"/>
                </a:lnTo>
                <a:lnTo>
                  <a:pt x="1442281" y="379397"/>
                </a:lnTo>
                <a:lnTo>
                  <a:pt x="1447368" y="406497"/>
                </a:lnTo>
                <a:lnTo>
                  <a:pt x="1457543" y="425129"/>
                </a:lnTo>
                <a:lnTo>
                  <a:pt x="1466021" y="443760"/>
                </a:lnTo>
                <a:lnTo>
                  <a:pt x="1472804" y="460697"/>
                </a:lnTo>
                <a:lnTo>
                  <a:pt x="1479587" y="475941"/>
                </a:lnTo>
                <a:lnTo>
                  <a:pt x="1482979" y="494572"/>
                </a:lnTo>
                <a:lnTo>
                  <a:pt x="1482979" y="516590"/>
                </a:lnTo>
                <a:lnTo>
                  <a:pt x="1481283" y="543690"/>
                </a:lnTo>
                <a:lnTo>
                  <a:pt x="1474500" y="580952"/>
                </a:lnTo>
                <a:lnTo>
                  <a:pt x="1467717" y="618215"/>
                </a:lnTo>
                <a:lnTo>
                  <a:pt x="1467717" y="652089"/>
                </a:lnTo>
                <a:lnTo>
                  <a:pt x="1467717" y="677495"/>
                </a:lnTo>
                <a:lnTo>
                  <a:pt x="1469413" y="699514"/>
                </a:lnTo>
                <a:lnTo>
                  <a:pt x="1469413" y="721533"/>
                </a:lnTo>
                <a:lnTo>
                  <a:pt x="1466021" y="740164"/>
                </a:lnTo>
                <a:lnTo>
                  <a:pt x="1457543" y="758795"/>
                </a:lnTo>
                <a:lnTo>
                  <a:pt x="1437194" y="779120"/>
                </a:lnTo>
                <a:lnTo>
                  <a:pt x="1406671" y="802832"/>
                </a:lnTo>
                <a:lnTo>
                  <a:pt x="1406671" y="860419"/>
                </a:lnTo>
                <a:lnTo>
                  <a:pt x="1420237" y="863807"/>
                </a:lnTo>
                <a:lnTo>
                  <a:pt x="1423628" y="870582"/>
                </a:lnTo>
                <a:lnTo>
                  <a:pt x="1423628" y="882438"/>
                </a:lnTo>
                <a:lnTo>
                  <a:pt x="1423628" y="897682"/>
                </a:lnTo>
                <a:lnTo>
                  <a:pt x="1410062" y="912925"/>
                </a:lnTo>
                <a:lnTo>
                  <a:pt x="1401584" y="926475"/>
                </a:lnTo>
                <a:lnTo>
                  <a:pt x="1388018" y="938332"/>
                </a:lnTo>
                <a:lnTo>
                  <a:pt x="1372756" y="948494"/>
                </a:lnTo>
                <a:lnTo>
                  <a:pt x="1345625" y="934944"/>
                </a:lnTo>
                <a:lnTo>
                  <a:pt x="1308319" y="923088"/>
                </a:lnTo>
                <a:lnTo>
                  <a:pt x="1264230" y="912925"/>
                </a:lnTo>
                <a:lnTo>
                  <a:pt x="1216749" y="901069"/>
                </a:lnTo>
                <a:lnTo>
                  <a:pt x="1169269" y="890907"/>
                </a:lnTo>
                <a:lnTo>
                  <a:pt x="1123484" y="879050"/>
                </a:lnTo>
                <a:lnTo>
                  <a:pt x="1079395" y="867194"/>
                </a:lnTo>
                <a:lnTo>
                  <a:pt x="1043785" y="851951"/>
                </a:lnTo>
                <a:lnTo>
                  <a:pt x="1014957" y="836707"/>
                </a:lnTo>
                <a:lnTo>
                  <a:pt x="999696" y="814688"/>
                </a:lnTo>
                <a:lnTo>
                  <a:pt x="996304" y="802832"/>
                </a:lnTo>
                <a:lnTo>
                  <a:pt x="996304" y="787588"/>
                </a:lnTo>
                <a:lnTo>
                  <a:pt x="996304" y="774039"/>
                </a:lnTo>
                <a:lnTo>
                  <a:pt x="992913" y="763876"/>
                </a:lnTo>
                <a:lnTo>
                  <a:pt x="970868" y="730002"/>
                </a:lnTo>
                <a:lnTo>
                  <a:pt x="938650" y="696127"/>
                </a:lnTo>
                <a:lnTo>
                  <a:pt x="903039" y="660558"/>
                </a:lnTo>
                <a:lnTo>
                  <a:pt x="865733" y="628377"/>
                </a:lnTo>
                <a:lnTo>
                  <a:pt x="836906" y="596196"/>
                </a:lnTo>
                <a:lnTo>
                  <a:pt x="813166" y="562321"/>
                </a:lnTo>
                <a:lnTo>
                  <a:pt x="796208" y="519978"/>
                </a:lnTo>
                <a:lnTo>
                  <a:pt x="782642" y="472553"/>
                </a:lnTo>
                <a:lnTo>
                  <a:pt x="775860" y="420047"/>
                </a:lnTo>
                <a:lnTo>
                  <a:pt x="775860" y="365847"/>
                </a:lnTo>
                <a:lnTo>
                  <a:pt x="782642" y="316729"/>
                </a:lnTo>
                <a:lnTo>
                  <a:pt x="794513" y="267611"/>
                </a:lnTo>
                <a:lnTo>
                  <a:pt x="809774" y="228655"/>
                </a:lnTo>
                <a:lnTo>
                  <a:pt x="831819" y="196474"/>
                </a:lnTo>
                <a:lnTo>
                  <a:pt x="819949" y="177843"/>
                </a:lnTo>
                <a:lnTo>
                  <a:pt x="826731" y="177842"/>
                </a:lnTo>
                <a:lnTo>
                  <a:pt x="841993" y="171067"/>
                </a:lnTo>
                <a:lnTo>
                  <a:pt x="852167" y="157517"/>
                </a:lnTo>
                <a:lnTo>
                  <a:pt x="862342" y="142274"/>
                </a:lnTo>
                <a:lnTo>
                  <a:pt x="870821" y="130418"/>
                </a:lnTo>
                <a:lnTo>
                  <a:pt x="880995" y="118562"/>
                </a:lnTo>
                <a:lnTo>
                  <a:pt x="916605" y="99931"/>
                </a:lnTo>
                <a:lnTo>
                  <a:pt x="952215" y="86381"/>
                </a:lnTo>
                <a:lnTo>
                  <a:pt x="989521" y="67749"/>
                </a:lnTo>
                <a:lnTo>
                  <a:pt x="992913" y="67749"/>
                </a:lnTo>
                <a:lnTo>
                  <a:pt x="999696" y="40650"/>
                </a:lnTo>
                <a:lnTo>
                  <a:pt x="1014957" y="42343"/>
                </a:lnTo>
                <a:lnTo>
                  <a:pt x="1026827" y="44037"/>
                </a:lnTo>
                <a:lnTo>
                  <a:pt x="1037002" y="45731"/>
                </a:lnTo>
                <a:lnTo>
                  <a:pt x="1050568" y="50812"/>
                </a:lnTo>
                <a:lnTo>
                  <a:pt x="1052263" y="42343"/>
                </a:lnTo>
                <a:lnTo>
                  <a:pt x="1055655" y="35568"/>
                </a:lnTo>
                <a:lnTo>
                  <a:pt x="1057351" y="30487"/>
                </a:lnTo>
                <a:lnTo>
                  <a:pt x="1060742" y="28793"/>
                </a:lnTo>
                <a:lnTo>
                  <a:pt x="1065829" y="27100"/>
                </a:lnTo>
                <a:lnTo>
                  <a:pt x="1072612" y="25406"/>
                </a:lnTo>
                <a:lnTo>
                  <a:pt x="1082786" y="22018"/>
                </a:lnTo>
                <a:lnTo>
                  <a:pt x="1104831" y="15243"/>
                </a:lnTo>
                <a:lnTo>
                  <a:pt x="1126875" y="846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dirty="0">
              <a:solidFill>
                <a:schemeClr val="bg1"/>
              </a:solidFill>
            </a:endParaRPr>
          </a:p>
        </p:txBody>
      </p:sp>
      <p:grpSp>
        <p:nvGrpSpPr>
          <p:cNvPr id="171" name="Group 29">
            <a:extLst>
              <a:ext uri="{FF2B5EF4-FFF2-40B4-BE49-F238E27FC236}">
                <a16:creationId xmlns:a16="http://schemas.microsoft.com/office/drawing/2014/main" id="{9E61CFE3-8D7B-4C1A-B3C1-39EC5BB75B86}"/>
              </a:ext>
            </a:extLst>
          </p:cNvPr>
          <p:cNvGrpSpPr/>
          <p:nvPr/>
        </p:nvGrpSpPr>
        <p:grpSpPr>
          <a:xfrm rot="470941">
            <a:off x="2407850" y="4968165"/>
            <a:ext cx="2941487" cy="1287740"/>
            <a:chOff x="911314" y="1822937"/>
            <a:chExt cx="2306669" cy="1009826"/>
          </a:xfrm>
          <a:solidFill>
            <a:schemeClr val="accent2"/>
          </a:solidFill>
        </p:grpSpPr>
        <p:sp>
          <p:nvSpPr>
            <p:cNvPr id="172" name="Freeform 46">
              <a:extLst>
                <a:ext uri="{FF2B5EF4-FFF2-40B4-BE49-F238E27FC236}">
                  <a16:creationId xmlns:a16="http://schemas.microsoft.com/office/drawing/2014/main" id="{00E5A67F-7A6C-4157-8ED2-38B6B71DD9A2}"/>
                </a:ext>
              </a:extLst>
            </p:cNvPr>
            <p:cNvSpPr>
              <a:spLocks/>
            </p:cNvSpPr>
            <p:nvPr/>
          </p:nvSpPr>
          <p:spPr bwMode="auto">
            <a:xfrm>
              <a:off x="911314" y="2573932"/>
              <a:ext cx="184880" cy="258831"/>
            </a:xfrm>
            <a:custGeom>
              <a:avLst/>
              <a:gdLst>
                <a:gd name="T0" fmla="*/ 115 w 149"/>
                <a:gd name="T1" fmla="*/ 0 h 209"/>
                <a:gd name="T2" fmla="*/ 128 w 149"/>
                <a:gd name="T3" fmla="*/ 19 h 209"/>
                <a:gd name="T4" fmla="*/ 137 w 149"/>
                <a:gd name="T5" fmla="*/ 39 h 209"/>
                <a:gd name="T6" fmla="*/ 142 w 149"/>
                <a:gd name="T7" fmla="*/ 55 h 209"/>
                <a:gd name="T8" fmla="*/ 146 w 149"/>
                <a:gd name="T9" fmla="*/ 70 h 209"/>
                <a:gd name="T10" fmla="*/ 147 w 149"/>
                <a:gd name="T11" fmla="*/ 79 h 209"/>
                <a:gd name="T12" fmla="*/ 149 w 149"/>
                <a:gd name="T13" fmla="*/ 83 h 209"/>
                <a:gd name="T14" fmla="*/ 146 w 149"/>
                <a:gd name="T15" fmla="*/ 99 h 209"/>
                <a:gd name="T16" fmla="*/ 142 w 149"/>
                <a:gd name="T17" fmla="*/ 117 h 209"/>
                <a:gd name="T18" fmla="*/ 138 w 149"/>
                <a:gd name="T19" fmla="*/ 133 h 209"/>
                <a:gd name="T20" fmla="*/ 133 w 149"/>
                <a:gd name="T21" fmla="*/ 146 h 209"/>
                <a:gd name="T22" fmla="*/ 131 w 149"/>
                <a:gd name="T23" fmla="*/ 155 h 209"/>
                <a:gd name="T24" fmla="*/ 129 w 149"/>
                <a:gd name="T25" fmla="*/ 158 h 209"/>
                <a:gd name="T26" fmla="*/ 118 w 149"/>
                <a:gd name="T27" fmla="*/ 178 h 209"/>
                <a:gd name="T28" fmla="*/ 107 w 149"/>
                <a:gd name="T29" fmla="*/ 193 h 209"/>
                <a:gd name="T30" fmla="*/ 97 w 149"/>
                <a:gd name="T31" fmla="*/ 202 h 209"/>
                <a:gd name="T32" fmla="*/ 88 w 149"/>
                <a:gd name="T33" fmla="*/ 207 h 209"/>
                <a:gd name="T34" fmla="*/ 79 w 149"/>
                <a:gd name="T35" fmla="*/ 209 h 209"/>
                <a:gd name="T36" fmla="*/ 72 w 149"/>
                <a:gd name="T37" fmla="*/ 209 h 209"/>
                <a:gd name="T38" fmla="*/ 67 w 149"/>
                <a:gd name="T39" fmla="*/ 208 h 209"/>
                <a:gd name="T40" fmla="*/ 66 w 149"/>
                <a:gd name="T41" fmla="*/ 207 h 209"/>
                <a:gd name="T42" fmla="*/ 42 w 149"/>
                <a:gd name="T43" fmla="*/ 185 h 209"/>
                <a:gd name="T44" fmla="*/ 26 w 149"/>
                <a:gd name="T45" fmla="*/ 163 h 209"/>
                <a:gd name="T46" fmla="*/ 14 w 149"/>
                <a:gd name="T47" fmla="*/ 139 h 209"/>
                <a:gd name="T48" fmla="*/ 8 w 149"/>
                <a:gd name="T49" fmla="*/ 119 h 209"/>
                <a:gd name="T50" fmla="*/ 4 w 149"/>
                <a:gd name="T51" fmla="*/ 101 h 209"/>
                <a:gd name="T52" fmla="*/ 4 w 149"/>
                <a:gd name="T53" fmla="*/ 85 h 209"/>
                <a:gd name="T54" fmla="*/ 4 w 149"/>
                <a:gd name="T55" fmla="*/ 76 h 209"/>
                <a:gd name="T56" fmla="*/ 4 w 149"/>
                <a:gd name="T57" fmla="*/ 72 h 209"/>
                <a:gd name="T58" fmla="*/ 0 w 149"/>
                <a:gd name="T59" fmla="*/ 6 h 209"/>
                <a:gd name="T60" fmla="*/ 6 w 149"/>
                <a:gd name="T61" fmla="*/ 32 h 209"/>
                <a:gd name="T62" fmla="*/ 13 w 149"/>
                <a:gd name="T63" fmla="*/ 50 h 209"/>
                <a:gd name="T64" fmla="*/ 19 w 149"/>
                <a:gd name="T65" fmla="*/ 63 h 209"/>
                <a:gd name="T66" fmla="*/ 26 w 149"/>
                <a:gd name="T67" fmla="*/ 70 h 209"/>
                <a:gd name="T68" fmla="*/ 31 w 149"/>
                <a:gd name="T69" fmla="*/ 73 h 209"/>
                <a:gd name="T70" fmla="*/ 35 w 149"/>
                <a:gd name="T71" fmla="*/ 76 h 209"/>
                <a:gd name="T72" fmla="*/ 36 w 149"/>
                <a:gd name="T73" fmla="*/ 76 h 209"/>
                <a:gd name="T74" fmla="*/ 36 w 149"/>
                <a:gd name="T75" fmla="*/ 85 h 209"/>
                <a:gd name="T76" fmla="*/ 42 w 149"/>
                <a:gd name="T77" fmla="*/ 88 h 209"/>
                <a:gd name="T78" fmla="*/ 52 w 149"/>
                <a:gd name="T79" fmla="*/ 89 h 209"/>
                <a:gd name="T80" fmla="*/ 62 w 149"/>
                <a:gd name="T81" fmla="*/ 89 h 209"/>
                <a:gd name="T82" fmla="*/ 70 w 149"/>
                <a:gd name="T83" fmla="*/ 89 h 209"/>
                <a:gd name="T84" fmla="*/ 72 w 149"/>
                <a:gd name="T85" fmla="*/ 89 h 209"/>
                <a:gd name="T86" fmla="*/ 88 w 149"/>
                <a:gd name="T87" fmla="*/ 86 h 209"/>
                <a:gd name="T88" fmla="*/ 98 w 149"/>
                <a:gd name="T89" fmla="*/ 80 h 209"/>
                <a:gd name="T90" fmla="*/ 107 w 149"/>
                <a:gd name="T91" fmla="*/ 70 h 209"/>
                <a:gd name="T92" fmla="*/ 112 w 149"/>
                <a:gd name="T93" fmla="*/ 57 h 209"/>
                <a:gd name="T94" fmla="*/ 115 w 149"/>
                <a:gd name="T95" fmla="*/ 44 h 209"/>
                <a:gd name="T96" fmla="*/ 116 w 149"/>
                <a:gd name="T97" fmla="*/ 31 h 209"/>
                <a:gd name="T98" fmla="*/ 116 w 149"/>
                <a:gd name="T99" fmla="*/ 19 h 209"/>
                <a:gd name="T100" fmla="*/ 116 w 149"/>
                <a:gd name="T101" fmla="*/ 9 h 209"/>
                <a:gd name="T102" fmla="*/ 116 w 149"/>
                <a:gd name="T103" fmla="*/ 2 h 209"/>
                <a:gd name="T104" fmla="*/ 115 w 149"/>
                <a:gd name="T10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209">
                  <a:moveTo>
                    <a:pt x="115" y="0"/>
                  </a:moveTo>
                  <a:lnTo>
                    <a:pt x="128" y="19"/>
                  </a:lnTo>
                  <a:lnTo>
                    <a:pt x="137" y="39"/>
                  </a:lnTo>
                  <a:lnTo>
                    <a:pt x="142" y="55"/>
                  </a:lnTo>
                  <a:lnTo>
                    <a:pt x="146" y="70"/>
                  </a:lnTo>
                  <a:lnTo>
                    <a:pt x="147" y="79"/>
                  </a:lnTo>
                  <a:lnTo>
                    <a:pt x="149" y="83"/>
                  </a:lnTo>
                  <a:lnTo>
                    <a:pt x="146" y="99"/>
                  </a:lnTo>
                  <a:lnTo>
                    <a:pt x="142" y="117"/>
                  </a:lnTo>
                  <a:lnTo>
                    <a:pt x="138" y="133"/>
                  </a:lnTo>
                  <a:lnTo>
                    <a:pt x="133" y="146"/>
                  </a:lnTo>
                  <a:lnTo>
                    <a:pt x="131" y="155"/>
                  </a:lnTo>
                  <a:lnTo>
                    <a:pt x="129" y="158"/>
                  </a:lnTo>
                  <a:lnTo>
                    <a:pt x="118" y="178"/>
                  </a:lnTo>
                  <a:lnTo>
                    <a:pt x="107" y="193"/>
                  </a:lnTo>
                  <a:lnTo>
                    <a:pt x="97" y="202"/>
                  </a:lnTo>
                  <a:lnTo>
                    <a:pt x="88" y="207"/>
                  </a:lnTo>
                  <a:lnTo>
                    <a:pt x="79" y="209"/>
                  </a:lnTo>
                  <a:lnTo>
                    <a:pt x="72" y="209"/>
                  </a:lnTo>
                  <a:lnTo>
                    <a:pt x="67" y="208"/>
                  </a:lnTo>
                  <a:lnTo>
                    <a:pt x="66" y="207"/>
                  </a:lnTo>
                  <a:lnTo>
                    <a:pt x="42" y="185"/>
                  </a:lnTo>
                  <a:lnTo>
                    <a:pt x="26" y="163"/>
                  </a:lnTo>
                  <a:lnTo>
                    <a:pt x="14" y="139"/>
                  </a:lnTo>
                  <a:lnTo>
                    <a:pt x="8" y="119"/>
                  </a:lnTo>
                  <a:lnTo>
                    <a:pt x="4" y="101"/>
                  </a:lnTo>
                  <a:lnTo>
                    <a:pt x="4" y="85"/>
                  </a:lnTo>
                  <a:lnTo>
                    <a:pt x="4" y="76"/>
                  </a:lnTo>
                  <a:lnTo>
                    <a:pt x="4" y="72"/>
                  </a:lnTo>
                  <a:lnTo>
                    <a:pt x="0" y="6"/>
                  </a:lnTo>
                  <a:lnTo>
                    <a:pt x="6" y="32"/>
                  </a:lnTo>
                  <a:lnTo>
                    <a:pt x="13" y="50"/>
                  </a:lnTo>
                  <a:lnTo>
                    <a:pt x="19" y="63"/>
                  </a:lnTo>
                  <a:lnTo>
                    <a:pt x="26" y="70"/>
                  </a:lnTo>
                  <a:lnTo>
                    <a:pt x="31" y="73"/>
                  </a:lnTo>
                  <a:lnTo>
                    <a:pt x="35" y="76"/>
                  </a:lnTo>
                  <a:lnTo>
                    <a:pt x="36" y="76"/>
                  </a:lnTo>
                  <a:lnTo>
                    <a:pt x="36" y="85"/>
                  </a:lnTo>
                  <a:lnTo>
                    <a:pt x="42" y="88"/>
                  </a:lnTo>
                  <a:lnTo>
                    <a:pt x="52" y="89"/>
                  </a:lnTo>
                  <a:lnTo>
                    <a:pt x="62" y="89"/>
                  </a:lnTo>
                  <a:lnTo>
                    <a:pt x="70" y="89"/>
                  </a:lnTo>
                  <a:lnTo>
                    <a:pt x="72" y="89"/>
                  </a:lnTo>
                  <a:lnTo>
                    <a:pt x="88" y="86"/>
                  </a:lnTo>
                  <a:lnTo>
                    <a:pt x="98" y="80"/>
                  </a:lnTo>
                  <a:lnTo>
                    <a:pt x="107" y="70"/>
                  </a:lnTo>
                  <a:lnTo>
                    <a:pt x="112" y="57"/>
                  </a:lnTo>
                  <a:lnTo>
                    <a:pt x="115" y="44"/>
                  </a:lnTo>
                  <a:lnTo>
                    <a:pt x="116" y="31"/>
                  </a:lnTo>
                  <a:lnTo>
                    <a:pt x="116" y="19"/>
                  </a:lnTo>
                  <a:lnTo>
                    <a:pt x="116" y="9"/>
                  </a:lnTo>
                  <a:lnTo>
                    <a:pt x="116" y="2"/>
                  </a:lnTo>
                  <a:lnTo>
                    <a:pt x="11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173" name="Freeform 55">
              <a:extLst>
                <a:ext uri="{FF2B5EF4-FFF2-40B4-BE49-F238E27FC236}">
                  <a16:creationId xmlns:a16="http://schemas.microsoft.com/office/drawing/2014/main" id="{3FE1FA03-F14F-4BA0-A846-0D593434B464}"/>
                </a:ext>
              </a:extLst>
            </p:cNvPr>
            <p:cNvSpPr>
              <a:spLocks/>
            </p:cNvSpPr>
            <p:nvPr/>
          </p:nvSpPr>
          <p:spPr bwMode="auto">
            <a:xfrm>
              <a:off x="3014447" y="1822937"/>
              <a:ext cx="203536" cy="186807"/>
            </a:xfrm>
            <a:custGeom>
              <a:avLst/>
              <a:gdLst>
                <a:gd name="T0" fmla="*/ 11 w 145"/>
                <a:gd name="T1" fmla="*/ 0 h 134"/>
                <a:gd name="T2" fmla="*/ 30 w 145"/>
                <a:gd name="T3" fmla="*/ 14 h 134"/>
                <a:gd name="T4" fmla="*/ 51 w 145"/>
                <a:gd name="T5" fmla="*/ 24 h 134"/>
                <a:gd name="T6" fmla="*/ 71 w 145"/>
                <a:gd name="T7" fmla="*/ 29 h 134"/>
                <a:gd name="T8" fmla="*/ 92 w 145"/>
                <a:gd name="T9" fmla="*/ 32 h 134"/>
                <a:gd name="T10" fmla="*/ 110 w 145"/>
                <a:gd name="T11" fmla="*/ 32 h 134"/>
                <a:gd name="T12" fmla="*/ 126 w 145"/>
                <a:gd name="T13" fmla="*/ 31 h 134"/>
                <a:gd name="T14" fmla="*/ 135 w 145"/>
                <a:gd name="T15" fmla="*/ 29 h 134"/>
                <a:gd name="T16" fmla="*/ 139 w 145"/>
                <a:gd name="T17" fmla="*/ 29 h 134"/>
                <a:gd name="T18" fmla="*/ 138 w 145"/>
                <a:gd name="T19" fmla="*/ 58 h 134"/>
                <a:gd name="T20" fmla="*/ 139 w 145"/>
                <a:gd name="T21" fmla="*/ 82 h 134"/>
                <a:gd name="T22" fmla="*/ 141 w 145"/>
                <a:gd name="T23" fmla="*/ 104 h 134"/>
                <a:gd name="T24" fmla="*/ 143 w 145"/>
                <a:gd name="T25" fmla="*/ 120 h 134"/>
                <a:gd name="T26" fmla="*/ 145 w 145"/>
                <a:gd name="T27" fmla="*/ 130 h 134"/>
                <a:gd name="T28" fmla="*/ 145 w 145"/>
                <a:gd name="T29" fmla="*/ 134 h 134"/>
                <a:gd name="T30" fmla="*/ 106 w 145"/>
                <a:gd name="T31" fmla="*/ 125 h 134"/>
                <a:gd name="T32" fmla="*/ 75 w 145"/>
                <a:gd name="T33" fmla="*/ 115 h 134"/>
                <a:gd name="T34" fmla="*/ 51 w 145"/>
                <a:gd name="T35" fmla="*/ 103 h 134"/>
                <a:gd name="T36" fmla="*/ 33 w 145"/>
                <a:gd name="T37" fmla="*/ 91 h 134"/>
                <a:gd name="T38" fmla="*/ 20 w 145"/>
                <a:gd name="T39" fmla="*/ 81 h 134"/>
                <a:gd name="T40" fmla="*/ 11 w 145"/>
                <a:gd name="T41" fmla="*/ 72 h 134"/>
                <a:gd name="T42" fmla="*/ 4 w 145"/>
                <a:gd name="T43" fmla="*/ 66 h 134"/>
                <a:gd name="T44" fmla="*/ 2 w 145"/>
                <a:gd name="T45" fmla="*/ 60 h 134"/>
                <a:gd name="T46" fmla="*/ 0 w 145"/>
                <a:gd name="T47" fmla="*/ 58 h 134"/>
                <a:gd name="T48" fmla="*/ 11 w 145"/>
                <a:gd name="T4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134">
                  <a:moveTo>
                    <a:pt x="11" y="0"/>
                  </a:moveTo>
                  <a:lnTo>
                    <a:pt x="30" y="14"/>
                  </a:lnTo>
                  <a:lnTo>
                    <a:pt x="51" y="24"/>
                  </a:lnTo>
                  <a:lnTo>
                    <a:pt x="71" y="29"/>
                  </a:lnTo>
                  <a:lnTo>
                    <a:pt x="92" y="32"/>
                  </a:lnTo>
                  <a:lnTo>
                    <a:pt x="110" y="32"/>
                  </a:lnTo>
                  <a:lnTo>
                    <a:pt x="126" y="31"/>
                  </a:lnTo>
                  <a:lnTo>
                    <a:pt x="135" y="29"/>
                  </a:lnTo>
                  <a:lnTo>
                    <a:pt x="139" y="29"/>
                  </a:lnTo>
                  <a:lnTo>
                    <a:pt x="138" y="58"/>
                  </a:lnTo>
                  <a:lnTo>
                    <a:pt x="139" y="82"/>
                  </a:lnTo>
                  <a:lnTo>
                    <a:pt x="141" y="104"/>
                  </a:lnTo>
                  <a:lnTo>
                    <a:pt x="143" y="120"/>
                  </a:lnTo>
                  <a:lnTo>
                    <a:pt x="145" y="130"/>
                  </a:lnTo>
                  <a:lnTo>
                    <a:pt x="145" y="134"/>
                  </a:lnTo>
                  <a:lnTo>
                    <a:pt x="106" y="125"/>
                  </a:lnTo>
                  <a:lnTo>
                    <a:pt x="75" y="115"/>
                  </a:lnTo>
                  <a:lnTo>
                    <a:pt x="51" y="103"/>
                  </a:lnTo>
                  <a:lnTo>
                    <a:pt x="33" y="91"/>
                  </a:lnTo>
                  <a:lnTo>
                    <a:pt x="20" y="81"/>
                  </a:lnTo>
                  <a:lnTo>
                    <a:pt x="11" y="72"/>
                  </a:lnTo>
                  <a:lnTo>
                    <a:pt x="4" y="66"/>
                  </a:lnTo>
                  <a:lnTo>
                    <a:pt x="2" y="60"/>
                  </a:lnTo>
                  <a:lnTo>
                    <a:pt x="0" y="58"/>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sp>
        <p:nvSpPr>
          <p:cNvPr id="61" name="TextBox 60">
            <a:extLst>
              <a:ext uri="{FF2B5EF4-FFF2-40B4-BE49-F238E27FC236}">
                <a16:creationId xmlns:a16="http://schemas.microsoft.com/office/drawing/2014/main" id="{223D375A-3F6F-4F03-9E9D-C97DBA06F3B4}"/>
              </a:ext>
            </a:extLst>
          </p:cNvPr>
          <p:cNvSpPr txBox="1"/>
          <p:nvPr/>
        </p:nvSpPr>
        <p:spPr>
          <a:xfrm>
            <a:off x="9027757" y="1541555"/>
            <a:ext cx="3810358" cy="553998"/>
          </a:xfrm>
          <a:prstGeom prst="rect">
            <a:avLst/>
          </a:prstGeom>
          <a:noFill/>
        </p:spPr>
        <p:txBody>
          <a:bodyPr wrap="square" rtlCol="0" anchor="ctr">
            <a:spAutoFit/>
          </a:bodyPr>
          <a:lstStyle/>
          <a:p>
            <a:r>
              <a:rPr lang="en-US" altLang="ko-KR" sz="3000" i="1" dirty="0">
                <a:solidFill>
                  <a:schemeClr val="tx1">
                    <a:lumMod val="75000"/>
                    <a:lumOff val="25000"/>
                  </a:schemeClr>
                </a:solidFill>
                <a:cs typeface="Arial" pitchFamily="34" charset="0"/>
              </a:rPr>
              <a:t>ĐÁNH GIÁ</a:t>
            </a:r>
            <a:r>
              <a:rPr lang="en-US" altLang="ko-KR" b="1" i="1" dirty="0">
                <a:solidFill>
                  <a:schemeClr val="tx1">
                    <a:lumMod val="75000"/>
                    <a:lumOff val="25000"/>
                  </a:schemeClr>
                </a:solidFill>
                <a:cs typeface="Arial" pitchFamily="34" charset="0"/>
              </a:rPr>
              <a:t>	</a:t>
            </a:r>
            <a:endParaRPr lang="ko-KR" altLang="en-US" b="1" i="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55532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vi-VN" dirty="0"/>
              <a:t>TỔNG QUAN</a:t>
            </a:r>
            <a:endParaRPr lang="en-US" dirty="0"/>
          </a:p>
        </p:txBody>
      </p:sp>
      <p:grpSp>
        <p:nvGrpSpPr>
          <p:cNvPr id="22" name="Group 21">
            <a:extLst>
              <a:ext uri="{FF2B5EF4-FFF2-40B4-BE49-F238E27FC236}">
                <a16:creationId xmlns:a16="http://schemas.microsoft.com/office/drawing/2014/main" id="{BC375281-19E2-4EAE-BA3C-17BB51117767}"/>
              </a:ext>
            </a:extLst>
          </p:cNvPr>
          <p:cNvGrpSpPr/>
          <p:nvPr/>
        </p:nvGrpSpPr>
        <p:grpSpPr>
          <a:xfrm>
            <a:off x="708739" y="1843405"/>
            <a:ext cx="5797258" cy="3093185"/>
            <a:chOff x="3101743" y="1853133"/>
            <a:chExt cx="5797258" cy="3093185"/>
          </a:xfrm>
        </p:grpSpPr>
        <p:grpSp>
          <p:nvGrpSpPr>
            <p:cNvPr id="19" name="Group 18">
              <a:extLst>
                <a:ext uri="{FF2B5EF4-FFF2-40B4-BE49-F238E27FC236}">
                  <a16:creationId xmlns:a16="http://schemas.microsoft.com/office/drawing/2014/main" id="{8AE6E9C5-77F0-4A8D-A1F6-213CE3C33CAC}"/>
                </a:ext>
              </a:extLst>
            </p:cNvPr>
            <p:cNvGrpSpPr/>
            <p:nvPr/>
          </p:nvGrpSpPr>
          <p:grpSpPr>
            <a:xfrm rot="20177420">
              <a:off x="4412645" y="1885599"/>
              <a:ext cx="1785679" cy="2523400"/>
              <a:chOff x="4070856" y="1685903"/>
              <a:chExt cx="1785679" cy="2523400"/>
            </a:xfrm>
          </p:grpSpPr>
          <p:sp>
            <p:nvSpPr>
              <p:cNvPr id="10" name="Graphic 57">
                <a:extLst>
                  <a:ext uri="{FF2B5EF4-FFF2-40B4-BE49-F238E27FC236}">
                    <a16:creationId xmlns:a16="http://schemas.microsoft.com/office/drawing/2014/main" id="{5FA007F6-98E3-45E5-99A6-55B09CFA359E}"/>
                  </a:ext>
                </a:extLst>
              </p:cNvPr>
              <p:cNvSpPr/>
              <p:nvPr/>
            </p:nvSpPr>
            <p:spPr>
              <a:xfrm>
                <a:off x="4070856" y="1685903"/>
                <a:ext cx="1785679" cy="1346483"/>
              </a:xfrm>
              <a:custGeom>
                <a:avLst/>
                <a:gdLst>
                  <a:gd name="connsiteX0" fmla="*/ 1508250 w 1785679"/>
                  <a:gd name="connsiteY0" fmla="*/ 43240 h 1346483"/>
                  <a:gd name="connsiteX1" fmla="*/ 895687 w 1785679"/>
                  <a:gd name="connsiteY1" fmla="*/ 476 h 1346483"/>
                  <a:gd name="connsiteX2" fmla="*/ 283124 w 1785679"/>
                  <a:gd name="connsiteY2" fmla="*/ 43240 h 1346483"/>
                  <a:gd name="connsiteX3" fmla="*/ 5736 w 1785679"/>
                  <a:gd name="connsiteY3" fmla="*/ 378416 h 1346483"/>
                  <a:gd name="connsiteX4" fmla="*/ 236892 w 1785679"/>
                  <a:gd name="connsiteY4" fmla="*/ 1094999 h 1346483"/>
                  <a:gd name="connsiteX5" fmla="*/ 580737 w 1785679"/>
                  <a:gd name="connsiteY5" fmla="*/ 1346381 h 1346483"/>
                  <a:gd name="connsiteX6" fmla="*/ 895687 w 1785679"/>
                  <a:gd name="connsiteY6" fmla="*/ 1340602 h 1346483"/>
                  <a:gd name="connsiteX7" fmla="*/ 1210637 w 1785679"/>
                  <a:gd name="connsiteY7" fmla="*/ 1346381 h 1346483"/>
                  <a:gd name="connsiteX8" fmla="*/ 1554481 w 1785679"/>
                  <a:gd name="connsiteY8" fmla="*/ 1094999 h 1346483"/>
                  <a:gd name="connsiteX9" fmla="*/ 1785637 w 1785679"/>
                  <a:gd name="connsiteY9" fmla="*/ 378416 h 1346483"/>
                  <a:gd name="connsiteX10" fmla="*/ 1508250 w 1785679"/>
                  <a:gd name="connsiteY10" fmla="*/ 43240 h 13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679" h="1346483">
                    <a:moveTo>
                      <a:pt x="1508250" y="43240"/>
                    </a:moveTo>
                    <a:cubicBezTo>
                      <a:pt x="1353375" y="12612"/>
                      <a:pt x="1122797" y="-2991"/>
                      <a:pt x="895687" y="476"/>
                    </a:cubicBezTo>
                    <a:cubicBezTo>
                      <a:pt x="668576" y="-2991"/>
                      <a:pt x="437998" y="12612"/>
                      <a:pt x="283124" y="43240"/>
                    </a:cubicBezTo>
                    <a:cubicBezTo>
                      <a:pt x="121314" y="75024"/>
                      <a:pt x="-31826" y="245501"/>
                      <a:pt x="5736" y="378416"/>
                    </a:cubicBezTo>
                    <a:lnTo>
                      <a:pt x="236892" y="1094999"/>
                    </a:lnTo>
                    <a:cubicBezTo>
                      <a:pt x="288325" y="1263743"/>
                      <a:pt x="337445" y="1363718"/>
                      <a:pt x="580737" y="1346381"/>
                    </a:cubicBezTo>
                    <a:cubicBezTo>
                      <a:pt x="680134" y="1339446"/>
                      <a:pt x="791666" y="1338291"/>
                      <a:pt x="895687" y="1340602"/>
                    </a:cubicBezTo>
                    <a:cubicBezTo>
                      <a:pt x="999707" y="1338868"/>
                      <a:pt x="1111240" y="1339446"/>
                      <a:pt x="1210637" y="1346381"/>
                    </a:cubicBezTo>
                    <a:cubicBezTo>
                      <a:pt x="1453928" y="1363718"/>
                      <a:pt x="1503049" y="1263743"/>
                      <a:pt x="1554481" y="1094999"/>
                    </a:cubicBezTo>
                    <a:lnTo>
                      <a:pt x="1785637" y="378416"/>
                    </a:lnTo>
                    <a:cubicBezTo>
                      <a:pt x="1823200" y="245501"/>
                      <a:pt x="1670059" y="75024"/>
                      <a:pt x="1508250" y="43240"/>
                    </a:cubicBezTo>
                    <a:close/>
                  </a:path>
                </a:pathLst>
              </a:custGeom>
              <a:solidFill>
                <a:schemeClr val="accent1"/>
              </a:solidFill>
              <a:ln w="5776" cap="flat">
                <a:noFill/>
                <a:prstDash val="solid"/>
                <a:miter/>
              </a:ln>
            </p:spPr>
            <p:txBody>
              <a:bodyPr rtlCol="0" anchor="ctr"/>
              <a:lstStyle/>
              <a:p>
                <a:endParaRPr lang="en-US"/>
              </a:p>
            </p:txBody>
          </p:sp>
          <p:sp>
            <p:nvSpPr>
              <p:cNvPr id="11" name="Graphic 71">
                <a:extLst>
                  <a:ext uri="{FF2B5EF4-FFF2-40B4-BE49-F238E27FC236}">
                    <a16:creationId xmlns:a16="http://schemas.microsoft.com/office/drawing/2014/main" id="{EFBC3166-E370-487C-A218-FEDAB89D0D19}"/>
                  </a:ext>
                </a:extLst>
              </p:cNvPr>
              <p:cNvSpPr/>
              <p:nvPr/>
            </p:nvSpPr>
            <p:spPr>
              <a:xfrm>
                <a:off x="4498463" y="3087461"/>
                <a:ext cx="930466" cy="701613"/>
              </a:xfrm>
              <a:custGeom>
                <a:avLst/>
                <a:gdLst>
                  <a:gd name="connsiteX0" fmla="*/ 785905 w 930465"/>
                  <a:gd name="connsiteY0" fmla="*/ 22531 h 701613"/>
                  <a:gd name="connsiteX1" fmla="*/ 466716 w 930465"/>
                  <a:gd name="connsiteY1" fmla="*/ 248 h 701613"/>
                  <a:gd name="connsiteX2" fmla="*/ 147528 w 930465"/>
                  <a:gd name="connsiteY2" fmla="*/ 22531 h 701613"/>
                  <a:gd name="connsiteX3" fmla="*/ 2989 w 930465"/>
                  <a:gd name="connsiteY3" fmla="*/ 197181 h 701613"/>
                  <a:gd name="connsiteX4" fmla="*/ 123438 w 930465"/>
                  <a:gd name="connsiteY4" fmla="*/ 570572 h 701613"/>
                  <a:gd name="connsiteX5" fmla="*/ 302605 w 930465"/>
                  <a:gd name="connsiteY5" fmla="*/ 701560 h 701613"/>
                  <a:gd name="connsiteX6" fmla="*/ 466716 w 930465"/>
                  <a:gd name="connsiteY6" fmla="*/ 698549 h 701613"/>
                  <a:gd name="connsiteX7" fmla="*/ 630828 w 930465"/>
                  <a:gd name="connsiteY7" fmla="*/ 701560 h 701613"/>
                  <a:gd name="connsiteX8" fmla="*/ 809995 w 930465"/>
                  <a:gd name="connsiteY8" fmla="*/ 570572 h 701613"/>
                  <a:gd name="connsiteX9" fmla="*/ 930444 w 930465"/>
                  <a:gd name="connsiteY9" fmla="*/ 197181 h 701613"/>
                  <a:gd name="connsiteX10" fmla="*/ 785905 w 930465"/>
                  <a:gd name="connsiteY10" fmla="*/ 22531 h 70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0465" h="701613">
                    <a:moveTo>
                      <a:pt x="785905" y="22531"/>
                    </a:moveTo>
                    <a:cubicBezTo>
                      <a:pt x="705205" y="6572"/>
                      <a:pt x="585057" y="-1559"/>
                      <a:pt x="466716" y="248"/>
                    </a:cubicBezTo>
                    <a:cubicBezTo>
                      <a:pt x="348376" y="-1559"/>
                      <a:pt x="228228" y="6572"/>
                      <a:pt x="147528" y="22531"/>
                    </a:cubicBezTo>
                    <a:cubicBezTo>
                      <a:pt x="63213" y="39093"/>
                      <a:pt x="-16584" y="127923"/>
                      <a:pt x="2989" y="197181"/>
                    </a:cubicBezTo>
                    <a:lnTo>
                      <a:pt x="123438" y="570572"/>
                    </a:lnTo>
                    <a:cubicBezTo>
                      <a:pt x="150238" y="658500"/>
                      <a:pt x="175833" y="710594"/>
                      <a:pt x="302605" y="701560"/>
                    </a:cubicBezTo>
                    <a:cubicBezTo>
                      <a:pt x="354398" y="697946"/>
                      <a:pt x="412515" y="697344"/>
                      <a:pt x="466716" y="698549"/>
                    </a:cubicBezTo>
                    <a:cubicBezTo>
                      <a:pt x="520918" y="697645"/>
                      <a:pt x="579035" y="697946"/>
                      <a:pt x="630828" y="701560"/>
                    </a:cubicBezTo>
                    <a:cubicBezTo>
                      <a:pt x="757600" y="710594"/>
                      <a:pt x="783195" y="658500"/>
                      <a:pt x="809995" y="570572"/>
                    </a:cubicBezTo>
                    <a:lnTo>
                      <a:pt x="930444" y="197181"/>
                    </a:lnTo>
                    <a:cubicBezTo>
                      <a:pt x="950017" y="127923"/>
                      <a:pt x="870219" y="39093"/>
                      <a:pt x="785905" y="22531"/>
                    </a:cubicBezTo>
                    <a:close/>
                  </a:path>
                </a:pathLst>
              </a:custGeom>
              <a:solidFill>
                <a:schemeClr val="accent2"/>
              </a:solidFill>
              <a:ln w="3011" cap="flat">
                <a:noFill/>
                <a:prstDash val="solid"/>
                <a:miter/>
              </a:ln>
            </p:spPr>
            <p:txBody>
              <a:bodyPr rtlCol="0" anchor="ctr"/>
              <a:lstStyle/>
              <a:p>
                <a:endParaRPr lang="en-US"/>
              </a:p>
            </p:txBody>
          </p:sp>
          <p:sp>
            <p:nvSpPr>
              <p:cNvPr id="12" name="Graphic 85">
                <a:extLst>
                  <a:ext uri="{FF2B5EF4-FFF2-40B4-BE49-F238E27FC236}">
                    <a16:creationId xmlns:a16="http://schemas.microsoft.com/office/drawing/2014/main" id="{66C55A84-13CA-455A-A281-188F5CD67A2F}"/>
                  </a:ext>
                </a:extLst>
              </p:cNvPr>
              <p:cNvSpPr/>
              <p:nvPr/>
            </p:nvSpPr>
            <p:spPr>
              <a:xfrm>
                <a:off x="4721566" y="3844149"/>
                <a:ext cx="484260" cy="365154"/>
              </a:xfrm>
              <a:custGeom>
                <a:avLst/>
                <a:gdLst>
                  <a:gd name="connsiteX0" fmla="*/ 409024 w 484259"/>
                  <a:gd name="connsiteY0" fmla="*/ 11726 h 365154"/>
                  <a:gd name="connsiteX1" fmla="*/ 242902 w 484259"/>
                  <a:gd name="connsiteY1" fmla="*/ 129 h 365154"/>
                  <a:gd name="connsiteX2" fmla="*/ 76781 w 484259"/>
                  <a:gd name="connsiteY2" fmla="*/ 11726 h 365154"/>
                  <a:gd name="connsiteX3" fmla="*/ 1556 w 484259"/>
                  <a:gd name="connsiteY3" fmla="*/ 102623 h 365154"/>
                  <a:gd name="connsiteX4" fmla="*/ 64243 w 484259"/>
                  <a:gd name="connsiteY4" fmla="*/ 296954 h 365154"/>
                  <a:gd name="connsiteX5" fmla="*/ 157490 w 484259"/>
                  <a:gd name="connsiteY5" fmla="*/ 365126 h 365154"/>
                  <a:gd name="connsiteX6" fmla="*/ 242902 w 484259"/>
                  <a:gd name="connsiteY6" fmla="*/ 363559 h 365154"/>
                  <a:gd name="connsiteX7" fmla="*/ 328314 w 484259"/>
                  <a:gd name="connsiteY7" fmla="*/ 365126 h 365154"/>
                  <a:gd name="connsiteX8" fmla="*/ 421561 w 484259"/>
                  <a:gd name="connsiteY8" fmla="*/ 296954 h 365154"/>
                  <a:gd name="connsiteX9" fmla="*/ 484248 w 484259"/>
                  <a:gd name="connsiteY9" fmla="*/ 102623 h 365154"/>
                  <a:gd name="connsiteX10" fmla="*/ 409024 w 484259"/>
                  <a:gd name="connsiteY10" fmla="*/ 11726 h 36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4259" h="365154">
                    <a:moveTo>
                      <a:pt x="409024" y="11726"/>
                    </a:moveTo>
                    <a:cubicBezTo>
                      <a:pt x="367023" y="3420"/>
                      <a:pt x="304492" y="-811"/>
                      <a:pt x="242902" y="129"/>
                    </a:cubicBezTo>
                    <a:cubicBezTo>
                      <a:pt x="181312" y="-811"/>
                      <a:pt x="118781" y="3420"/>
                      <a:pt x="76781" y="11726"/>
                    </a:cubicBezTo>
                    <a:cubicBezTo>
                      <a:pt x="32899" y="20346"/>
                      <a:pt x="-8631" y="66578"/>
                      <a:pt x="1556" y="102623"/>
                    </a:cubicBezTo>
                    <a:lnTo>
                      <a:pt x="64243" y="296954"/>
                    </a:lnTo>
                    <a:cubicBezTo>
                      <a:pt x="78191" y="342716"/>
                      <a:pt x="91512" y="369828"/>
                      <a:pt x="157490" y="365126"/>
                    </a:cubicBezTo>
                    <a:cubicBezTo>
                      <a:pt x="184446" y="363246"/>
                      <a:pt x="214693" y="362932"/>
                      <a:pt x="242902" y="363559"/>
                    </a:cubicBezTo>
                    <a:cubicBezTo>
                      <a:pt x="271111" y="363089"/>
                      <a:pt x="301358" y="363246"/>
                      <a:pt x="328314" y="365126"/>
                    </a:cubicBezTo>
                    <a:cubicBezTo>
                      <a:pt x="394292" y="369828"/>
                      <a:pt x="407613" y="342716"/>
                      <a:pt x="421561" y="296954"/>
                    </a:cubicBezTo>
                    <a:lnTo>
                      <a:pt x="484248" y="102623"/>
                    </a:lnTo>
                    <a:cubicBezTo>
                      <a:pt x="494435" y="66578"/>
                      <a:pt x="452905" y="20346"/>
                      <a:pt x="409024" y="11726"/>
                    </a:cubicBezTo>
                    <a:close/>
                  </a:path>
                </a:pathLst>
              </a:custGeom>
              <a:solidFill>
                <a:schemeClr val="accent1"/>
              </a:solidFill>
              <a:ln w="1567" cap="flat">
                <a:noFill/>
                <a:prstDash val="solid"/>
                <a:miter/>
              </a:ln>
            </p:spPr>
            <p:txBody>
              <a:bodyPr rtlCol="0" anchor="ctr"/>
              <a:lstStyle/>
              <a:p>
                <a:endParaRPr lang="en-US"/>
              </a:p>
            </p:txBody>
          </p:sp>
        </p:grpSp>
        <p:grpSp>
          <p:nvGrpSpPr>
            <p:cNvPr id="59" name="Group 58">
              <a:extLst>
                <a:ext uri="{FF2B5EF4-FFF2-40B4-BE49-F238E27FC236}">
                  <a16:creationId xmlns:a16="http://schemas.microsoft.com/office/drawing/2014/main" id="{503B8782-5BA8-42D3-AE46-CBC75BAB8082}"/>
                </a:ext>
              </a:extLst>
            </p:cNvPr>
            <p:cNvGrpSpPr/>
            <p:nvPr/>
          </p:nvGrpSpPr>
          <p:grpSpPr>
            <a:xfrm rot="17400000">
              <a:off x="3470603" y="2791779"/>
              <a:ext cx="1785679" cy="2523400"/>
              <a:chOff x="4070856" y="1685903"/>
              <a:chExt cx="1785679" cy="2523400"/>
            </a:xfrm>
          </p:grpSpPr>
          <p:sp>
            <p:nvSpPr>
              <p:cNvPr id="60" name="Graphic 57">
                <a:extLst>
                  <a:ext uri="{FF2B5EF4-FFF2-40B4-BE49-F238E27FC236}">
                    <a16:creationId xmlns:a16="http://schemas.microsoft.com/office/drawing/2014/main" id="{75625B20-AA03-421B-9920-5FAFE1A69487}"/>
                  </a:ext>
                </a:extLst>
              </p:cNvPr>
              <p:cNvSpPr/>
              <p:nvPr/>
            </p:nvSpPr>
            <p:spPr>
              <a:xfrm>
                <a:off x="4070856" y="1685903"/>
                <a:ext cx="1785679" cy="1346483"/>
              </a:xfrm>
              <a:custGeom>
                <a:avLst/>
                <a:gdLst>
                  <a:gd name="connsiteX0" fmla="*/ 1508250 w 1785679"/>
                  <a:gd name="connsiteY0" fmla="*/ 43240 h 1346483"/>
                  <a:gd name="connsiteX1" fmla="*/ 895687 w 1785679"/>
                  <a:gd name="connsiteY1" fmla="*/ 476 h 1346483"/>
                  <a:gd name="connsiteX2" fmla="*/ 283124 w 1785679"/>
                  <a:gd name="connsiteY2" fmla="*/ 43240 h 1346483"/>
                  <a:gd name="connsiteX3" fmla="*/ 5736 w 1785679"/>
                  <a:gd name="connsiteY3" fmla="*/ 378416 h 1346483"/>
                  <a:gd name="connsiteX4" fmla="*/ 236892 w 1785679"/>
                  <a:gd name="connsiteY4" fmla="*/ 1094999 h 1346483"/>
                  <a:gd name="connsiteX5" fmla="*/ 580737 w 1785679"/>
                  <a:gd name="connsiteY5" fmla="*/ 1346381 h 1346483"/>
                  <a:gd name="connsiteX6" fmla="*/ 895687 w 1785679"/>
                  <a:gd name="connsiteY6" fmla="*/ 1340602 h 1346483"/>
                  <a:gd name="connsiteX7" fmla="*/ 1210637 w 1785679"/>
                  <a:gd name="connsiteY7" fmla="*/ 1346381 h 1346483"/>
                  <a:gd name="connsiteX8" fmla="*/ 1554481 w 1785679"/>
                  <a:gd name="connsiteY8" fmla="*/ 1094999 h 1346483"/>
                  <a:gd name="connsiteX9" fmla="*/ 1785637 w 1785679"/>
                  <a:gd name="connsiteY9" fmla="*/ 378416 h 1346483"/>
                  <a:gd name="connsiteX10" fmla="*/ 1508250 w 1785679"/>
                  <a:gd name="connsiteY10" fmla="*/ 43240 h 13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679" h="1346483">
                    <a:moveTo>
                      <a:pt x="1508250" y="43240"/>
                    </a:moveTo>
                    <a:cubicBezTo>
                      <a:pt x="1353375" y="12612"/>
                      <a:pt x="1122797" y="-2991"/>
                      <a:pt x="895687" y="476"/>
                    </a:cubicBezTo>
                    <a:cubicBezTo>
                      <a:pt x="668576" y="-2991"/>
                      <a:pt x="437998" y="12612"/>
                      <a:pt x="283124" y="43240"/>
                    </a:cubicBezTo>
                    <a:cubicBezTo>
                      <a:pt x="121314" y="75024"/>
                      <a:pt x="-31826" y="245501"/>
                      <a:pt x="5736" y="378416"/>
                    </a:cubicBezTo>
                    <a:lnTo>
                      <a:pt x="236892" y="1094999"/>
                    </a:lnTo>
                    <a:cubicBezTo>
                      <a:pt x="288325" y="1263743"/>
                      <a:pt x="337445" y="1363718"/>
                      <a:pt x="580737" y="1346381"/>
                    </a:cubicBezTo>
                    <a:cubicBezTo>
                      <a:pt x="680134" y="1339446"/>
                      <a:pt x="791666" y="1338291"/>
                      <a:pt x="895687" y="1340602"/>
                    </a:cubicBezTo>
                    <a:cubicBezTo>
                      <a:pt x="999707" y="1338868"/>
                      <a:pt x="1111240" y="1339446"/>
                      <a:pt x="1210637" y="1346381"/>
                    </a:cubicBezTo>
                    <a:cubicBezTo>
                      <a:pt x="1453928" y="1363718"/>
                      <a:pt x="1503049" y="1263743"/>
                      <a:pt x="1554481" y="1094999"/>
                    </a:cubicBezTo>
                    <a:lnTo>
                      <a:pt x="1785637" y="378416"/>
                    </a:lnTo>
                    <a:cubicBezTo>
                      <a:pt x="1823200" y="245501"/>
                      <a:pt x="1670059" y="75024"/>
                      <a:pt x="1508250" y="43240"/>
                    </a:cubicBezTo>
                    <a:close/>
                  </a:path>
                </a:pathLst>
              </a:custGeom>
              <a:solidFill>
                <a:schemeClr val="accent2"/>
              </a:solidFill>
              <a:ln w="5776" cap="flat">
                <a:noFill/>
                <a:prstDash val="solid"/>
                <a:miter/>
              </a:ln>
            </p:spPr>
            <p:txBody>
              <a:bodyPr rtlCol="0" anchor="ctr"/>
              <a:lstStyle/>
              <a:p>
                <a:endParaRPr lang="en-US"/>
              </a:p>
            </p:txBody>
          </p:sp>
          <p:sp>
            <p:nvSpPr>
              <p:cNvPr id="62" name="Graphic 71">
                <a:extLst>
                  <a:ext uri="{FF2B5EF4-FFF2-40B4-BE49-F238E27FC236}">
                    <a16:creationId xmlns:a16="http://schemas.microsoft.com/office/drawing/2014/main" id="{4081FF9A-174F-4DAF-BF45-F9084D78B6D4}"/>
                  </a:ext>
                </a:extLst>
              </p:cNvPr>
              <p:cNvSpPr/>
              <p:nvPr/>
            </p:nvSpPr>
            <p:spPr>
              <a:xfrm>
                <a:off x="4498463" y="3087460"/>
                <a:ext cx="930466" cy="701613"/>
              </a:xfrm>
              <a:custGeom>
                <a:avLst/>
                <a:gdLst>
                  <a:gd name="connsiteX0" fmla="*/ 785905 w 930465"/>
                  <a:gd name="connsiteY0" fmla="*/ 22531 h 701613"/>
                  <a:gd name="connsiteX1" fmla="*/ 466716 w 930465"/>
                  <a:gd name="connsiteY1" fmla="*/ 248 h 701613"/>
                  <a:gd name="connsiteX2" fmla="*/ 147528 w 930465"/>
                  <a:gd name="connsiteY2" fmla="*/ 22531 h 701613"/>
                  <a:gd name="connsiteX3" fmla="*/ 2989 w 930465"/>
                  <a:gd name="connsiteY3" fmla="*/ 197181 h 701613"/>
                  <a:gd name="connsiteX4" fmla="*/ 123438 w 930465"/>
                  <a:gd name="connsiteY4" fmla="*/ 570572 h 701613"/>
                  <a:gd name="connsiteX5" fmla="*/ 302605 w 930465"/>
                  <a:gd name="connsiteY5" fmla="*/ 701560 h 701613"/>
                  <a:gd name="connsiteX6" fmla="*/ 466716 w 930465"/>
                  <a:gd name="connsiteY6" fmla="*/ 698549 h 701613"/>
                  <a:gd name="connsiteX7" fmla="*/ 630828 w 930465"/>
                  <a:gd name="connsiteY7" fmla="*/ 701560 h 701613"/>
                  <a:gd name="connsiteX8" fmla="*/ 809995 w 930465"/>
                  <a:gd name="connsiteY8" fmla="*/ 570572 h 701613"/>
                  <a:gd name="connsiteX9" fmla="*/ 930444 w 930465"/>
                  <a:gd name="connsiteY9" fmla="*/ 197181 h 701613"/>
                  <a:gd name="connsiteX10" fmla="*/ 785905 w 930465"/>
                  <a:gd name="connsiteY10" fmla="*/ 22531 h 70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0465" h="701613">
                    <a:moveTo>
                      <a:pt x="785905" y="22531"/>
                    </a:moveTo>
                    <a:cubicBezTo>
                      <a:pt x="705205" y="6572"/>
                      <a:pt x="585057" y="-1559"/>
                      <a:pt x="466716" y="248"/>
                    </a:cubicBezTo>
                    <a:cubicBezTo>
                      <a:pt x="348376" y="-1559"/>
                      <a:pt x="228228" y="6572"/>
                      <a:pt x="147528" y="22531"/>
                    </a:cubicBezTo>
                    <a:cubicBezTo>
                      <a:pt x="63213" y="39093"/>
                      <a:pt x="-16584" y="127923"/>
                      <a:pt x="2989" y="197181"/>
                    </a:cubicBezTo>
                    <a:lnTo>
                      <a:pt x="123438" y="570572"/>
                    </a:lnTo>
                    <a:cubicBezTo>
                      <a:pt x="150238" y="658500"/>
                      <a:pt x="175833" y="710594"/>
                      <a:pt x="302605" y="701560"/>
                    </a:cubicBezTo>
                    <a:cubicBezTo>
                      <a:pt x="354398" y="697946"/>
                      <a:pt x="412515" y="697344"/>
                      <a:pt x="466716" y="698549"/>
                    </a:cubicBezTo>
                    <a:cubicBezTo>
                      <a:pt x="520918" y="697645"/>
                      <a:pt x="579035" y="697946"/>
                      <a:pt x="630828" y="701560"/>
                    </a:cubicBezTo>
                    <a:cubicBezTo>
                      <a:pt x="757600" y="710594"/>
                      <a:pt x="783195" y="658500"/>
                      <a:pt x="809995" y="570572"/>
                    </a:cubicBezTo>
                    <a:lnTo>
                      <a:pt x="930444" y="197181"/>
                    </a:lnTo>
                    <a:cubicBezTo>
                      <a:pt x="950017" y="127923"/>
                      <a:pt x="870219" y="39093"/>
                      <a:pt x="785905" y="22531"/>
                    </a:cubicBezTo>
                    <a:close/>
                  </a:path>
                </a:pathLst>
              </a:custGeom>
              <a:solidFill>
                <a:schemeClr val="accent1"/>
              </a:solidFill>
              <a:ln w="3011" cap="flat">
                <a:noFill/>
                <a:prstDash val="solid"/>
                <a:miter/>
              </a:ln>
            </p:spPr>
            <p:txBody>
              <a:bodyPr rtlCol="0" anchor="ctr"/>
              <a:lstStyle/>
              <a:p>
                <a:endParaRPr lang="en-US"/>
              </a:p>
            </p:txBody>
          </p:sp>
          <p:sp>
            <p:nvSpPr>
              <p:cNvPr id="63" name="Graphic 85">
                <a:extLst>
                  <a:ext uri="{FF2B5EF4-FFF2-40B4-BE49-F238E27FC236}">
                    <a16:creationId xmlns:a16="http://schemas.microsoft.com/office/drawing/2014/main" id="{E5CEBCAF-C5BF-4666-AC30-BEBE18D50F96}"/>
                  </a:ext>
                </a:extLst>
              </p:cNvPr>
              <p:cNvSpPr/>
              <p:nvPr/>
            </p:nvSpPr>
            <p:spPr>
              <a:xfrm>
                <a:off x="4721566" y="3844149"/>
                <a:ext cx="484260" cy="365154"/>
              </a:xfrm>
              <a:custGeom>
                <a:avLst/>
                <a:gdLst>
                  <a:gd name="connsiteX0" fmla="*/ 409024 w 484259"/>
                  <a:gd name="connsiteY0" fmla="*/ 11726 h 365154"/>
                  <a:gd name="connsiteX1" fmla="*/ 242902 w 484259"/>
                  <a:gd name="connsiteY1" fmla="*/ 129 h 365154"/>
                  <a:gd name="connsiteX2" fmla="*/ 76781 w 484259"/>
                  <a:gd name="connsiteY2" fmla="*/ 11726 h 365154"/>
                  <a:gd name="connsiteX3" fmla="*/ 1556 w 484259"/>
                  <a:gd name="connsiteY3" fmla="*/ 102623 h 365154"/>
                  <a:gd name="connsiteX4" fmla="*/ 64243 w 484259"/>
                  <a:gd name="connsiteY4" fmla="*/ 296954 h 365154"/>
                  <a:gd name="connsiteX5" fmla="*/ 157490 w 484259"/>
                  <a:gd name="connsiteY5" fmla="*/ 365126 h 365154"/>
                  <a:gd name="connsiteX6" fmla="*/ 242902 w 484259"/>
                  <a:gd name="connsiteY6" fmla="*/ 363559 h 365154"/>
                  <a:gd name="connsiteX7" fmla="*/ 328314 w 484259"/>
                  <a:gd name="connsiteY7" fmla="*/ 365126 h 365154"/>
                  <a:gd name="connsiteX8" fmla="*/ 421561 w 484259"/>
                  <a:gd name="connsiteY8" fmla="*/ 296954 h 365154"/>
                  <a:gd name="connsiteX9" fmla="*/ 484248 w 484259"/>
                  <a:gd name="connsiteY9" fmla="*/ 102623 h 365154"/>
                  <a:gd name="connsiteX10" fmla="*/ 409024 w 484259"/>
                  <a:gd name="connsiteY10" fmla="*/ 11726 h 36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4259" h="365154">
                    <a:moveTo>
                      <a:pt x="409024" y="11726"/>
                    </a:moveTo>
                    <a:cubicBezTo>
                      <a:pt x="367023" y="3420"/>
                      <a:pt x="304492" y="-811"/>
                      <a:pt x="242902" y="129"/>
                    </a:cubicBezTo>
                    <a:cubicBezTo>
                      <a:pt x="181312" y="-811"/>
                      <a:pt x="118781" y="3420"/>
                      <a:pt x="76781" y="11726"/>
                    </a:cubicBezTo>
                    <a:cubicBezTo>
                      <a:pt x="32899" y="20346"/>
                      <a:pt x="-8631" y="66578"/>
                      <a:pt x="1556" y="102623"/>
                    </a:cubicBezTo>
                    <a:lnTo>
                      <a:pt x="64243" y="296954"/>
                    </a:lnTo>
                    <a:cubicBezTo>
                      <a:pt x="78191" y="342716"/>
                      <a:pt x="91512" y="369828"/>
                      <a:pt x="157490" y="365126"/>
                    </a:cubicBezTo>
                    <a:cubicBezTo>
                      <a:pt x="184446" y="363246"/>
                      <a:pt x="214693" y="362932"/>
                      <a:pt x="242902" y="363559"/>
                    </a:cubicBezTo>
                    <a:cubicBezTo>
                      <a:pt x="271111" y="363089"/>
                      <a:pt x="301358" y="363246"/>
                      <a:pt x="328314" y="365126"/>
                    </a:cubicBezTo>
                    <a:cubicBezTo>
                      <a:pt x="394292" y="369828"/>
                      <a:pt x="407613" y="342716"/>
                      <a:pt x="421561" y="296954"/>
                    </a:cubicBezTo>
                    <a:lnTo>
                      <a:pt x="484248" y="102623"/>
                    </a:lnTo>
                    <a:cubicBezTo>
                      <a:pt x="494435" y="66578"/>
                      <a:pt x="452905" y="20346"/>
                      <a:pt x="409024" y="11726"/>
                    </a:cubicBezTo>
                    <a:close/>
                  </a:path>
                </a:pathLst>
              </a:custGeom>
              <a:solidFill>
                <a:schemeClr val="accent2"/>
              </a:solidFill>
              <a:ln w="1567"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58902D-F667-4A42-830E-42F67CD71507}"/>
                </a:ext>
              </a:extLst>
            </p:cNvPr>
            <p:cNvGrpSpPr/>
            <p:nvPr/>
          </p:nvGrpSpPr>
          <p:grpSpPr>
            <a:xfrm rot="1422580" flipH="1">
              <a:off x="5800879" y="1853133"/>
              <a:ext cx="1785679" cy="2523400"/>
              <a:chOff x="4070856" y="1685903"/>
              <a:chExt cx="1785679" cy="2523400"/>
            </a:xfrm>
          </p:grpSpPr>
          <p:sp>
            <p:nvSpPr>
              <p:cNvPr id="89" name="Graphic 57">
                <a:extLst>
                  <a:ext uri="{FF2B5EF4-FFF2-40B4-BE49-F238E27FC236}">
                    <a16:creationId xmlns:a16="http://schemas.microsoft.com/office/drawing/2014/main" id="{5F435D04-D58C-4D65-8576-45933EB1F450}"/>
                  </a:ext>
                </a:extLst>
              </p:cNvPr>
              <p:cNvSpPr/>
              <p:nvPr/>
            </p:nvSpPr>
            <p:spPr>
              <a:xfrm>
                <a:off x="4070856" y="1685903"/>
                <a:ext cx="1785679" cy="1346483"/>
              </a:xfrm>
              <a:custGeom>
                <a:avLst/>
                <a:gdLst>
                  <a:gd name="connsiteX0" fmla="*/ 1508250 w 1785679"/>
                  <a:gd name="connsiteY0" fmla="*/ 43240 h 1346483"/>
                  <a:gd name="connsiteX1" fmla="*/ 895687 w 1785679"/>
                  <a:gd name="connsiteY1" fmla="*/ 476 h 1346483"/>
                  <a:gd name="connsiteX2" fmla="*/ 283124 w 1785679"/>
                  <a:gd name="connsiteY2" fmla="*/ 43240 h 1346483"/>
                  <a:gd name="connsiteX3" fmla="*/ 5736 w 1785679"/>
                  <a:gd name="connsiteY3" fmla="*/ 378416 h 1346483"/>
                  <a:gd name="connsiteX4" fmla="*/ 236892 w 1785679"/>
                  <a:gd name="connsiteY4" fmla="*/ 1094999 h 1346483"/>
                  <a:gd name="connsiteX5" fmla="*/ 580737 w 1785679"/>
                  <a:gd name="connsiteY5" fmla="*/ 1346381 h 1346483"/>
                  <a:gd name="connsiteX6" fmla="*/ 895687 w 1785679"/>
                  <a:gd name="connsiteY6" fmla="*/ 1340602 h 1346483"/>
                  <a:gd name="connsiteX7" fmla="*/ 1210637 w 1785679"/>
                  <a:gd name="connsiteY7" fmla="*/ 1346381 h 1346483"/>
                  <a:gd name="connsiteX8" fmla="*/ 1554481 w 1785679"/>
                  <a:gd name="connsiteY8" fmla="*/ 1094999 h 1346483"/>
                  <a:gd name="connsiteX9" fmla="*/ 1785637 w 1785679"/>
                  <a:gd name="connsiteY9" fmla="*/ 378416 h 1346483"/>
                  <a:gd name="connsiteX10" fmla="*/ 1508250 w 1785679"/>
                  <a:gd name="connsiteY10" fmla="*/ 43240 h 13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679" h="1346483">
                    <a:moveTo>
                      <a:pt x="1508250" y="43240"/>
                    </a:moveTo>
                    <a:cubicBezTo>
                      <a:pt x="1353375" y="12612"/>
                      <a:pt x="1122797" y="-2991"/>
                      <a:pt x="895687" y="476"/>
                    </a:cubicBezTo>
                    <a:cubicBezTo>
                      <a:pt x="668576" y="-2991"/>
                      <a:pt x="437998" y="12612"/>
                      <a:pt x="283124" y="43240"/>
                    </a:cubicBezTo>
                    <a:cubicBezTo>
                      <a:pt x="121314" y="75024"/>
                      <a:pt x="-31826" y="245501"/>
                      <a:pt x="5736" y="378416"/>
                    </a:cubicBezTo>
                    <a:lnTo>
                      <a:pt x="236892" y="1094999"/>
                    </a:lnTo>
                    <a:cubicBezTo>
                      <a:pt x="288325" y="1263743"/>
                      <a:pt x="337445" y="1363718"/>
                      <a:pt x="580737" y="1346381"/>
                    </a:cubicBezTo>
                    <a:cubicBezTo>
                      <a:pt x="680134" y="1339446"/>
                      <a:pt x="791666" y="1338291"/>
                      <a:pt x="895687" y="1340602"/>
                    </a:cubicBezTo>
                    <a:cubicBezTo>
                      <a:pt x="999707" y="1338868"/>
                      <a:pt x="1111240" y="1339446"/>
                      <a:pt x="1210637" y="1346381"/>
                    </a:cubicBezTo>
                    <a:cubicBezTo>
                      <a:pt x="1453928" y="1363718"/>
                      <a:pt x="1503049" y="1263743"/>
                      <a:pt x="1554481" y="1094999"/>
                    </a:cubicBezTo>
                    <a:lnTo>
                      <a:pt x="1785637" y="378416"/>
                    </a:lnTo>
                    <a:cubicBezTo>
                      <a:pt x="1823200" y="245501"/>
                      <a:pt x="1670059" y="75024"/>
                      <a:pt x="1508250" y="43240"/>
                    </a:cubicBezTo>
                    <a:close/>
                  </a:path>
                </a:pathLst>
              </a:custGeom>
              <a:solidFill>
                <a:schemeClr val="accent2"/>
              </a:solidFill>
              <a:ln w="5776" cap="flat">
                <a:noFill/>
                <a:prstDash val="solid"/>
                <a:miter/>
              </a:ln>
            </p:spPr>
            <p:txBody>
              <a:bodyPr rtlCol="0" anchor="ctr"/>
              <a:lstStyle/>
              <a:p>
                <a:endParaRPr lang="en-US"/>
              </a:p>
            </p:txBody>
          </p:sp>
          <p:sp>
            <p:nvSpPr>
              <p:cNvPr id="90" name="Graphic 71">
                <a:extLst>
                  <a:ext uri="{FF2B5EF4-FFF2-40B4-BE49-F238E27FC236}">
                    <a16:creationId xmlns:a16="http://schemas.microsoft.com/office/drawing/2014/main" id="{85EB5F2D-C04E-4A78-88B6-B9B742F996F8}"/>
                  </a:ext>
                </a:extLst>
              </p:cNvPr>
              <p:cNvSpPr/>
              <p:nvPr/>
            </p:nvSpPr>
            <p:spPr>
              <a:xfrm>
                <a:off x="4498463" y="3087461"/>
                <a:ext cx="930466" cy="701613"/>
              </a:xfrm>
              <a:custGeom>
                <a:avLst/>
                <a:gdLst>
                  <a:gd name="connsiteX0" fmla="*/ 785905 w 930465"/>
                  <a:gd name="connsiteY0" fmla="*/ 22531 h 701613"/>
                  <a:gd name="connsiteX1" fmla="*/ 466716 w 930465"/>
                  <a:gd name="connsiteY1" fmla="*/ 248 h 701613"/>
                  <a:gd name="connsiteX2" fmla="*/ 147528 w 930465"/>
                  <a:gd name="connsiteY2" fmla="*/ 22531 h 701613"/>
                  <a:gd name="connsiteX3" fmla="*/ 2989 w 930465"/>
                  <a:gd name="connsiteY3" fmla="*/ 197181 h 701613"/>
                  <a:gd name="connsiteX4" fmla="*/ 123438 w 930465"/>
                  <a:gd name="connsiteY4" fmla="*/ 570572 h 701613"/>
                  <a:gd name="connsiteX5" fmla="*/ 302605 w 930465"/>
                  <a:gd name="connsiteY5" fmla="*/ 701560 h 701613"/>
                  <a:gd name="connsiteX6" fmla="*/ 466716 w 930465"/>
                  <a:gd name="connsiteY6" fmla="*/ 698549 h 701613"/>
                  <a:gd name="connsiteX7" fmla="*/ 630828 w 930465"/>
                  <a:gd name="connsiteY7" fmla="*/ 701560 h 701613"/>
                  <a:gd name="connsiteX8" fmla="*/ 809995 w 930465"/>
                  <a:gd name="connsiteY8" fmla="*/ 570572 h 701613"/>
                  <a:gd name="connsiteX9" fmla="*/ 930444 w 930465"/>
                  <a:gd name="connsiteY9" fmla="*/ 197181 h 701613"/>
                  <a:gd name="connsiteX10" fmla="*/ 785905 w 930465"/>
                  <a:gd name="connsiteY10" fmla="*/ 22531 h 70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0465" h="701613">
                    <a:moveTo>
                      <a:pt x="785905" y="22531"/>
                    </a:moveTo>
                    <a:cubicBezTo>
                      <a:pt x="705205" y="6572"/>
                      <a:pt x="585057" y="-1559"/>
                      <a:pt x="466716" y="248"/>
                    </a:cubicBezTo>
                    <a:cubicBezTo>
                      <a:pt x="348376" y="-1559"/>
                      <a:pt x="228228" y="6572"/>
                      <a:pt x="147528" y="22531"/>
                    </a:cubicBezTo>
                    <a:cubicBezTo>
                      <a:pt x="63213" y="39093"/>
                      <a:pt x="-16584" y="127923"/>
                      <a:pt x="2989" y="197181"/>
                    </a:cubicBezTo>
                    <a:lnTo>
                      <a:pt x="123438" y="570572"/>
                    </a:lnTo>
                    <a:cubicBezTo>
                      <a:pt x="150238" y="658500"/>
                      <a:pt x="175833" y="710594"/>
                      <a:pt x="302605" y="701560"/>
                    </a:cubicBezTo>
                    <a:cubicBezTo>
                      <a:pt x="354398" y="697946"/>
                      <a:pt x="412515" y="697344"/>
                      <a:pt x="466716" y="698549"/>
                    </a:cubicBezTo>
                    <a:cubicBezTo>
                      <a:pt x="520918" y="697645"/>
                      <a:pt x="579035" y="697946"/>
                      <a:pt x="630828" y="701560"/>
                    </a:cubicBezTo>
                    <a:cubicBezTo>
                      <a:pt x="757600" y="710594"/>
                      <a:pt x="783195" y="658500"/>
                      <a:pt x="809995" y="570572"/>
                    </a:cubicBezTo>
                    <a:lnTo>
                      <a:pt x="930444" y="197181"/>
                    </a:lnTo>
                    <a:cubicBezTo>
                      <a:pt x="950017" y="127923"/>
                      <a:pt x="870219" y="39093"/>
                      <a:pt x="785905" y="22531"/>
                    </a:cubicBezTo>
                    <a:close/>
                  </a:path>
                </a:pathLst>
              </a:custGeom>
              <a:solidFill>
                <a:schemeClr val="accent1"/>
              </a:solidFill>
              <a:ln w="3011" cap="flat">
                <a:noFill/>
                <a:prstDash val="solid"/>
                <a:miter/>
              </a:ln>
            </p:spPr>
            <p:txBody>
              <a:bodyPr rtlCol="0" anchor="ctr"/>
              <a:lstStyle/>
              <a:p>
                <a:endParaRPr lang="en-US"/>
              </a:p>
            </p:txBody>
          </p:sp>
          <p:sp>
            <p:nvSpPr>
              <p:cNvPr id="91" name="Graphic 85">
                <a:extLst>
                  <a:ext uri="{FF2B5EF4-FFF2-40B4-BE49-F238E27FC236}">
                    <a16:creationId xmlns:a16="http://schemas.microsoft.com/office/drawing/2014/main" id="{F7F7A0A9-ADBA-4829-8C53-A7568BD77A65}"/>
                  </a:ext>
                </a:extLst>
              </p:cNvPr>
              <p:cNvSpPr/>
              <p:nvPr/>
            </p:nvSpPr>
            <p:spPr>
              <a:xfrm>
                <a:off x="4721566" y="3844149"/>
                <a:ext cx="484260" cy="365154"/>
              </a:xfrm>
              <a:custGeom>
                <a:avLst/>
                <a:gdLst>
                  <a:gd name="connsiteX0" fmla="*/ 409024 w 484259"/>
                  <a:gd name="connsiteY0" fmla="*/ 11726 h 365154"/>
                  <a:gd name="connsiteX1" fmla="*/ 242902 w 484259"/>
                  <a:gd name="connsiteY1" fmla="*/ 129 h 365154"/>
                  <a:gd name="connsiteX2" fmla="*/ 76781 w 484259"/>
                  <a:gd name="connsiteY2" fmla="*/ 11726 h 365154"/>
                  <a:gd name="connsiteX3" fmla="*/ 1556 w 484259"/>
                  <a:gd name="connsiteY3" fmla="*/ 102623 h 365154"/>
                  <a:gd name="connsiteX4" fmla="*/ 64243 w 484259"/>
                  <a:gd name="connsiteY4" fmla="*/ 296954 h 365154"/>
                  <a:gd name="connsiteX5" fmla="*/ 157490 w 484259"/>
                  <a:gd name="connsiteY5" fmla="*/ 365126 h 365154"/>
                  <a:gd name="connsiteX6" fmla="*/ 242902 w 484259"/>
                  <a:gd name="connsiteY6" fmla="*/ 363559 h 365154"/>
                  <a:gd name="connsiteX7" fmla="*/ 328314 w 484259"/>
                  <a:gd name="connsiteY7" fmla="*/ 365126 h 365154"/>
                  <a:gd name="connsiteX8" fmla="*/ 421561 w 484259"/>
                  <a:gd name="connsiteY8" fmla="*/ 296954 h 365154"/>
                  <a:gd name="connsiteX9" fmla="*/ 484248 w 484259"/>
                  <a:gd name="connsiteY9" fmla="*/ 102623 h 365154"/>
                  <a:gd name="connsiteX10" fmla="*/ 409024 w 484259"/>
                  <a:gd name="connsiteY10" fmla="*/ 11726 h 36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4259" h="365154">
                    <a:moveTo>
                      <a:pt x="409024" y="11726"/>
                    </a:moveTo>
                    <a:cubicBezTo>
                      <a:pt x="367023" y="3420"/>
                      <a:pt x="304492" y="-811"/>
                      <a:pt x="242902" y="129"/>
                    </a:cubicBezTo>
                    <a:cubicBezTo>
                      <a:pt x="181312" y="-811"/>
                      <a:pt x="118781" y="3420"/>
                      <a:pt x="76781" y="11726"/>
                    </a:cubicBezTo>
                    <a:cubicBezTo>
                      <a:pt x="32899" y="20346"/>
                      <a:pt x="-8631" y="66578"/>
                      <a:pt x="1556" y="102623"/>
                    </a:cubicBezTo>
                    <a:lnTo>
                      <a:pt x="64243" y="296954"/>
                    </a:lnTo>
                    <a:cubicBezTo>
                      <a:pt x="78191" y="342716"/>
                      <a:pt x="91512" y="369828"/>
                      <a:pt x="157490" y="365126"/>
                    </a:cubicBezTo>
                    <a:cubicBezTo>
                      <a:pt x="184446" y="363246"/>
                      <a:pt x="214693" y="362932"/>
                      <a:pt x="242902" y="363559"/>
                    </a:cubicBezTo>
                    <a:cubicBezTo>
                      <a:pt x="271111" y="363089"/>
                      <a:pt x="301358" y="363246"/>
                      <a:pt x="328314" y="365126"/>
                    </a:cubicBezTo>
                    <a:cubicBezTo>
                      <a:pt x="394292" y="369828"/>
                      <a:pt x="407613" y="342716"/>
                      <a:pt x="421561" y="296954"/>
                    </a:cubicBezTo>
                    <a:lnTo>
                      <a:pt x="484248" y="102623"/>
                    </a:lnTo>
                    <a:cubicBezTo>
                      <a:pt x="494435" y="66578"/>
                      <a:pt x="452905" y="20346"/>
                      <a:pt x="409024" y="11726"/>
                    </a:cubicBezTo>
                    <a:close/>
                  </a:path>
                </a:pathLst>
              </a:custGeom>
              <a:solidFill>
                <a:schemeClr val="accent2"/>
              </a:solidFill>
              <a:ln w="1567" cap="flat">
                <a:noFill/>
                <a:prstDash val="solid"/>
                <a:miter/>
              </a:ln>
            </p:spPr>
            <p:txBody>
              <a:bodyPr rtlCol="0" anchor="ctr"/>
              <a:lstStyle/>
              <a:p>
                <a:endParaRPr lang="en-US"/>
              </a:p>
            </p:txBody>
          </p:sp>
        </p:grpSp>
        <p:grpSp>
          <p:nvGrpSpPr>
            <p:cNvPr id="68" name="Group 67">
              <a:extLst>
                <a:ext uri="{FF2B5EF4-FFF2-40B4-BE49-F238E27FC236}">
                  <a16:creationId xmlns:a16="http://schemas.microsoft.com/office/drawing/2014/main" id="{4C037357-58D0-403D-922F-E5AE52172A73}"/>
                </a:ext>
              </a:extLst>
            </p:cNvPr>
            <p:cNvGrpSpPr/>
            <p:nvPr/>
          </p:nvGrpSpPr>
          <p:grpSpPr>
            <a:xfrm rot="4200000" flipH="1">
              <a:off x="6744461" y="2791779"/>
              <a:ext cx="1785679" cy="2523400"/>
              <a:chOff x="4070856" y="1685903"/>
              <a:chExt cx="1785679" cy="2523400"/>
            </a:xfrm>
          </p:grpSpPr>
          <p:sp>
            <p:nvSpPr>
              <p:cNvPr id="69" name="Graphic 57">
                <a:extLst>
                  <a:ext uri="{FF2B5EF4-FFF2-40B4-BE49-F238E27FC236}">
                    <a16:creationId xmlns:a16="http://schemas.microsoft.com/office/drawing/2014/main" id="{80586D6E-CEC2-48B1-AD09-E96700AEC3F4}"/>
                  </a:ext>
                </a:extLst>
              </p:cNvPr>
              <p:cNvSpPr/>
              <p:nvPr/>
            </p:nvSpPr>
            <p:spPr>
              <a:xfrm>
                <a:off x="4070856" y="1685903"/>
                <a:ext cx="1785679" cy="1346483"/>
              </a:xfrm>
              <a:custGeom>
                <a:avLst/>
                <a:gdLst>
                  <a:gd name="connsiteX0" fmla="*/ 1508250 w 1785679"/>
                  <a:gd name="connsiteY0" fmla="*/ 43240 h 1346483"/>
                  <a:gd name="connsiteX1" fmla="*/ 895687 w 1785679"/>
                  <a:gd name="connsiteY1" fmla="*/ 476 h 1346483"/>
                  <a:gd name="connsiteX2" fmla="*/ 283124 w 1785679"/>
                  <a:gd name="connsiteY2" fmla="*/ 43240 h 1346483"/>
                  <a:gd name="connsiteX3" fmla="*/ 5736 w 1785679"/>
                  <a:gd name="connsiteY3" fmla="*/ 378416 h 1346483"/>
                  <a:gd name="connsiteX4" fmla="*/ 236892 w 1785679"/>
                  <a:gd name="connsiteY4" fmla="*/ 1094999 h 1346483"/>
                  <a:gd name="connsiteX5" fmla="*/ 580737 w 1785679"/>
                  <a:gd name="connsiteY5" fmla="*/ 1346381 h 1346483"/>
                  <a:gd name="connsiteX6" fmla="*/ 895687 w 1785679"/>
                  <a:gd name="connsiteY6" fmla="*/ 1340602 h 1346483"/>
                  <a:gd name="connsiteX7" fmla="*/ 1210637 w 1785679"/>
                  <a:gd name="connsiteY7" fmla="*/ 1346381 h 1346483"/>
                  <a:gd name="connsiteX8" fmla="*/ 1554481 w 1785679"/>
                  <a:gd name="connsiteY8" fmla="*/ 1094999 h 1346483"/>
                  <a:gd name="connsiteX9" fmla="*/ 1785637 w 1785679"/>
                  <a:gd name="connsiteY9" fmla="*/ 378416 h 1346483"/>
                  <a:gd name="connsiteX10" fmla="*/ 1508250 w 1785679"/>
                  <a:gd name="connsiteY10" fmla="*/ 43240 h 13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679" h="1346483">
                    <a:moveTo>
                      <a:pt x="1508250" y="43240"/>
                    </a:moveTo>
                    <a:cubicBezTo>
                      <a:pt x="1353375" y="12612"/>
                      <a:pt x="1122797" y="-2991"/>
                      <a:pt x="895687" y="476"/>
                    </a:cubicBezTo>
                    <a:cubicBezTo>
                      <a:pt x="668576" y="-2991"/>
                      <a:pt x="437998" y="12612"/>
                      <a:pt x="283124" y="43240"/>
                    </a:cubicBezTo>
                    <a:cubicBezTo>
                      <a:pt x="121314" y="75024"/>
                      <a:pt x="-31826" y="245501"/>
                      <a:pt x="5736" y="378416"/>
                    </a:cubicBezTo>
                    <a:lnTo>
                      <a:pt x="236892" y="1094999"/>
                    </a:lnTo>
                    <a:cubicBezTo>
                      <a:pt x="288325" y="1263743"/>
                      <a:pt x="337445" y="1363718"/>
                      <a:pt x="580737" y="1346381"/>
                    </a:cubicBezTo>
                    <a:cubicBezTo>
                      <a:pt x="680134" y="1339446"/>
                      <a:pt x="791666" y="1338291"/>
                      <a:pt x="895687" y="1340602"/>
                    </a:cubicBezTo>
                    <a:cubicBezTo>
                      <a:pt x="999707" y="1338868"/>
                      <a:pt x="1111240" y="1339446"/>
                      <a:pt x="1210637" y="1346381"/>
                    </a:cubicBezTo>
                    <a:cubicBezTo>
                      <a:pt x="1453928" y="1363718"/>
                      <a:pt x="1503049" y="1263743"/>
                      <a:pt x="1554481" y="1094999"/>
                    </a:cubicBezTo>
                    <a:lnTo>
                      <a:pt x="1785637" y="378416"/>
                    </a:lnTo>
                    <a:cubicBezTo>
                      <a:pt x="1823200" y="245501"/>
                      <a:pt x="1670059" y="75024"/>
                      <a:pt x="1508250" y="43240"/>
                    </a:cubicBezTo>
                    <a:close/>
                  </a:path>
                </a:pathLst>
              </a:custGeom>
              <a:solidFill>
                <a:schemeClr val="accent1"/>
              </a:solidFill>
              <a:ln w="5776" cap="flat">
                <a:noFill/>
                <a:prstDash val="solid"/>
                <a:miter/>
              </a:ln>
            </p:spPr>
            <p:txBody>
              <a:bodyPr rtlCol="0" anchor="ctr"/>
              <a:lstStyle/>
              <a:p>
                <a:endParaRPr lang="en-US"/>
              </a:p>
            </p:txBody>
          </p:sp>
          <p:sp>
            <p:nvSpPr>
              <p:cNvPr id="81" name="Graphic 71">
                <a:extLst>
                  <a:ext uri="{FF2B5EF4-FFF2-40B4-BE49-F238E27FC236}">
                    <a16:creationId xmlns:a16="http://schemas.microsoft.com/office/drawing/2014/main" id="{12FA98D3-10C6-4CC3-A581-3849BA0FE863}"/>
                  </a:ext>
                </a:extLst>
              </p:cNvPr>
              <p:cNvSpPr/>
              <p:nvPr/>
            </p:nvSpPr>
            <p:spPr>
              <a:xfrm>
                <a:off x="4498463" y="3087460"/>
                <a:ext cx="930466" cy="701613"/>
              </a:xfrm>
              <a:custGeom>
                <a:avLst/>
                <a:gdLst>
                  <a:gd name="connsiteX0" fmla="*/ 785905 w 930465"/>
                  <a:gd name="connsiteY0" fmla="*/ 22531 h 701613"/>
                  <a:gd name="connsiteX1" fmla="*/ 466716 w 930465"/>
                  <a:gd name="connsiteY1" fmla="*/ 248 h 701613"/>
                  <a:gd name="connsiteX2" fmla="*/ 147528 w 930465"/>
                  <a:gd name="connsiteY2" fmla="*/ 22531 h 701613"/>
                  <a:gd name="connsiteX3" fmla="*/ 2989 w 930465"/>
                  <a:gd name="connsiteY3" fmla="*/ 197181 h 701613"/>
                  <a:gd name="connsiteX4" fmla="*/ 123438 w 930465"/>
                  <a:gd name="connsiteY4" fmla="*/ 570572 h 701613"/>
                  <a:gd name="connsiteX5" fmla="*/ 302605 w 930465"/>
                  <a:gd name="connsiteY5" fmla="*/ 701560 h 701613"/>
                  <a:gd name="connsiteX6" fmla="*/ 466716 w 930465"/>
                  <a:gd name="connsiteY6" fmla="*/ 698549 h 701613"/>
                  <a:gd name="connsiteX7" fmla="*/ 630828 w 930465"/>
                  <a:gd name="connsiteY7" fmla="*/ 701560 h 701613"/>
                  <a:gd name="connsiteX8" fmla="*/ 809995 w 930465"/>
                  <a:gd name="connsiteY8" fmla="*/ 570572 h 701613"/>
                  <a:gd name="connsiteX9" fmla="*/ 930444 w 930465"/>
                  <a:gd name="connsiteY9" fmla="*/ 197181 h 701613"/>
                  <a:gd name="connsiteX10" fmla="*/ 785905 w 930465"/>
                  <a:gd name="connsiteY10" fmla="*/ 22531 h 70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0465" h="701613">
                    <a:moveTo>
                      <a:pt x="785905" y="22531"/>
                    </a:moveTo>
                    <a:cubicBezTo>
                      <a:pt x="705205" y="6572"/>
                      <a:pt x="585057" y="-1559"/>
                      <a:pt x="466716" y="248"/>
                    </a:cubicBezTo>
                    <a:cubicBezTo>
                      <a:pt x="348376" y="-1559"/>
                      <a:pt x="228228" y="6572"/>
                      <a:pt x="147528" y="22531"/>
                    </a:cubicBezTo>
                    <a:cubicBezTo>
                      <a:pt x="63213" y="39093"/>
                      <a:pt x="-16584" y="127923"/>
                      <a:pt x="2989" y="197181"/>
                    </a:cubicBezTo>
                    <a:lnTo>
                      <a:pt x="123438" y="570572"/>
                    </a:lnTo>
                    <a:cubicBezTo>
                      <a:pt x="150238" y="658500"/>
                      <a:pt x="175833" y="710594"/>
                      <a:pt x="302605" y="701560"/>
                    </a:cubicBezTo>
                    <a:cubicBezTo>
                      <a:pt x="354398" y="697946"/>
                      <a:pt x="412515" y="697344"/>
                      <a:pt x="466716" y="698549"/>
                    </a:cubicBezTo>
                    <a:cubicBezTo>
                      <a:pt x="520918" y="697645"/>
                      <a:pt x="579035" y="697946"/>
                      <a:pt x="630828" y="701560"/>
                    </a:cubicBezTo>
                    <a:cubicBezTo>
                      <a:pt x="757600" y="710594"/>
                      <a:pt x="783195" y="658500"/>
                      <a:pt x="809995" y="570572"/>
                    </a:cubicBezTo>
                    <a:lnTo>
                      <a:pt x="930444" y="197181"/>
                    </a:lnTo>
                    <a:cubicBezTo>
                      <a:pt x="950017" y="127923"/>
                      <a:pt x="870219" y="39093"/>
                      <a:pt x="785905" y="22531"/>
                    </a:cubicBezTo>
                    <a:close/>
                  </a:path>
                </a:pathLst>
              </a:custGeom>
              <a:solidFill>
                <a:schemeClr val="accent2"/>
              </a:solidFill>
              <a:ln w="3011" cap="flat">
                <a:noFill/>
                <a:prstDash val="solid"/>
                <a:miter/>
              </a:ln>
            </p:spPr>
            <p:txBody>
              <a:bodyPr rtlCol="0" anchor="ctr"/>
              <a:lstStyle/>
              <a:p>
                <a:endParaRPr lang="en-US"/>
              </a:p>
            </p:txBody>
          </p:sp>
          <p:sp>
            <p:nvSpPr>
              <p:cNvPr id="88" name="Graphic 85">
                <a:extLst>
                  <a:ext uri="{FF2B5EF4-FFF2-40B4-BE49-F238E27FC236}">
                    <a16:creationId xmlns:a16="http://schemas.microsoft.com/office/drawing/2014/main" id="{DB4E5334-2C67-47C8-A77F-9272146FD664}"/>
                  </a:ext>
                </a:extLst>
              </p:cNvPr>
              <p:cNvSpPr/>
              <p:nvPr/>
            </p:nvSpPr>
            <p:spPr>
              <a:xfrm>
                <a:off x="4721566" y="3844149"/>
                <a:ext cx="484260" cy="365154"/>
              </a:xfrm>
              <a:custGeom>
                <a:avLst/>
                <a:gdLst>
                  <a:gd name="connsiteX0" fmla="*/ 409024 w 484259"/>
                  <a:gd name="connsiteY0" fmla="*/ 11726 h 365154"/>
                  <a:gd name="connsiteX1" fmla="*/ 242902 w 484259"/>
                  <a:gd name="connsiteY1" fmla="*/ 129 h 365154"/>
                  <a:gd name="connsiteX2" fmla="*/ 76781 w 484259"/>
                  <a:gd name="connsiteY2" fmla="*/ 11726 h 365154"/>
                  <a:gd name="connsiteX3" fmla="*/ 1556 w 484259"/>
                  <a:gd name="connsiteY3" fmla="*/ 102623 h 365154"/>
                  <a:gd name="connsiteX4" fmla="*/ 64243 w 484259"/>
                  <a:gd name="connsiteY4" fmla="*/ 296954 h 365154"/>
                  <a:gd name="connsiteX5" fmla="*/ 157490 w 484259"/>
                  <a:gd name="connsiteY5" fmla="*/ 365126 h 365154"/>
                  <a:gd name="connsiteX6" fmla="*/ 242902 w 484259"/>
                  <a:gd name="connsiteY6" fmla="*/ 363559 h 365154"/>
                  <a:gd name="connsiteX7" fmla="*/ 328314 w 484259"/>
                  <a:gd name="connsiteY7" fmla="*/ 365126 h 365154"/>
                  <a:gd name="connsiteX8" fmla="*/ 421561 w 484259"/>
                  <a:gd name="connsiteY8" fmla="*/ 296954 h 365154"/>
                  <a:gd name="connsiteX9" fmla="*/ 484248 w 484259"/>
                  <a:gd name="connsiteY9" fmla="*/ 102623 h 365154"/>
                  <a:gd name="connsiteX10" fmla="*/ 409024 w 484259"/>
                  <a:gd name="connsiteY10" fmla="*/ 11726 h 36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4259" h="365154">
                    <a:moveTo>
                      <a:pt x="409024" y="11726"/>
                    </a:moveTo>
                    <a:cubicBezTo>
                      <a:pt x="367023" y="3420"/>
                      <a:pt x="304492" y="-811"/>
                      <a:pt x="242902" y="129"/>
                    </a:cubicBezTo>
                    <a:cubicBezTo>
                      <a:pt x="181312" y="-811"/>
                      <a:pt x="118781" y="3420"/>
                      <a:pt x="76781" y="11726"/>
                    </a:cubicBezTo>
                    <a:cubicBezTo>
                      <a:pt x="32899" y="20346"/>
                      <a:pt x="-8631" y="66578"/>
                      <a:pt x="1556" y="102623"/>
                    </a:cubicBezTo>
                    <a:lnTo>
                      <a:pt x="64243" y="296954"/>
                    </a:lnTo>
                    <a:cubicBezTo>
                      <a:pt x="78191" y="342716"/>
                      <a:pt x="91512" y="369828"/>
                      <a:pt x="157490" y="365126"/>
                    </a:cubicBezTo>
                    <a:cubicBezTo>
                      <a:pt x="184446" y="363246"/>
                      <a:pt x="214693" y="362932"/>
                      <a:pt x="242902" y="363559"/>
                    </a:cubicBezTo>
                    <a:cubicBezTo>
                      <a:pt x="271111" y="363089"/>
                      <a:pt x="301358" y="363246"/>
                      <a:pt x="328314" y="365126"/>
                    </a:cubicBezTo>
                    <a:cubicBezTo>
                      <a:pt x="394292" y="369828"/>
                      <a:pt x="407613" y="342716"/>
                      <a:pt x="421561" y="296954"/>
                    </a:cubicBezTo>
                    <a:lnTo>
                      <a:pt x="484248" y="102623"/>
                    </a:lnTo>
                    <a:cubicBezTo>
                      <a:pt x="494435" y="66578"/>
                      <a:pt x="452905" y="20346"/>
                      <a:pt x="409024" y="11726"/>
                    </a:cubicBezTo>
                    <a:close/>
                  </a:path>
                </a:pathLst>
              </a:custGeom>
              <a:solidFill>
                <a:schemeClr val="accent1"/>
              </a:solidFill>
              <a:ln w="1567" cap="flat">
                <a:noFill/>
                <a:prstDash val="solid"/>
                <a:miter/>
              </a:ln>
            </p:spPr>
            <p:txBody>
              <a:bodyPr rtlCol="0" anchor="ctr"/>
              <a:lstStyle/>
              <a:p>
                <a:endParaRPr lang="en-US"/>
              </a:p>
            </p:txBody>
          </p:sp>
        </p:grpSp>
      </p:grpSp>
      <p:sp>
        <p:nvSpPr>
          <p:cNvPr id="93" name="Freeform: Shape 92">
            <a:extLst>
              <a:ext uri="{FF2B5EF4-FFF2-40B4-BE49-F238E27FC236}">
                <a16:creationId xmlns:a16="http://schemas.microsoft.com/office/drawing/2014/main" id="{4A2ED83A-70F6-48DE-B575-FFC83B7D91BE}"/>
              </a:ext>
            </a:extLst>
          </p:cNvPr>
          <p:cNvSpPr>
            <a:spLocks noChangeAspect="1"/>
          </p:cNvSpPr>
          <p:nvPr/>
        </p:nvSpPr>
        <p:spPr>
          <a:xfrm>
            <a:off x="3764052" y="3999050"/>
            <a:ext cx="207300" cy="207300"/>
          </a:xfrm>
          <a:custGeom>
            <a:avLst/>
            <a:gdLst>
              <a:gd name="connsiteX0" fmla="*/ 0 w 923925"/>
              <a:gd name="connsiteY0" fmla="*/ 461962 h 923925"/>
              <a:gd name="connsiteX1" fmla="*/ 0 w 923925"/>
              <a:gd name="connsiteY1" fmla="*/ 149542 h 923925"/>
              <a:gd name="connsiteX2" fmla="*/ 149543 w 923925"/>
              <a:gd name="connsiteY2" fmla="*/ 0 h 923925"/>
              <a:gd name="connsiteX3" fmla="*/ 774382 w 923925"/>
              <a:gd name="connsiteY3" fmla="*/ 0 h 923925"/>
              <a:gd name="connsiteX4" fmla="*/ 925830 w 923925"/>
              <a:gd name="connsiteY4" fmla="*/ 149542 h 923925"/>
              <a:gd name="connsiteX5" fmla="*/ 925830 w 923925"/>
              <a:gd name="connsiteY5" fmla="*/ 774382 h 923925"/>
              <a:gd name="connsiteX6" fmla="*/ 773430 w 923925"/>
              <a:gd name="connsiteY6" fmla="*/ 925830 h 923925"/>
              <a:gd name="connsiteX7" fmla="*/ 150495 w 923925"/>
              <a:gd name="connsiteY7" fmla="*/ 925830 h 923925"/>
              <a:gd name="connsiteX8" fmla="*/ 0 w 923925"/>
              <a:gd name="connsiteY8" fmla="*/ 774382 h 923925"/>
              <a:gd name="connsiteX9" fmla="*/ 0 w 923925"/>
              <a:gd name="connsiteY9" fmla="*/ 461962 h 923925"/>
              <a:gd name="connsiteX10" fmla="*/ 194310 w 923925"/>
              <a:gd name="connsiteY10" fmla="*/ 220027 h 923925"/>
              <a:gd name="connsiteX11" fmla="*/ 194310 w 923925"/>
              <a:gd name="connsiteY11" fmla="*/ 246698 h 923925"/>
              <a:gd name="connsiteX12" fmla="*/ 222885 w 923925"/>
              <a:gd name="connsiteY12" fmla="*/ 277178 h 923925"/>
              <a:gd name="connsiteX13" fmla="*/ 608648 w 923925"/>
              <a:gd name="connsiteY13" fmla="*/ 521970 h 923925"/>
              <a:gd name="connsiteX14" fmla="*/ 668655 w 923925"/>
              <a:gd name="connsiteY14" fmla="*/ 729615 h 923925"/>
              <a:gd name="connsiteX15" fmla="*/ 694373 w 923925"/>
              <a:gd name="connsiteY15" fmla="*/ 754380 h 923925"/>
              <a:gd name="connsiteX16" fmla="*/ 754380 w 923925"/>
              <a:gd name="connsiteY16" fmla="*/ 754380 h 923925"/>
              <a:gd name="connsiteX17" fmla="*/ 777240 w 923925"/>
              <a:gd name="connsiteY17" fmla="*/ 729615 h 923925"/>
              <a:gd name="connsiteX18" fmla="*/ 757238 w 923925"/>
              <a:gd name="connsiteY18" fmla="*/ 600075 h 923925"/>
              <a:gd name="connsiteX19" fmla="*/ 247650 w 923925"/>
              <a:gd name="connsiteY19" fmla="*/ 171450 h 923925"/>
              <a:gd name="connsiteX20" fmla="*/ 194310 w 923925"/>
              <a:gd name="connsiteY20" fmla="*/ 220027 h 923925"/>
              <a:gd name="connsiteX21" fmla="*/ 523875 w 923925"/>
              <a:gd name="connsiteY21" fmla="*/ 753428 h 923925"/>
              <a:gd name="connsiteX22" fmla="*/ 541973 w 923925"/>
              <a:gd name="connsiteY22" fmla="*/ 753428 h 923925"/>
              <a:gd name="connsiteX23" fmla="*/ 575310 w 923925"/>
              <a:gd name="connsiteY23" fmla="*/ 718185 h 923925"/>
              <a:gd name="connsiteX24" fmla="*/ 468630 w 923925"/>
              <a:gd name="connsiteY24" fmla="*/ 485775 h 923925"/>
              <a:gd name="connsiteX25" fmla="*/ 216218 w 923925"/>
              <a:gd name="connsiteY25" fmla="*/ 367665 h 923925"/>
              <a:gd name="connsiteX26" fmla="*/ 194310 w 923925"/>
              <a:gd name="connsiteY26" fmla="*/ 386715 h 923925"/>
              <a:gd name="connsiteX27" fmla="*/ 194310 w 923925"/>
              <a:gd name="connsiteY27" fmla="*/ 458153 h 923925"/>
              <a:gd name="connsiteX28" fmla="*/ 212407 w 923925"/>
              <a:gd name="connsiteY28" fmla="*/ 476250 h 923925"/>
              <a:gd name="connsiteX29" fmla="*/ 464820 w 923925"/>
              <a:gd name="connsiteY29" fmla="*/ 702945 h 923925"/>
              <a:gd name="connsiteX30" fmla="*/ 523875 w 923925"/>
              <a:gd name="connsiteY30" fmla="*/ 753428 h 923925"/>
              <a:gd name="connsiteX31" fmla="*/ 344805 w 923925"/>
              <a:gd name="connsiteY31" fmla="*/ 677228 h 923925"/>
              <a:gd name="connsiteX32" fmla="*/ 270510 w 923925"/>
              <a:gd name="connsiteY32" fmla="*/ 601028 h 923925"/>
              <a:gd name="connsiteX33" fmla="*/ 194310 w 923925"/>
              <a:gd name="connsiteY33" fmla="*/ 675323 h 923925"/>
              <a:gd name="connsiteX34" fmla="*/ 269557 w 923925"/>
              <a:gd name="connsiteY34" fmla="*/ 751523 h 923925"/>
              <a:gd name="connsiteX35" fmla="*/ 344805 w 923925"/>
              <a:gd name="connsiteY35" fmla="*/ 677228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23925" h="923925">
                <a:moveTo>
                  <a:pt x="0" y="461962"/>
                </a:moveTo>
                <a:cubicBezTo>
                  <a:pt x="0" y="358140"/>
                  <a:pt x="0" y="253365"/>
                  <a:pt x="0" y="149542"/>
                </a:cubicBezTo>
                <a:cubicBezTo>
                  <a:pt x="0" y="60007"/>
                  <a:pt x="60007" y="0"/>
                  <a:pt x="149543" y="0"/>
                </a:cubicBezTo>
                <a:cubicBezTo>
                  <a:pt x="358140" y="0"/>
                  <a:pt x="565785" y="0"/>
                  <a:pt x="774382" y="0"/>
                </a:cubicBezTo>
                <a:cubicBezTo>
                  <a:pt x="862965" y="0"/>
                  <a:pt x="924877" y="60960"/>
                  <a:pt x="925830" y="149542"/>
                </a:cubicBezTo>
                <a:cubicBezTo>
                  <a:pt x="926782" y="358140"/>
                  <a:pt x="926782" y="565785"/>
                  <a:pt x="925830" y="774382"/>
                </a:cubicBezTo>
                <a:cubicBezTo>
                  <a:pt x="925830" y="864870"/>
                  <a:pt x="863918" y="925830"/>
                  <a:pt x="773430" y="925830"/>
                </a:cubicBezTo>
                <a:cubicBezTo>
                  <a:pt x="565785" y="925830"/>
                  <a:pt x="358140" y="925830"/>
                  <a:pt x="150495" y="925830"/>
                </a:cubicBezTo>
                <a:cubicBezTo>
                  <a:pt x="59055" y="925830"/>
                  <a:pt x="0" y="865823"/>
                  <a:pt x="0" y="774382"/>
                </a:cubicBezTo>
                <a:cubicBezTo>
                  <a:pt x="0" y="670560"/>
                  <a:pt x="0" y="566737"/>
                  <a:pt x="0" y="461962"/>
                </a:cubicBezTo>
                <a:close/>
                <a:moveTo>
                  <a:pt x="194310" y="220027"/>
                </a:moveTo>
                <a:cubicBezTo>
                  <a:pt x="194310" y="228600"/>
                  <a:pt x="195263" y="238125"/>
                  <a:pt x="194310" y="246698"/>
                </a:cubicBezTo>
                <a:cubicBezTo>
                  <a:pt x="191452" y="268605"/>
                  <a:pt x="200977" y="275273"/>
                  <a:pt x="222885" y="277178"/>
                </a:cubicBezTo>
                <a:cubicBezTo>
                  <a:pt x="394335" y="290512"/>
                  <a:pt x="522923" y="374332"/>
                  <a:pt x="608648" y="521970"/>
                </a:cubicBezTo>
                <a:cubicBezTo>
                  <a:pt x="645795" y="585787"/>
                  <a:pt x="666750" y="655320"/>
                  <a:pt x="668655" y="729615"/>
                </a:cubicBezTo>
                <a:cubicBezTo>
                  <a:pt x="668655" y="746760"/>
                  <a:pt x="675323" y="755332"/>
                  <a:pt x="694373" y="754380"/>
                </a:cubicBezTo>
                <a:cubicBezTo>
                  <a:pt x="714375" y="753428"/>
                  <a:pt x="734377" y="753428"/>
                  <a:pt x="754380" y="754380"/>
                </a:cubicBezTo>
                <a:cubicBezTo>
                  <a:pt x="774382" y="755332"/>
                  <a:pt x="778193" y="746760"/>
                  <a:pt x="777240" y="729615"/>
                </a:cubicBezTo>
                <a:cubicBezTo>
                  <a:pt x="775335" y="685800"/>
                  <a:pt x="768668" y="641985"/>
                  <a:pt x="757238" y="600075"/>
                </a:cubicBezTo>
                <a:cubicBezTo>
                  <a:pt x="691515" y="364807"/>
                  <a:pt x="488632" y="192405"/>
                  <a:pt x="247650" y="171450"/>
                </a:cubicBezTo>
                <a:cubicBezTo>
                  <a:pt x="194310" y="165735"/>
                  <a:pt x="194310" y="165735"/>
                  <a:pt x="194310" y="220027"/>
                </a:cubicBezTo>
                <a:close/>
                <a:moveTo>
                  <a:pt x="523875" y="753428"/>
                </a:moveTo>
                <a:cubicBezTo>
                  <a:pt x="529590" y="753428"/>
                  <a:pt x="535305" y="753428"/>
                  <a:pt x="541973" y="753428"/>
                </a:cubicBezTo>
                <a:cubicBezTo>
                  <a:pt x="577215" y="753428"/>
                  <a:pt x="579120" y="753428"/>
                  <a:pt x="575310" y="718185"/>
                </a:cubicBezTo>
                <a:cubicBezTo>
                  <a:pt x="566738" y="628650"/>
                  <a:pt x="530543" y="550545"/>
                  <a:pt x="468630" y="485775"/>
                </a:cubicBezTo>
                <a:cubicBezTo>
                  <a:pt x="400050" y="414337"/>
                  <a:pt x="314325" y="376237"/>
                  <a:pt x="216218" y="367665"/>
                </a:cubicBezTo>
                <a:cubicBezTo>
                  <a:pt x="201930" y="366712"/>
                  <a:pt x="193357" y="370523"/>
                  <a:pt x="194310" y="386715"/>
                </a:cubicBezTo>
                <a:cubicBezTo>
                  <a:pt x="195263" y="410528"/>
                  <a:pt x="195263" y="434340"/>
                  <a:pt x="194310" y="458153"/>
                </a:cubicBezTo>
                <a:cubicBezTo>
                  <a:pt x="193357" y="472440"/>
                  <a:pt x="200025" y="475298"/>
                  <a:pt x="212407" y="476250"/>
                </a:cubicBezTo>
                <a:cubicBezTo>
                  <a:pt x="340043" y="487680"/>
                  <a:pt x="441960" y="579120"/>
                  <a:pt x="464820" y="702945"/>
                </a:cubicBezTo>
                <a:cubicBezTo>
                  <a:pt x="475298" y="753428"/>
                  <a:pt x="475298" y="753428"/>
                  <a:pt x="523875" y="753428"/>
                </a:cubicBezTo>
                <a:close/>
                <a:moveTo>
                  <a:pt x="344805" y="677228"/>
                </a:moveTo>
                <a:cubicBezTo>
                  <a:pt x="344805" y="634365"/>
                  <a:pt x="313373" y="601980"/>
                  <a:pt x="270510" y="601028"/>
                </a:cubicBezTo>
                <a:cubicBezTo>
                  <a:pt x="229552" y="600075"/>
                  <a:pt x="194310" y="634365"/>
                  <a:pt x="194310" y="675323"/>
                </a:cubicBezTo>
                <a:cubicBezTo>
                  <a:pt x="194310" y="719137"/>
                  <a:pt x="225743" y="751523"/>
                  <a:pt x="269557" y="751523"/>
                </a:cubicBezTo>
                <a:cubicBezTo>
                  <a:pt x="314325" y="750570"/>
                  <a:pt x="344805" y="720090"/>
                  <a:pt x="344805" y="677228"/>
                </a:cubicBezTo>
                <a:close/>
              </a:path>
            </a:pathLst>
          </a:custGeom>
          <a:solidFill>
            <a:schemeClr val="bg1"/>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00F5F36-60D6-4DA8-A69B-7BEFEFF9C19B}"/>
              </a:ext>
            </a:extLst>
          </p:cNvPr>
          <p:cNvSpPr>
            <a:spLocks noChangeAspect="1"/>
          </p:cNvSpPr>
          <p:nvPr/>
        </p:nvSpPr>
        <p:spPr>
          <a:xfrm>
            <a:off x="3932682" y="3366135"/>
            <a:ext cx="351767" cy="351220"/>
          </a:xfrm>
          <a:custGeom>
            <a:avLst/>
            <a:gdLst>
              <a:gd name="connsiteX0" fmla="*/ 426005 w 929299"/>
              <a:gd name="connsiteY0" fmla="*/ 569594 h 927853"/>
              <a:gd name="connsiteX1" fmla="*/ 588882 w 929299"/>
              <a:gd name="connsiteY1" fmla="*/ 569594 h 927853"/>
              <a:gd name="connsiteX2" fmla="*/ 622220 w 929299"/>
              <a:gd name="connsiteY2" fmla="*/ 601979 h 927853"/>
              <a:gd name="connsiteX3" fmla="*/ 586977 w 929299"/>
              <a:gd name="connsiteY3" fmla="*/ 632459 h 927853"/>
              <a:gd name="connsiteX4" fmla="*/ 506967 w 929299"/>
              <a:gd name="connsiteY4" fmla="*/ 632459 h 927853"/>
              <a:gd name="connsiteX5" fmla="*/ 428862 w 929299"/>
              <a:gd name="connsiteY5" fmla="*/ 632459 h 927853"/>
              <a:gd name="connsiteX6" fmla="*/ 392667 w 929299"/>
              <a:gd name="connsiteY6" fmla="*/ 601027 h 927853"/>
              <a:gd name="connsiteX7" fmla="*/ 426005 w 929299"/>
              <a:gd name="connsiteY7" fmla="*/ 569594 h 927853"/>
              <a:gd name="connsiteX8" fmla="*/ 424100 w 929299"/>
              <a:gd name="connsiteY8" fmla="*/ 399097 h 927853"/>
              <a:gd name="connsiteX9" fmla="*/ 464104 w 929299"/>
              <a:gd name="connsiteY9" fmla="*/ 399097 h 927853"/>
              <a:gd name="connsiteX10" fmla="*/ 504110 w 929299"/>
              <a:gd name="connsiteY10" fmla="*/ 399097 h 927853"/>
              <a:gd name="connsiteX11" fmla="*/ 535542 w 929299"/>
              <a:gd name="connsiteY11" fmla="*/ 430530 h 927853"/>
              <a:gd name="connsiteX12" fmla="*/ 506015 w 929299"/>
              <a:gd name="connsiteY12" fmla="*/ 461010 h 927853"/>
              <a:gd name="connsiteX13" fmla="*/ 423147 w 929299"/>
              <a:gd name="connsiteY13" fmla="*/ 461010 h 927853"/>
              <a:gd name="connsiteX14" fmla="*/ 392667 w 929299"/>
              <a:gd name="connsiteY14" fmla="*/ 429577 h 927853"/>
              <a:gd name="connsiteX15" fmla="*/ 424100 w 929299"/>
              <a:gd name="connsiteY15" fmla="*/ 399097 h 927853"/>
              <a:gd name="connsiteX16" fmla="*/ 414575 w 929299"/>
              <a:gd name="connsiteY16" fmla="*/ 282893 h 927853"/>
              <a:gd name="connsiteX17" fmla="*/ 274557 w 929299"/>
              <a:gd name="connsiteY17" fmla="*/ 421005 h 927853"/>
              <a:gd name="connsiteX18" fmla="*/ 274557 w 929299"/>
              <a:gd name="connsiteY18" fmla="*/ 608648 h 927853"/>
              <a:gd name="connsiteX19" fmla="*/ 400287 w 929299"/>
              <a:gd name="connsiteY19" fmla="*/ 746760 h 927853"/>
              <a:gd name="connsiteX20" fmla="*/ 497442 w 929299"/>
              <a:gd name="connsiteY20" fmla="*/ 749618 h 927853"/>
              <a:gd name="connsiteX21" fmla="*/ 585072 w 929299"/>
              <a:gd name="connsiteY21" fmla="*/ 749618 h 927853"/>
              <a:gd name="connsiteX22" fmla="*/ 737472 w 929299"/>
              <a:gd name="connsiteY22" fmla="*/ 611505 h 927853"/>
              <a:gd name="connsiteX23" fmla="*/ 740330 w 929299"/>
              <a:gd name="connsiteY23" fmla="*/ 489585 h 927853"/>
              <a:gd name="connsiteX24" fmla="*/ 710802 w 929299"/>
              <a:gd name="connsiteY24" fmla="*/ 461962 h 927853"/>
              <a:gd name="connsiteX25" fmla="*/ 651747 w 929299"/>
              <a:gd name="connsiteY25" fmla="*/ 406718 h 927853"/>
              <a:gd name="connsiteX26" fmla="*/ 510777 w 929299"/>
              <a:gd name="connsiteY26" fmla="*/ 282893 h 927853"/>
              <a:gd name="connsiteX27" fmla="*/ 414575 w 929299"/>
              <a:gd name="connsiteY27" fmla="*/ 282893 h 927853"/>
              <a:gd name="connsiteX28" fmla="*/ 163115 w 929299"/>
              <a:gd name="connsiteY28" fmla="*/ 0 h 927853"/>
              <a:gd name="connsiteX29" fmla="*/ 767952 w 929299"/>
              <a:gd name="connsiteY29" fmla="*/ 0 h 927853"/>
              <a:gd name="connsiteX30" fmla="*/ 927972 w 929299"/>
              <a:gd name="connsiteY30" fmla="*/ 155257 h 927853"/>
              <a:gd name="connsiteX31" fmla="*/ 927020 w 929299"/>
              <a:gd name="connsiteY31" fmla="*/ 776287 h 927853"/>
              <a:gd name="connsiteX32" fmla="*/ 770810 w 929299"/>
              <a:gd name="connsiteY32" fmla="*/ 926782 h 927853"/>
              <a:gd name="connsiteX33" fmla="*/ 463152 w 929299"/>
              <a:gd name="connsiteY33" fmla="*/ 926782 h 927853"/>
              <a:gd name="connsiteX34" fmla="*/ 162162 w 929299"/>
              <a:gd name="connsiteY34" fmla="*/ 927735 h 927853"/>
              <a:gd name="connsiteX35" fmla="*/ 237 w 929299"/>
              <a:gd name="connsiteY35" fmla="*/ 771525 h 927853"/>
              <a:gd name="connsiteX36" fmla="*/ 1190 w 929299"/>
              <a:gd name="connsiteY36" fmla="*/ 155257 h 927853"/>
              <a:gd name="connsiteX37" fmla="*/ 163115 w 929299"/>
              <a:gd name="connsiteY37" fmla="*/ 0 h 927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29299" h="927853">
                <a:moveTo>
                  <a:pt x="426005" y="569594"/>
                </a:moveTo>
                <a:cubicBezTo>
                  <a:pt x="480297" y="568642"/>
                  <a:pt x="534590" y="568642"/>
                  <a:pt x="588882" y="569594"/>
                </a:cubicBezTo>
                <a:cubicBezTo>
                  <a:pt x="608885" y="569594"/>
                  <a:pt x="622220" y="584834"/>
                  <a:pt x="622220" y="601979"/>
                </a:cubicBezTo>
                <a:cubicBezTo>
                  <a:pt x="621267" y="619124"/>
                  <a:pt x="606980" y="631507"/>
                  <a:pt x="586977" y="632459"/>
                </a:cubicBezTo>
                <a:cubicBezTo>
                  <a:pt x="560307" y="633412"/>
                  <a:pt x="533637" y="632459"/>
                  <a:pt x="506967" y="632459"/>
                </a:cubicBezTo>
                <a:cubicBezTo>
                  <a:pt x="481250" y="632459"/>
                  <a:pt x="454580" y="633412"/>
                  <a:pt x="428862" y="632459"/>
                </a:cubicBezTo>
                <a:cubicBezTo>
                  <a:pt x="406002" y="631507"/>
                  <a:pt x="392667" y="619124"/>
                  <a:pt x="392667" y="601027"/>
                </a:cubicBezTo>
                <a:cubicBezTo>
                  <a:pt x="392667" y="583882"/>
                  <a:pt x="405050" y="569594"/>
                  <a:pt x="426005" y="569594"/>
                </a:cubicBezTo>
                <a:close/>
                <a:moveTo>
                  <a:pt x="424100" y="399097"/>
                </a:moveTo>
                <a:cubicBezTo>
                  <a:pt x="437435" y="398145"/>
                  <a:pt x="450770" y="399097"/>
                  <a:pt x="464104" y="399097"/>
                </a:cubicBezTo>
                <a:cubicBezTo>
                  <a:pt x="477440" y="399097"/>
                  <a:pt x="490775" y="398145"/>
                  <a:pt x="504110" y="399097"/>
                </a:cubicBezTo>
                <a:cubicBezTo>
                  <a:pt x="523160" y="401002"/>
                  <a:pt x="535542" y="411480"/>
                  <a:pt x="535542" y="430530"/>
                </a:cubicBezTo>
                <a:cubicBezTo>
                  <a:pt x="535542" y="448627"/>
                  <a:pt x="523160" y="460057"/>
                  <a:pt x="506015" y="461010"/>
                </a:cubicBezTo>
                <a:cubicBezTo>
                  <a:pt x="478392" y="462915"/>
                  <a:pt x="450770" y="462915"/>
                  <a:pt x="423147" y="461010"/>
                </a:cubicBezTo>
                <a:cubicBezTo>
                  <a:pt x="405050" y="459105"/>
                  <a:pt x="391715" y="448627"/>
                  <a:pt x="392667" y="429577"/>
                </a:cubicBezTo>
                <a:cubicBezTo>
                  <a:pt x="392667" y="409575"/>
                  <a:pt x="406002" y="400050"/>
                  <a:pt x="424100" y="399097"/>
                </a:cubicBezTo>
                <a:close/>
                <a:moveTo>
                  <a:pt x="414575" y="282893"/>
                </a:moveTo>
                <a:cubicBezTo>
                  <a:pt x="338375" y="284798"/>
                  <a:pt x="276462" y="345757"/>
                  <a:pt x="274557" y="421005"/>
                </a:cubicBezTo>
                <a:cubicBezTo>
                  <a:pt x="272652" y="483870"/>
                  <a:pt x="272652" y="545782"/>
                  <a:pt x="274557" y="608648"/>
                </a:cubicBezTo>
                <a:cubicBezTo>
                  <a:pt x="276462" y="680085"/>
                  <a:pt x="330755" y="736282"/>
                  <a:pt x="400287" y="746760"/>
                </a:cubicBezTo>
                <a:cubicBezTo>
                  <a:pt x="434577" y="751523"/>
                  <a:pt x="469820" y="748665"/>
                  <a:pt x="497442" y="749618"/>
                </a:cubicBezTo>
                <a:cubicBezTo>
                  <a:pt x="531732" y="749618"/>
                  <a:pt x="558402" y="750570"/>
                  <a:pt x="585072" y="749618"/>
                </a:cubicBezTo>
                <a:cubicBezTo>
                  <a:pt x="670797" y="746760"/>
                  <a:pt x="726042" y="697230"/>
                  <a:pt x="737472" y="611505"/>
                </a:cubicBezTo>
                <a:cubicBezTo>
                  <a:pt x="742235" y="571500"/>
                  <a:pt x="739377" y="530543"/>
                  <a:pt x="740330" y="489585"/>
                </a:cubicBezTo>
                <a:cubicBezTo>
                  <a:pt x="741282" y="469582"/>
                  <a:pt x="729852" y="462915"/>
                  <a:pt x="710802" y="461962"/>
                </a:cubicBezTo>
                <a:cubicBezTo>
                  <a:pt x="660320" y="460057"/>
                  <a:pt x="658415" y="456248"/>
                  <a:pt x="651747" y="406718"/>
                </a:cubicBezTo>
                <a:cubicBezTo>
                  <a:pt x="642222" y="336232"/>
                  <a:pt x="582215" y="282893"/>
                  <a:pt x="510777" y="282893"/>
                </a:cubicBezTo>
                <a:cubicBezTo>
                  <a:pt x="478392" y="281940"/>
                  <a:pt x="446960" y="281940"/>
                  <a:pt x="414575" y="282893"/>
                </a:cubicBezTo>
                <a:close/>
                <a:moveTo>
                  <a:pt x="163115" y="0"/>
                </a:moveTo>
                <a:cubicBezTo>
                  <a:pt x="365045" y="0"/>
                  <a:pt x="566022" y="0"/>
                  <a:pt x="767952" y="0"/>
                </a:cubicBezTo>
                <a:cubicBezTo>
                  <a:pt x="867012" y="952"/>
                  <a:pt x="927020" y="56198"/>
                  <a:pt x="927972" y="155257"/>
                </a:cubicBezTo>
                <a:cubicBezTo>
                  <a:pt x="929877" y="362903"/>
                  <a:pt x="929877" y="569595"/>
                  <a:pt x="927020" y="776287"/>
                </a:cubicBezTo>
                <a:cubicBezTo>
                  <a:pt x="926067" y="871537"/>
                  <a:pt x="866060" y="926782"/>
                  <a:pt x="770810" y="926782"/>
                </a:cubicBezTo>
                <a:cubicBezTo>
                  <a:pt x="668892" y="926782"/>
                  <a:pt x="566022" y="926782"/>
                  <a:pt x="463152" y="926782"/>
                </a:cubicBezTo>
                <a:cubicBezTo>
                  <a:pt x="363140" y="926782"/>
                  <a:pt x="262175" y="923925"/>
                  <a:pt x="162162" y="927735"/>
                </a:cubicBezTo>
                <a:cubicBezTo>
                  <a:pt x="84057" y="930593"/>
                  <a:pt x="237" y="882015"/>
                  <a:pt x="237" y="771525"/>
                </a:cubicBezTo>
                <a:cubicBezTo>
                  <a:pt x="237" y="565785"/>
                  <a:pt x="-715" y="360998"/>
                  <a:pt x="1190" y="155257"/>
                </a:cubicBezTo>
                <a:cubicBezTo>
                  <a:pt x="2142" y="55245"/>
                  <a:pt x="62150" y="0"/>
                  <a:pt x="163115" y="0"/>
                </a:cubicBezTo>
                <a:close/>
              </a:path>
            </a:pathLst>
          </a:custGeom>
          <a:solidFill>
            <a:schemeClr val="bg1"/>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2BE16D2-EF8D-404C-AD48-448E47B2D368}"/>
              </a:ext>
            </a:extLst>
          </p:cNvPr>
          <p:cNvSpPr>
            <a:spLocks noChangeAspect="1"/>
          </p:cNvSpPr>
          <p:nvPr/>
        </p:nvSpPr>
        <p:spPr>
          <a:xfrm>
            <a:off x="4613744" y="4052977"/>
            <a:ext cx="352570" cy="351220"/>
          </a:xfrm>
          <a:custGeom>
            <a:avLst/>
            <a:gdLst>
              <a:gd name="connsiteX0" fmla="*/ 493305 w 930304"/>
              <a:gd name="connsiteY0" fmla="*/ 525380 h 926740"/>
              <a:gd name="connsiteX1" fmla="*/ 502115 w 930304"/>
              <a:gd name="connsiteY1" fmla="*/ 538358 h 926740"/>
              <a:gd name="connsiteX2" fmla="*/ 547835 w 930304"/>
              <a:gd name="connsiteY2" fmla="*/ 704093 h 926740"/>
              <a:gd name="connsiteX3" fmla="*/ 532596 w 930304"/>
              <a:gd name="connsiteY3" fmla="*/ 730763 h 926740"/>
              <a:gd name="connsiteX4" fmla="*/ 450681 w 930304"/>
              <a:gd name="connsiteY4" fmla="*/ 746003 h 926740"/>
              <a:gd name="connsiteX5" fmla="*/ 300185 w 930304"/>
              <a:gd name="connsiteY5" fmla="*/ 701235 h 926740"/>
              <a:gd name="connsiteX6" fmla="*/ 293518 w 930304"/>
              <a:gd name="connsiteY6" fmla="*/ 668850 h 926740"/>
              <a:gd name="connsiteX7" fmla="*/ 477350 w 930304"/>
              <a:gd name="connsiteY7" fmla="*/ 525975 h 926740"/>
              <a:gd name="connsiteX8" fmla="*/ 493305 w 930304"/>
              <a:gd name="connsiteY8" fmla="*/ 525380 h 926740"/>
              <a:gd name="connsiteX9" fmla="*/ 592603 w 930304"/>
              <a:gd name="connsiteY9" fmla="*/ 502163 h 926740"/>
              <a:gd name="connsiteX10" fmla="*/ 686901 w 930304"/>
              <a:gd name="connsiteY10" fmla="*/ 513593 h 926740"/>
              <a:gd name="connsiteX11" fmla="*/ 704046 w 930304"/>
              <a:gd name="connsiteY11" fmla="*/ 540263 h 926740"/>
              <a:gd name="connsiteX12" fmla="*/ 609748 w 930304"/>
              <a:gd name="connsiteY12" fmla="*/ 687901 h 926740"/>
              <a:gd name="connsiteX13" fmla="*/ 586888 w 930304"/>
              <a:gd name="connsiteY13" fmla="*/ 680281 h 926740"/>
              <a:gd name="connsiteX14" fmla="*/ 544978 w 930304"/>
              <a:gd name="connsiteY14" fmla="*/ 525976 h 926740"/>
              <a:gd name="connsiteX15" fmla="*/ 556408 w 930304"/>
              <a:gd name="connsiteY15" fmla="*/ 505973 h 926740"/>
              <a:gd name="connsiteX16" fmla="*/ 592603 w 930304"/>
              <a:gd name="connsiteY16" fmla="*/ 502163 h 926740"/>
              <a:gd name="connsiteX17" fmla="*/ 442108 w 930304"/>
              <a:gd name="connsiteY17" fmla="*/ 435488 h 926740"/>
              <a:gd name="connsiteX18" fmla="*/ 472587 w 930304"/>
              <a:gd name="connsiteY18" fmla="*/ 467873 h 926740"/>
              <a:gd name="connsiteX19" fmla="*/ 459252 w 930304"/>
              <a:gd name="connsiteY19" fmla="*/ 486923 h 926740"/>
              <a:gd name="connsiteX20" fmla="*/ 266847 w 930304"/>
              <a:gd name="connsiteY20" fmla="*/ 639323 h 926740"/>
              <a:gd name="connsiteX21" fmla="*/ 237320 w 930304"/>
              <a:gd name="connsiteY21" fmla="*/ 640276 h 926740"/>
              <a:gd name="connsiteX22" fmla="*/ 183027 w 930304"/>
              <a:gd name="connsiteY22" fmla="*/ 491686 h 926740"/>
              <a:gd name="connsiteX23" fmla="*/ 204935 w 930304"/>
              <a:gd name="connsiteY23" fmla="*/ 468826 h 926740"/>
              <a:gd name="connsiteX24" fmla="*/ 442108 w 930304"/>
              <a:gd name="connsiteY24" fmla="*/ 435488 h 926740"/>
              <a:gd name="connsiteX25" fmla="*/ 647133 w 930304"/>
              <a:gd name="connsiteY25" fmla="*/ 317259 h 926740"/>
              <a:gd name="connsiteX26" fmla="*/ 660230 w 930304"/>
              <a:gd name="connsiteY26" fmla="*/ 324046 h 926740"/>
              <a:gd name="connsiteX27" fmla="*/ 711665 w 930304"/>
              <a:gd name="connsiteY27" fmla="*/ 468826 h 926740"/>
              <a:gd name="connsiteX28" fmla="*/ 693567 w 930304"/>
              <a:gd name="connsiteY28" fmla="*/ 477398 h 926740"/>
              <a:gd name="connsiteX29" fmla="*/ 535452 w 930304"/>
              <a:gd name="connsiteY29" fmla="*/ 470731 h 926740"/>
              <a:gd name="connsiteX30" fmla="*/ 519260 w 930304"/>
              <a:gd name="connsiteY30" fmla="*/ 458348 h 926740"/>
              <a:gd name="connsiteX31" fmla="*/ 537357 w 930304"/>
              <a:gd name="connsiteY31" fmla="*/ 399293 h 926740"/>
              <a:gd name="connsiteX32" fmla="*/ 635465 w 930304"/>
              <a:gd name="connsiteY32" fmla="*/ 326903 h 926740"/>
              <a:gd name="connsiteX33" fmla="*/ 647133 w 930304"/>
              <a:gd name="connsiteY33" fmla="*/ 317259 h 926740"/>
              <a:gd name="connsiteX34" fmla="*/ 334475 w 930304"/>
              <a:gd name="connsiteY34" fmla="*/ 245226 h 926740"/>
              <a:gd name="connsiteX35" fmla="*/ 348762 w 930304"/>
              <a:gd name="connsiteY35" fmla="*/ 256418 h 926740"/>
              <a:gd name="connsiteX36" fmla="*/ 425915 w 930304"/>
              <a:gd name="connsiteY36" fmla="*/ 376433 h 926740"/>
              <a:gd name="connsiteX37" fmla="*/ 414484 w 930304"/>
              <a:gd name="connsiteY37" fmla="*/ 402150 h 926740"/>
              <a:gd name="connsiteX38" fmla="*/ 239224 w 930304"/>
              <a:gd name="connsiteY38" fmla="*/ 427868 h 926740"/>
              <a:gd name="connsiteX39" fmla="*/ 200172 w 930304"/>
              <a:gd name="connsiteY39" fmla="*/ 387863 h 926740"/>
              <a:gd name="connsiteX40" fmla="*/ 317330 w 930304"/>
              <a:gd name="connsiteY40" fmla="*/ 249750 h 926740"/>
              <a:gd name="connsiteX41" fmla="*/ 334475 w 930304"/>
              <a:gd name="connsiteY41" fmla="*/ 245226 h 926740"/>
              <a:gd name="connsiteX42" fmla="*/ 447822 w 930304"/>
              <a:gd name="connsiteY42" fmla="*/ 216413 h 926740"/>
              <a:gd name="connsiteX43" fmla="*/ 608795 w 930304"/>
              <a:gd name="connsiteY43" fmla="*/ 271658 h 926740"/>
              <a:gd name="connsiteX44" fmla="*/ 611652 w 930304"/>
              <a:gd name="connsiteY44" fmla="*/ 300233 h 926740"/>
              <a:gd name="connsiteX45" fmla="*/ 497352 w 930304"/>
              <a:gd name="connsiteY45" fmla="*/ 376433 h 926740"/>
              <a:gd name="connsiteX46" fmla="*/ 475445 w 930304"/>
              <a:gd name="connsiteY46" fmla="*/ 368813 h 926740"/>
              <a:gd name="connsiteX47" fmla="*/ 392577 w 930304"/>
              <a:gd name="connsiteY47" fmla="*/ 239273 h 926740"/>
              <a:gd name="connsiteX48" fmla="*/ 401150 w 930304"/>
              <a:gd name="connsiteY48" fmla="*/ 220223 h 926740"/>
              <a:gd name="connsiteX49" fmla="*/ 447822 w 930304"/>
              <a:gd name="connsiteY49" fmla="*/ 216413 h 926740"/>
              <a:gd name="connsiteX50" fmla="*/ 446870 w 930304"/>
              <a:gd name="connsiteY50" fmla="*/ 177361 h 926740"/>
              <a:gd name="connsiteX51" fmla="*/ 143975 w 930304"/>
              <a:gd name="connsiteY51" fmla="*/ 478351 h 926740"/>
              <a:gd name="connsiteX52" fmla="*/ 448775 w 930304"/>
              <a:gd name="connsiteY52" fmla="*/ 783151 h 926740"/>
              <a:gd name="connsiteX53" fmla="*/ 748813 w 930304"/>
              <a:gd name="connsiteY53" fmla="*/ 481208 h 926740"/>
              <a:gd name="connsiteX54" fmla="*/ 446870 w 930304"/>
              <a:gd name="connsiteY54" fmla="*/ 177361 h 926740"/>
              <a:gd name="connsiteX55" fmla="*/ 765005 w 930304"/>
              <a:gd name="connsiteY55" fmla="*/ 196 h 926740"/>
              <a:gd name="connsiteX56" fmla="*/ 928835 w 930304"/>
              <a:gd name="connsiteY56" fmla="*/ 163073 h 926740"/>
              <a:gd name="connsiteX57" fmla="*/ 928835 w 930304"/>
              <a:gd name="connsiteY57" fmla="*/ 551693 h 926740"/>
              <a:gd name="connsiteX58" fmla="*/ 925977 w 930304"/>
              <a:gd name="connsiteY58" fmla="*/ 789818 h 926740"/>
              <a:gd name="connsiteX59" fmla="*/ 778340 w 930304"/>
              <a:gd name="connsiteY59" fmla="*/ 926026 h 926740"/>
              <a:gd name="connsiteX60" fmla="*/ 151595 w 930304"/>
              <a:gd name="connsiteY60" fmla="*/ 926026 h 926740"/>
              <a:gd name="connsiteX61" fmla="*/ 1100 w 930304"/>
              <a:gd name="connsiteY61" fmla="*/ 770768 h 926740"/>
              <a:gd name="connsiteX62" fmla="*/ 1100 w 930304"/>
              <a:gd name="connsiteY62" fmla="*/ 157358 h 926740"/>
              <a:gd name="connsiteX63" fmla="*/ 111590 w 930304"/>
              <a:gd name="connsiteY63" fmla="*/ 4006 h 926740"/>
              <a:gd name="connsiteX64" fmla="*/ 153500 w 930304"/>
              <a:gd name="connsiteY64" fmla="*/ 1148 h 926740"/>
              <a:gd name="connsiteX65" fmla="*/ 465920 w 930304"/>
              <a:gd name="connsiteY65" fmla="*/ 1148 h 926740"/>
              <a:gd name="connsiteX66" fmla="*/ 765005 w 930304"/>
              <a:gd name="connsiteY66" fmla="*/ 196 h 92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930304" h="926740">
                <a:moveTo>
                  <a:pt x="493305" y="525380"/>
                </a:moveTo>
                <a:cubicBezTo>
                  <a:pt x="497115" y="527642"/>
                  <a:pt x="499734" y="532167"/>
                  <a:pt x="502115" y="538358"/>
                </a:cubicBezTo>
                <a:cubicBezTo>
                  <a:pt x="521165" y="591698"/>
                  <a:pt x="537358" y="646943"/>
                  <a:pt x="547835" y="704093"/>
                </a:cubicBezTo>
                <a:cubicBezTo>
                  <a:pt x="550693" y="718380"/>
                  <a:pt x="545931" y="726000"/>
                  <a:pt x="532596" y="730763"/>
                </a:cubicBezTo>
                <a:cubicBezTo>
                  <a:pt x="504973" y="739335"/>
                  <a:pt x="476398" y="744098"/>
                  <a:pt x="450681" y="746003"/>
                </a:cubicBezTo>
                <a:cubicBezTo>
                  <a:pt x="394483" y="745050"/>
                  <a:pt x="344953" y="729810"/>
                  <a:pt x="300185" y="701235"/>
                </a:cubicBezTo>
                <a:cubicBezTo>
                  <a:pt x="285898" y="691710"/>
                  <a:pt x="283993" y="683138"/>
                  <a:pt x="293518" y="668850"/>
                </a:cubicBezTo>
                <a:cubicBezTo>
                  <a:pt x="339238" y="600270"/>
                  <a:pt x="402103" y="555503"/>
                  <a:pt x="477350" y="525975"/>
                </a:cubicBezTo>
                <a:cubicBezTo>
                  <a:pt x="484494" y="523118"/>
                  <a:pt x="489495" y="523118"/>
                  <a:pt x="493305" y="525380"/>
                </a:cubicBezTo>
                <a:close/>
                <a:moveTo>
                  <a:pt x="592603" y="502163"/>
                </a:moveTo>
                <a:cubicBezTo>
                  <a:pt x="626893" y="504068"/>
                  <a:pt x="657373" y="506926"/>
                  <a:pt x="686901" y="513593"/>
                </a:cubicBezTo>
                <a:cubicBezTo>
                  <a:pt x="702140" y="517403"/>
                  <a:pt x="708808" y="523118"/>
                  <a:pt x="704046" y="540263"/>
                </a:cubicBezTo>
                <a:cubicBezTo>
                  <a:pt x="688805" y="600271"/>
                  <a:pt x="658326" y="649801"/>
                  <a:pt x="609748" y="687901"/>
                </a:cubicBezTo>
                <a:cubicBezTo>
                  <a:pt x="597365" y="697426"/>
                  <a:pt x="589746" y="697426"/>
                  <a:pt x="586888" y="680281"/>
                </a:cubicBezTo>
                <a:cubicBezTo>
                  <a:pt x="577363" y="627893"/>
                  <a:pt x="562123" y="576458"/>
                  <a:pt x="544978" y="525976"/>
                </a:cubicBezTo>
                <a:cubicBezTo>
                  <a:pt x="541168" y="513593"/>
                  <a:pt x="542121" y="506926"/>
                  <a:pt x="556408" y="505973"/>
                </a:cubicBezTo>
                <a:cubicBezTo>
                  <a:pt x="569743" y="505021"/>
                  <a:pt x="583078" y="503116"/>
                  <a:pt x="592603" y="502163"/>
                </a:cubicBezTo>
                <a:close/>
                <a:moveTo>
                  <a:pt x="442108" y="435488"/>
                </a:moveTo>
                <a:cubicBezTo>
                  <a:pt x="467825" y="427868"/>
                  <a:pt x="464968" y="455491"/>
                  <a:pt x="472587" y="467873"/>
                </a:cubicBezTo>
                <a:cubicBezTo>
                  <a:pt x="481160" y="481208"/>
                  <a:pt x="467825" y="484066"/>
                  <a:pt x="459252" y="486923"/>
                </a:cubicBezTo>
                <a:cubicBezTo>
                  <a:pt x="378290" y="516451"/>
                  <a:pt x="315425" y="568838"/>
                  <a:pt x="266847" y="639323"/>
                </a:cubicBezTo>
                <a:cubicBezTo>
                  <a:pt x="255417" y="654563"/>
                  <a:pt x="248750" y="655516"/>
                  <a:pt x="237320" y="640276"/>
                </a:cubicBezTo>
                <a:cubicBezTo>
                  <a:pt x="206840" y="600271"/>
                  <a:pt x="183980" y="540263"/>
                  <a:pt x="183027" y="491686"/>
                </a:cubicBezTo>
                <a:cubicBezTo>
                  <a:pt x="181122" y="477398"/>
                  <a:pt x="186837" y="469778"/>
                  <a:pt x="204935" y="468826"/>
                </a:cubicBezTo>
                <a:cubicBezTo>
                  <a:pt x="284945" y="465968"/>
                  <a:pt x="364002" y="456443"/>
                  <a:pt x="442108" y="435488"/>
                </a:cubicBezTo>
                <a:close/>
                <a:moveTo>
                  <a:pt x="647133" y="317259"/>
                </a:moveTo>
                <a:cubicBezTo>
                  <a:pt x="651181" y="315950"/>
                  <a:pt x="655468" y="317378"/>
                  <a:pt x="660230" y="324046"/>
                </a:cubicBezTo>
                <a:cubicBezTo>
                  <a:pt x="690710" y="365003"/>
                  <a:pt x="705950" y="411676"/>
                  <a:pt x="711665" y="468826"/>
                </a:cubicBezTo>
                <a:cubicBezTo>
                  <a:pt x="712617" y="476446"/>
                  <a:pt x="704997" y="479303"/>
                  <a:pt x="693567" y="477398"/>
                </a:cubicBezTo>
                <a:cubicBezTo>
                  <a:pt x="641180" y="468826"/>
                  <a:pt x="588792" y="465016"/>
                  <a:pt x="535452" y="470731"/>
                </a:cubicBezTo>
                <a:cubicBezTo>
                  <a:pt x="526880" y="471683"/>
                  <a:pt x="523070" y="465016"/>
                  <a:pt x="519260" y="458348"/>
                </a:cubicBezTo>
                <a:cubicBezTo>
                  <a:pt x="498305" y="419296"/>
                  <a:pt x="498305" y="419296"/>
                  <a:pt x="537357" y="399293"/>
                </a:cubicBezTo>
                <a:cubicBezTo>
                  <a:pt x="573552" y="380243"/>
                  <a:pt x="607842" y="357383"/>
                  <a:pt x="635465" y="326903"/>
                </a:cubicBezTo>
                <a:cubicBezTo>
                  <a:pt x="639275" y="322617"/>
                  <a:pt x="643085" y="318569"/>
                  <a:pt x="647133" y="317259"/>
                </a:cubicBezTo>
                <a:close/>
                <a:moveTo>
                  <a:pt x="334475" y="245226"/>
                </a:moveTo>
                <a:cubicBezTo>
                  <a:pt x="339475" y="246178"/>
                  <a:pt x="343999" y="249750"/>
                  <a:pt x="348762" y="256418"/>
                </a:cubicBezTo>
                <a:cubicBezTo>
                  <a:pt x="375432" y="295470"/>
                  <a:pt x="401149" y="335475"/>
                  <a:pt x="425915" y="376433"/>
                </a:cubicBezTo>
                <a:cubicBezTo>
                  <a:pt x="435440" y="392625"/>
                  <a:pt x="430677" y="398340"/>
                  <a:pt x="414484" y="402150"/>
                </a:cubicBezTo>
                <a:cubicBezTo>
                  <a:pt x="353524" y="416438"/>
                  <a:pt x="291612" y="424058"/>
                  <a:pt x="239224" y="427868"/>
                </a:cubicBezTo>
                <a:cubicBezTo>
                  <a:pt x="184932" y="428820"/>
                  <a:pt x="184932" y="428820"/>
                  <a:pt x="200172" y="387863"/>
                </a:cubicBezTo>
                <a:cubicBezTo>
                  <a:pt x="222080" y="327855"/>
                  <a:pt x="262084" y="282135"/>
                  <a:pt x="317330" y="249750"/>
                </a:cubicBezTo>
                <a:cubicBezTo>
                  <a:pt x="323997" y="245940"/>
                  <a:pt x="329474" y="244273"/>
                  <a:pt x="334475" y="245226"/>
                </a:cubicBezTo>
                <a:close/>
                <a:moveTo>
                  <a:pt x="447822" y="216413"/>
                </a:moveTo>
                <a:cubicBezTo>
                  <a:pt x="507830" y="216413"/>
                  <a:pt x="561170" y="235463"/>
                  <a:pt x="608795" y="271658"/>
                </a:cubicBezTo>
                <a:cubicBezTo>
                  <a:pt x="622130" y="281183"/>
                  <a:pt x="622130" y="288803"/>
                  <a:pt x="611652" y="300233"/>
                </a:cubicBezTo>
                <a:cubicBezTo>
                  <a:pt x="579267" y="334523"/>
                  <a:pt x="540215" y="358336"/>
                  <a:pt x="497352" y="376433"/>
                </a:cubicBezTo>
                <a:cubicBezTo>
                  <a:pt x="487827" y="380243"/>
                  <a:pt x="481160" y="378338"/>
                  <a:pt x="475445" y="368813"/>
                </a:cubicBezTo>
                <a:cubicBezTo>
                  <a:pt x="449727" y="324046"/>
                  <a:pt x="422105" y="280231"/>
                  <a:pt x="392577" y="239273"/>
                </a:cubicBezTo>
                <a:cubicBezTo>
                  <a:pt x="384005" y="227843"/>
                  <a:pt x="387815" y="223081"/>
                  <a:pt x="401150" y="220223"/>
                </a:cubicBezTo>
                <a:cubicBezTo>
                  <a:pt x="416390" y="217366"/>
                  <a:pt x="432582" y="216413"/>
                  <a:pt x="447822" y="216413"/>
                </a:cubicBezTo>
                <a:close/>
                <a:moveTo>
                  <a:pt x="446870" y="177361"/>
                </a:moveTo>
                <a:cubicBezTo>
                  <a:pt x="279230" y="177361"/>
                  <a:pt x="144927" y="310711"/>
                  <a:pt x="143975" y="478351"/>
                </a:cubicBezTo>
                <a:cubicBezTo>
                  <a:pt x="143975" y="646943"/>
                  <a:pt x="280182" y="784103"/>
                  <a:pt x="448775" y="783151"/>
                </a:cubicBezTo>
                <a:cubicBezTo>
                  <a:pt x="613558" y="782198"/>
                  <a:pt x="749765" y="645991"/>
                  <a:pt x="748813" y="481208"/>
                </a:cubicBezTo>
                <a:cubicBezTo>
                  <a:pt x="749765" y="311663"/>
                  <a:pt x="615463" y="177361"/>
                  <a:pt x="446870" y="177361"/>
                </a:cubicBezTo>
                <a:close/>
                <a:moveTo>
                  <a:pt x="765005" y="196"/>
                </a:moveTo>
                <a:cubicBezTo>
                  <a:pt x="849777" y="-3614"/>
                  <a:pt x="929788" y="47821"/>
                  <a:pt x="928835" y="163073"/>
                </a:cubicBezTo>
                <a:cubicBezTo>
                  <a:pt x="927883" y="292613"/>
                  <a:pt x="929788" y="422153"/>
                  <a:pt x="928835" y="551693"/>
                </a:cubicBezTo>
                <a:cubicBezTo>
                  <a:pt x="928835" y="631703"/>
                  <a:pt x="933597" y="710761"/>
                  <a:pt x="925977" y="789818"/>
                </a:cubicBezTo>
                <a:cubicBezTo>
                  <a:pt x="919310" y="873638"/>
                  <a:pt x="862160" y="926026"/>
                  <a:pt x="778340" y="926026"/>
                </a:cubicBezTo>
                <a:cubicBezTo>
                  <a:pt x="569742" y="926978"/>
                  <a:pt x="360192" y="926978"/>
                  <a:pt x="151595" y="926026"/>
                </a:cubicBezTo>
                <a:cubicBezTo>
                  <a:pt x="61107" y="926026"/>
                  <a:pt x="2052" y="866018"/>
                  <a:pt x="1100" y="770768"/>
                </a:cubicBezTo>
                <a:cubicBezTo>
                  <a:pt x="-805" y="566933"/>
                  <a:pt x="147" y="362146"/>
                  <a:pt x="1100" y="157358"/>
                </a:cubicBezTo>
                <a:cubicBezTo>
                  <a:pt x="1100" y="74491"/>
                  <a:pt x="42057" y="22103"/>
                  <a:pt x="111590" y="4006"/>
                </a:cubicBezTo>
                <a:cubicBezTo>
                  <a:pt x="124925" y="1148"/>
                  <a:pt x="139212" y="1148"/>
                  <a:pt x="153500" y="1148"/>
                </a:cubicBezTo>
                <a:cubicBezTo>
                  <a:pt x="257322" y="1148"/>
                  <a:pt x="362097" y="1148"/>
                  <a:pt x="465920" y="1148"/>
                </a:cubicBezTo>
                <a:cubicBezTo>
                  <a:pt x="565933" y="1148"/>
                  <a:pt x="665945" y="4006"/>
                  <a:pt x="765005" y="196"/>
                </a:cubicBezTo>
                <a:close/>
              </a:path>
            </a:pathLst>
          </a:custGeom>
          <a:solidFill>
            <a:schemeClr val="bg1"/>
          </a:solidFill>
          <a:ln w="9525" cap="flat">
            <a:noFill/>
            <a:prstDash val="solid"/>
            <a:miter/>
          </a:ln>
        </p:spPr>
        <p:txBody>
          <a:bodyPr rtlCol="0" anchor="ctr"/>
          <a:lstStyle/>
          <a:p>
            <a:endParaRPr lang="en-US"/>
          </a:p>
        </p:txBody>
      </p:sp>
      <p:sp>
        <p:nvSpPr>
          <p:cNvPr id="96" name="Rounded Rectangle 2">
            <a:extLst>
              <a:ext uri="{FF2B5EF4-FFF2-40B4-BE49-F238E27FC236}">
                <a16:creationId xmlns:a16="http://schemas.microsoft.com/office/drawing/2014/main" id="{72E46098-011B-4A91-862E-DAFBB480EE50}"/>
              </a:ext>
            </a:extLst>
          </p:cNvPr>
          <p:cNvSpPr/>
          <p:nvPr/>
        </p:nvSpPr>
        <p:spPr>
          <a:xfrm>
            <a:off x="2961021" y="3425150"/>
            <a:ext cx="349911" cy="349911"/>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7" name="Rounded Rectangle 8">
            <a:extLst>
              <a:ext uri="{FF2B5EF4-FFF2-40B4-BE49-F238E27FC236}">
                <a16:creationId xmlns:a16="http://schemas.microsoft.com/office/drawing/2014/main" id="{25F735BE-24D5-4AA4-B326-13BFFC9C08BE}"/>
              </a:ext>
            </a:extLst>
          </p:cNvPr>
          <p:cNvSpPr/>
          <p:nvPr/>
        </p:nvSpPr>
        <p:spPr>
          <a:xfrm>
            <a:off x="4262433" y="2344205"/>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8" name="Rounded Rectangle 2">
            <a:extLst>
              <a:ext uri="{FF2B5EF4-FFF2-40B4-BE49-F238E27FC236}">
                <a16:creationId xmlns:a16="http://schemas.microsoft.com/office/drawing/2014/main" id="{432DA876-42AF-424E-A413-BF8119BBCDB6}"/>
              </a:ext>
            </a:extLst>
          </p:cNvPr>
          <p:cNvSpPr/>
          <p:nvPr/>
        </p:nvSpPr>
        <p:spPr>
          <a:xfrm>
            <a:off x="2417042" y="2344205"/>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9" name="Rounded Rectangle 3">
            <a:extLst>
              <a:ext uri="{FF2B5EF4-FFF2-40B4-BE49-F238E27FC236}">
                <a16:creationId xmlns:a16="http://schemas.microsoft.com/office/drawing/2014/main" id="{E6A384FC-1990-4234-8CB4-4E1632F8421F}"/>
              </a:ext>
            </a:extLst>
          </p:cNvPr>
          <p:cNvSpPr>
            <a:spLocks noChangeAspect="1"/>
          </p:cNvSpPr>
          <p:nvPr/>
        </p:nvSpPr>
        <p:spPr>
          <a:xfrm>
            <a:off x="1082537" y="360010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0" name="Rounded Rectangle 10">
            <a:extLst>
              <a:ext uri="{FF2B5EF4-FFF2-40B4-BE49-F238E27FC236}">
                <a16:creationId xmlns:a16="http://schemas.microsoft.com/office/drawing/2014/main" id="{3E1E5515-BBE7-49DD-AF9B-0756A7BB4BBB}"/>
              </a:ext>
            </a:extLst>
          </p:cNvPr>
          <p:cNvSpPr>
            <a:spLocks/>
          </p:cNvSpPr>
          <p:nvPr/>
        </p:nvSpPr>
        <p:spPr>
          <a:xfrm>
            <a:off x="3243239" y="4023905"/>
            <a:ext cx="207263" cy="2073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1" name="Rounded Rectangle 1">
            <a:extLst>
              <a:ext uri="{FF2B5EF4-FFF2-40B4-BE49-F238E27FC236}">
                <a16:creationId xmlns:a16="http://schemas.microsoft.com/office/drawing/2014/main" id="{2763C34D-53BB-4009-A034-E5B14FAB9432}"/>
              </a:ext>
            </a:extLst>
          </p:cNvPr>
          <p:cNvSpPr>
            <a:spLocks noChangeAspect="1"/>
          </p:cNvSpPr>
          <p:nvPr/>
        </p:nvSpPr>
        <p:spPr>
          <a:xfrm>
            <a:off x="2256045" y="4047896"/>
            <a:ext cx="369706" cy="369705"/>
          </a:xfrm>
          <a:custGeom>
            <a:avLst/>
            <a:gdLst/>
            <a:ahLst/>
            <a:cxnLst/>
            <a:rect l="l" t="t" r="r" b="b"/>
            <a:pathLst>
              <a:path w="3960000" h="3960000">
                <a:moveTo>
                  <a:pt x="1353873" y="744319"/>
                </a:moveTo>
                <a:cubicBezTo>
                  <a:pt x="1178332" y="744319"/>
                  <a:pt x="1087406" y="796788"/>
                  <a:pt x="1036028" y="1062163"/>
                </a:cubicBezTo>
                <a:lnTo>
                  <a:pt x="1045607" y="2336569"/>
                </a:lnTo>
                <a:cubicBezTo>
                  <a:pt x="1103001" y="2818885"/>
                  <a:pt x="1426013" y="3108291"/>
                  <a:pt x="1837234" y="3193792"/>
                </a:cubicBezTo>
                <a:cubicBezTo>
                  <a:pt x="1872334" y="3208215"/>
                  <a:pt x="1910797" y="3215681"/>
                  <a:pt x="1951004" y="3215681"/>
                </a:cubicBezTo>
                <a:lnTo>
                  <a:pt x="2606128" y="3215681"/>
                </a:lnTo>
                <a:cubicBezTo>
                  <a:pt x="2781668" y="3215681"/>
                  <a:pt x="2923972" y="3073377"/>
                  <a:pt x="2923972" y="2897837"/>
                </a:cubicBezTo>
                <a:cubicBezTo>
                  <a:pt x="2923972" y="2722297"/>
                  <a:pt x="2781668" y="2579993"/>
                  <a:pt x="2606128" y="2579993"/>
                </a:cubicBezTo>
                <a:lnTo>
                  <a:pt x="1988542" y="2579993"/>
                </a:lnTo>
                <a:cubicBezTo>
                  <a:pt x="1825168" y="2556513"/>
                  <a:pt x="1683745" y="2426764"/>
                  <a:pt x="1671717" y="2258106"/>
                </a:cubicBezTo>
                <a:lnTo>
                  <a:pt x="1671717" y="1984920"/>
                </a:lnTo>
                <a:lnTo>
                  <a:pt x="2606125" y="1984920"/>
                </a:lnTo>
                <a:cubicBezTo>
                  <a:pt x="2781665" y="1984920"/>
                  <a:pt x="2923969" y="1842616"/>
                  <a:pt x="2923969" y="1667076"/>
                </a:cubicBezTo>
                <a:cubicBezTo>
                  <a:pt x="2923969" y="1491536"/>
                  <a:pt x="2781665" y="1349232"/>
                  <a:pt x="2606125" y="1349232"/>
                </a:cubicBezTo>
                <a:lnTo>
                  <a:pt x="1671717" y="1349232"/>
                </a:lnTo>
                <a:lnTo>
                  <a:pt x="1671717" y="1062163"/>
                </a:lnTo>
                <a:cubicBezTo>
                  <a:pt x="1671717" y="886623"/>
                  <a:pt x="1529413" y="744319"/>
                  <a:pt x="1353873" y="744319"/>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2" name="Rounded Rectangle 2">
            <a:extLst>
              <a:ext uri="{FF2B5EF4-FFF2-40B4-BE49-F238E27FC236}">
                <a16:creationId xmlns:a16="http://schemas.microsoft.com/office/drawing/2014/main" id="{8756BC4A-6D05-40CF-B2CD-2BE27DBB49DA}"/>
              </a:ext>
            </a:extLst>
          </p:cNvPr>
          <p:cNvSpPr>
            <a:spLocks noChangeAspect="1"/>
          </p:cNvSpPr>
          <p:nvPr/>
        </p:nvSpPr>
        <p:spPr>
          <a:xfrm>
            <a:off x="2869965" y="4304309"/>
            <a:ext cx="218211" cy="218210"/>
          </a:xfrm>
          <a:custGeom>
            <a:avLst/>
            <a:gdLst/>
            <a:ahLst/>
            <a:cxnLst/>
            <a:rect l="l" t="t" r="r" b="b"/>
            <a:pathLst>
              <a:path w="3960000" h="3960000">
                <a:moveTo>
                  <a:pt x="2784484" y="2487854"/>
                </a:moveTo>
                <a:cubicBezTo>
                  <a:pt x="2774989" y="2487391"/>
                  <a:pt x="2765365" y="2488860"/>
                  <a:pt x="2756439" y="2492301"/>
                </a:cubicBezTo>
                <a:cubicBezTo>
                  <a:pt x="2734854" y="2500620"/>
                  <a:pt x="2720969" y="2519027"/>
                  <a:pt x="2720969" y="2539323"/>
                </a:cubicBezTo>
                <a:lnTo>
                  <a:pt x="2718062" y="2539323"/>
                </a:lnTo>
                <a:lnTo>
                  <a:pt x="2718062" y="2636901"/>
                </a:lnTo>
                <a:lnTo>
                  <a:pt x="2844095" y="2636901"/>
                </a:lnTo>
                <a:lnTo>
                  <a:pt x="2844095" y="2547101"/>
                </a:lnTo>
                <a:lnTo>
                  <a:pt x="2840575" y="2546667"/>
                </a:lnTo>
                <a:cubicBezTo>
                  <a:pt x="2844038" y="2526031"/>
                  <a:pt x="2832667" y="2505637"/>
                  <a:pt x="2811763" y="2494994"/>
                </a:cubicBezTo>
                <a:cubicBezTo>
                  <a:pt x="2803348" y="2490709"/>
                  <a:pt x="2793980" y="2488316"/>
                  <a:pt x="2784484" y="2487854"/>
                </a:cubicBezTo>
                <a:close/>
                <a:moveTo>
                  <a:pt x="2218919" y="2459568"/>
                </a:moveTo>
                <a:cubicBezTo>
                  <a:pt x="2198232" y="2462191"/>
                  <a:pt x="2177586" y="2476073"/>
                  <a:pt x="2165645" y="2505359"/>
                </a:cubicBezTo>
                <a:lnTo>
                  <a:pt x="2165645" y="2981896"/>
                </a:lnTo>
                <a:cubicBezTo>
                  <a:pt x="2176061" y="3034481"/>
                  <a:pt x="2243614" y="3053730"/>
                  <a:pt x="2282578" y="2996778"/>
                </a:cubicBezTo>
                <a:lnTo>
                  <a:pt x="2282578" y="2521099"/>
                </a:lnTo>
                <a:cubicBezTo>
                  <a:pt x="2287988" y="2482101"/>
                  <a:pt x="2253397" y="2455196"/>
                  <a:pt x="2218919" y="2459568"/>
                </a:cubicBezTo>
                <a:close/>
                <a:moveTo>
                  <a:pt x="1724507" y="2341658"/>
                </a:moveTo>
                <a:lnTo>
                  <a:pt x="1886507" y="2341658"/>
                </a:lnTo>
                <a:lnTo>
                  <a:pt x="1886507" y="3157984"/>
                </a:lnTo>
                <a:lnTo>
                  <a:pt x="1724507" y="3157984"/>
                </a:lnTo>
                <a:lnTo>
                  <a:pt x="1724507" y="3071637"/>
                </a:lnTo>
                <a:cubicBezTo>
                  <a:pt x="1508936" y="3302583"/>
                  <a:pt x="1432071" y="3083964"/>
                  <a:pt x="1448980" y="3019402"/>
                </a:cubicBezTo>
                <a:cubicBezTo>
                  <a:pt x="1449173" y="3019371"/>
                  <a:pt x="1449367" y="3019341"/>
                  <a:pt x="1449560" y="3019310"/>
                </a:cubicBezTo>
                <a:lnTo>
                  <a:pt x="1449560" y="2341867"/>
                </a:lnTo>
                <a:lnTo>
                  <a:pt x="1611560" y="2341867"/>
                </a:lnTo>
                <a:lnTo>
                  <a:pt x="1611560" y="3005106"/>
                </a:lnTo>
                <a:cubicBezTo>
                  <a:pt x="1619060" y="3048622"/>
                  <a:pt x="1686890" y="2980715"/>
                  <a:pt x="1724507" y="2960399"/>
                </a:cubicBezTo>
                <a:close/>
                <a:moveTo>
                  <a:pt x="2794634" y="2323257"/>
                </a:moveTo>
                <a:cubicBezTo>
                  <a:pt x="2833672" y="2325523"/>
                  <a:pt x="2872097" y="2337568"/>
                  <a:pt x="2905793" y="2359152"/>
                </a:cubicBezTo>
                <a:cubicBezTo>
                  <a:pt x="2968205" y="2399130"/>
                  <a:pt x="3005231" y="2465918"/>
                  <a:pt x="3003877" y="2536796"/>
                </a:cubicBezTo>
                <a:lnTo>
                  <a:pt x="3006095" y="2536796"/>
                </a:lnTo>
                <a:lnTo>
                  <a:pt x="3006095" y="2785572"/>
                </a:lnTo>
                <a:lnTo>
                  <a:pt x="2925095" y="2785572"/>
                </a:lnTo>
                <a:lnTo>
                  <a:pt x="2844095" y="2785572"/>
                </a:lnTo>
                <a:lnTo>
                  <a:pt x="2718062" y="2785572"/>
                </a:lnTo>
                <a:lnTo>
                  <a:pt x="2718062" y="2967727"/>
                </a:lnTo>
                <a:lnTo>
                  <a:pt x="2721583" y="2968162"/>
                </a:lnTo>
                <a:cubicBezTo>
                  <a:pt x="2718120" y="2988798"/>
                  <a:pt x="2729491" y="3009192"/>
                  <a:pt x="2750395" y="3019835"/>
                </a:cubicBezTo>
                <a:cubicBezTo>
                  <a:pt x="2767225" y="3028404"/>
                  <a:pt x="2787866" y="3029409"/>
                  <a:pt x="2805719" y="3022528"/>
                </a:cubicBezTo>
                <a:cubicBezTo>
                  <a:pt x="2827304" y="3014209"/>
                  <a:pt x="2841189" y="2995802"/>
                  <a:pt x="2841189" y="2975506"/>
                </a:cubicBezTo>
                <a:lnTo>
                  <a:pt x="2843676" y="2975506"/>
                </a:lnTo>
                <a:lnTo>
                  <a:pt x="2843676" y="2857044"/>
                </a:lnTo>
                <a:lnTo>
                  <a:pt x="3005676" y="2857044"/>
                </a:lnTo>
                <a:lnTo>
                  <a:pt x="3005676" y="2975506"/>
                </a:lnTo>
                <a:lnTo>
                  <a:pt x="3006096" y="2975506"/>
                </a:lnTo>
                <a:lnTo>
                  <a:pt x="3005676" y="2978387"/>
                </a:lnTo>
                <a:lnTo>
                  <a:pt x="3005676" y="2981431"/>
                </a:lnTo>
                <a:lnTo>
                  <a:pt x="3005233" y="2981431"/>
                </a:lnTo>
                <a:cubicBezTo>
                  <a:pt x="3003752" y="3060853"/>
                  <a:pt x="2956391" y="3132900"/>
                  <a:pt x="2882363" y="3168797"/>
                </a:cubicBezTo>
                <a:cubicBezTo>
                  <a:pt x="2810063" y="3203855"/>
                  <a:pt x="2723757" y="3198845"/>
                  <a:pt x="2656365" y="3155677"/>
                </a:cubicBezTo>
                <a:cubicBezTo>
                  <a:pt x="2604277" y="3122312"/>
                  <a:pt x="2569872" y="3070275"/>
                  <a:pt x="2559993" y="3012681"/>
                </a:cubicBezTo>
                <a:lnTo>
                  <a:pt x="2556062" y="3012681"/>
                </a:lnTo>
                <a:lnTo>
                  <a:pt x="2556062" y="2539323"/>
                </a:lnTo>
                <a:cubicBezTo>
                  <a:pt x="2556062" y="2457588"/>
                  <a:pt x="2603922" y="2382823"/>
                  <a:pt x="2679795" y="2346032"/>
                </a:cubicBezTo>
                <a:cubicBezTo>
                  <a:pt x="2715945" y="2328503"/>
                  <a:pt x="2755596" y="2320991"/>
                  <a:pt x="2794634" y="2323257"/>
                </a:cubicBezTo>
                <a:close/>
                <a:moveTo>
                  <a:pt x="921754" y="2059382"/>
                </a:moveTo>
                <a:lnTo>
                  <a:pt x="1461754" y="2059382"/>
                </a:lnTo>
                <a:lnTo>
                  <a:pt x="1461754" y="2221382"/>
                </a:lnTo>
                <a:lnTo>
                  <a:pt x="1263754" y="2221382"/>
                </a:lnTo>
                <a:lnTo>
                  <a:pt x="1263754" y="3160488"/>
                </a:lnTo>
                <a:lnTo>
                  <a:pt x="1101754" y="3160488"/>
                </a:lnTo>
                <a:lnTo>
                  <a:pt x="1101754" y="2221382"/>
                </a:lnTo>
                <a:lnTo>
                  <a:pt x="921754" y="2221382"/>
                </a:lnTo>
                <a:close/>
                <a:moveTo>
                  <a:pt x="2003645" y="2056877"/>
                </a:moveTo>
                <a:lnTo>
                  <a:pt x="2165645" y="2056877"/>
                </a:lnTo>
                <a:lnTo>
                  <a:pt x="2165645" y="2406047"/>
                </a:lnTo>
                <a:cubicBezTo>
                  <a:pt x="2295483" y="2259477"/>
                  <a:pt x="2455251" y="2328666"/>
                  <a:pt x="2444578" y="2520484"/>
                </a:cubicBezTo>
                <a:cubicBezTo>
                  <a:pt x="2454106" y="2682617"/>
                  <a:pt x="2444578" y="2839987"/>
                  <a:pt x="2444578" y="2999738"/>
                </a:cubicBezTo>
                <a:cubicBezTo>
                  <a:pt x="2437328" y="3271827"/>
                  <a:pt x="2180048" y="3158151"/>
                  <a:pt x="2165645" y="3094482"/>
                </a:cubicBezTo>
                <a:lnTo>
                  <a:pt x="2165645" y="3157983"/>
                </a:lnTo>
                <a:lnTo>
                  <a:pt x="2003645" y="3157983"/>
                </a:lnTo>
                <a:close/>
                <a:moveTo>
                  <a:pt x="1082145" y="1835984"/>
                </a:moveTo>
                <a:cubicBezTo>
                  <a:pt x="901872" y="1835984"/>
                  <a:pt x="755732" y="1982124"/>
                  <a:pt x="755732" y="2162397"/>
                </a:cubicBezTo>
                <a:lnTo>
                  <a:pt x="755732" y="3086444"/>
                </a:lnTo>
                <a:cubicBezTo>
                  <a:pt x="755732" y="3266717"/>
                  <a:pt x="901872" y="3412857"/>
                  <a:pt x="1082145" y="3412857"/>
                </a:cubicBezTo>
                <a:lnTo>
                  <a:pt x="2845706" y="3412857"/>
                </a:lnTo>
                <a:cubicBezTo>
                  <a:pt x="3025979" y="3412857"/>
                  <a:pt x="3172119" y="3266717"/>
                  <a:pt x="3172119" y="3086444"/>
                </a:cubicBezTo>
                <a:lnTo>
                  <a:pt x="3172119" y="2162397"/>
                </a:lnTo>
                <a:cubicBezTo>
                  <a:pt x="3172119" y="1982124"/>
                  <a:pt x="3025979" y="1835984"/>
                  <a:pt x="2845706" y="1835984"/>
                </a:cubicBezTo>
                <a:close/>
                <a:moveTo>
                  <a:pt x="1918669" y="998231"/>
                </a:moveTo>
                <a:cubicBezTo>
                  <a:pt x="1949783" y="998231"/>
                  <a:pt x="1975005" y="1022442"/>
                  <a:pt x="1975005" y="1052309"/>
                </a:cubicBezTo>
                <a:cubicBezTo>
                  <a:pt x="1975005" y="1200582"/>
                  <a:pt x="1975004" y="1348856"/>
                  <a:pt x="1975004" y="1497129"/>
                </a:cubicBezTo>
                <a:cubicBezTo>
                  <a:pt x="1975004" y="1526996"/>
                  <a:pt x="1949782" y="1551207"/>
                  <a:pt x="1918668" y="1551207"/>
                </a:cubicBezTo>
                <a:lnTo>
                  <a:pt x="1918669" y="1551206"/>
                </a:lnTo>
                <a:cubicBezTo>
                  <a:pt x="1887555" y="1551206"/>
                  <a:pt x="1862333" y="1526995"/>
                  <a:pt x="1862333" y="1497128"/>
                </a:cubicBezTo>
                <a:lnTo>
                  <a:pt x="1862333" y="1052309"/>
                </a:lnTo>
                <a:cubicBezTo>
                  <a:pt x="1862333" y="1022442"/>
                  <a:pt x="1887555" y="998231"/>
                  <a:pt x="1918669" y="998231"/>
                </a:cubicBezTo>
                <a:close/>
                <a:moveTo>
                  <a:pt x="2539373" y="865097"/>
                </a:moveTo>
                <a:lnTo>
                  <a:pt x="2539373" y="1483838"/>
                </a:lnTo>
                <a:cubicBezTo>
                  <a:pt x="2501756" y="1504154"/>
                  <a:pt x="2433926" y="1572061"/>
                  <a:pt x="2426426" y="1528545"/>
                </a:cubicBezTo>
                <a:lnTo>
                  <a:pt x="2426426" y="865306"/>
                </a:lnTo>
                <a:lnTo>
                  <a:pt x="2264426" y="865306"/>
                </a:lnTo>
                <a:lnTo>
                  <a:pt x="2264426" y="1542749"/>
                </a:lnTo>
                <a:cubicBezTo>
                  <a:pt x="2264233" y="1542780"/>
                  <a:pt x="2264039" y="1542810"/>
                  <a:pt x="2263846" y="1542841"/>
                </a:cubicBezTo>
                <a:cubicBezTo>
                  <a:pt x="2246937" y="1607403"/>
                  <a:pt x="2323802" y="1826022"/>
                  <a:pt x="2539373" y="1595076"/>
                </a:cubicBezTo>
                <a:lnTo>
                  <a:pt x="2539373" y="1681423"/>
                </a:lnTo>
                <a:lnTo>
                  <a:pt x="2701373" y="1681423"/>
                </a:lnTo>
                <a:lnTo>
                  <a:pt x="2701373" y="865097"/>
                </a:lnTo>
                <a:close/>
                <a:moveTo>
                  <a:pt x="1918668" y="840143"/>
                </a:moveTo>
                <a:cubicBezTo>
                  <a:pt x="1799361" y="840143"/>
                  <a:pt x="1702644" y="932984"/>
                  <a:pt x="1702644" y="1047509"/>
                </a:cubicBezTo>
                <a:lnTo>
                  <a:pt x="1702644" y="1501930"/>
                </a:lnTo>
                <a:cubicBezTo>
                  <a:pt x="1702644" y="1616455"/>
                  <a:pt x="1799361" y="1709295"/>
                  <a:pt x="1918668" y="1709295"/>
                </a:cubicBezTo>
                <a:cubicBezTo>
                  <a:pt x="2037975" y="1709295"/>
                  <a:pt x="2134692" y="1616455"/>
                  <a:pt x="2134692" y="1501930"/>
                </a:cubicBezTo>
                <a:lnTo>
                  <a:pt x="2134692" y="1047509"/>
                </a:lnTo>
                <a:cubicBezTo>
                  <a:pt x="2134692" y="932984"/>
                  <a:pt x="2037975" y="840143"/>
                  <a:pt x="1918668" y="840143"/>
                </a:cubicBezTo>
                <a:close/>
                <a:moveTo>
                  <a:pt x="1544554" y="609793"/>
                </a:moveTo>
                <a:lnTo>
                  <a:pt x="1425758" y="1008757"/>
                </a:lnTo>
                <a:lnTo>
                  <a:pt x="1311048" y="623516"/>
                </a:lnTo>
                <a:lnTo>
                  <a:pt x="1152958" y="623516"/>
                </a:lnTo>
                <a:lnTo>
                  <a:pt x="1345929" y="1271588"/>
                </a:lnTo>
                <a:lnTo>
                  <a:pt x="1347249" y="1271588"/>
                </a:lnTo>
                <a:lnTo>
                  <a:pt x="1347249" y="1698532"/>
                </a:lnTo>
                <a:lnTo>
                  <a:pt x="1509249" y="1698532"/>
                </a:lnTo>
                <a:lnTo>
                  <a:pt x="1509249" y="1257865"/>
                </a:lnTo>
                <a:lnTo>
                  <a:pt x="1509673" y="1257865"/>
                </a:lnTo>
                <a:lnTo>
                  <a:pt x="1702644" y="609793"/>
                </a:ln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3" name="Rounded Rectangle 9">
            <a:extLst>
              <a:ext uri="{FF2B5EF4-FFF2-40B4-BE49-F238E27FC236}">
                <a16:creationId xmlns:a16="http://schemas.microsoft.com/office/drawing/2014/main" id="{0839C8FB-69B8-445E-8244-7B4D679C0837}"/>
              </a:ext>
            </a:extLst>
          </p:cNvPr>
          <p:cNvSpPr>
            <a:spLocks noChangeAspect="1"/>
          </p:cNvSpPr>
          <p:nvPr/>
        </p:nvSpPr>
        <p:spPr>
          <a:xfrm>
            <a:off x="4113107" y="4312028"/>
            <a:ext cx="218235" cy="218210"/>
          </a:xfrm>
          <a:custGeom>
            <a:avLst/>
            <a:gdLst/>
            <a:ahLst/>
            <a:cxnLst/>
            <a:rect l="l" t="t" r="r" b="b"/>
            <a:pathLst>
              <a:path w="3960440" h="3960000">
                <a:moveTo>
                  <a:pt x="1687947" y="1482692"/>
                </a:moveTo>
                <a:cubicBezTo>
                  <a:pt x="1926534" y="1482692"/>
                  <a:pt x="2119947" y="1676105"/>
                  <a:pt x="2119947" y="1914692"/>
                </a:cubicBezTo>
                <a:cubicBezTo>
                  <a:pt x="2119947" y="2153279"/>
                  <a:pt x="1926534" y="2346692"/>
                  <a:pt x="1687947" y="2346692"/>
                </a:cubicBezTo>
                <a:cubicBezTo>
                  <a:pt x="1449360" y="2346692"/>
                  <a:pt x="1255947" y="2153279"/>
                  <a:pt x="1255947" y="1914692"/>
                </a:cubicBezTo>
                <a:cubicBezTo>
                  <a:pt x="1255947" y="1676105"/>
                  <a:pt x="1449360" y="1482692"/>
                  <a:pt x="1687947" y="1482692"/>
                </a:cubicBezTo>
                <a:close/>
                <a:moveTo>
                  <a:pt x="2089252" y="1089590"/>
                </a:moveTo>
                <a:cubicBezTo>
                  <a:pt x="1416116" y="1089590"/>
                  <a:pt x="870432" y="1635274"/>
                  <a:pt x="870432" y="2308410"/>
                </a:cubicBezTo>
                <a:cubicBezTo>
                  <a:pt x="870432" y="2981546"/>
                  <a:pt x="1416116" y="3527230"/>
                  <a:pt x="2089252" y="3527230"/>
                </a:cubicBezTo>
                <a:cubicBezTo>
                  <a:pt x="2762388" y="3527230"/>
                  <a:pt x="3308072" y="2981546"/>
                  <a:pt x="3308072" y="2308410"/>
                </a:cubicBezTo>
                <a:cubicBezTo>
                  <a:pt x="3308072" y="1635274"/>
                  <a:pt x="2762388" y="1089590"/>
                  <a:pt x="2089252" y="1089590"/>
                </a:cubicBezTo>
                <a:close/>
                <a:moveTo>
                  <a:pt x="3117438" y="1065385"/>
                </a:moveTo>
                <a:cubicBezTo>
                  <a:pt x="3018027" y="1065385"/>
                  <a:pt x="2937438" y="1145974"/>
                  <a:pt x="2937438" y="1245385"/>
                </a:cubicBezTo>
                <a:cubicBezTo>
                  <a:pt x="2937438" y="1344796"/>
                  <a:pt x="3018027" y="1425385"/>
                  <a:pt x="3117438" y="1425385"/>
                </a:cubicBezTo>
                <a:cubicBezTo>
                  <a:pt x="3216849" y="1425385"/>
                  <a:pt x="3297438" y="1344796"/>
                  <a:pt x="3297438" y="1245385"/>
                </a:cubicBezTo>
                <a:cubicBezTo>
                  <a:pt x="3297438" y="1145974"/>
                  <a:pt x="3216849" y="1065385"/>
                  <a:pt x="3117438" y="1065385"/>
                </a:cubicBezTo>
                <a:close/>
                <a:moveTo>
                  <a:pt x="881213" y="737332"/>
                </a:moveTo>
                <a:cubicBezTo>
                  <a:pt x="662508" y="737332"/>
                  <a:pt x="485213" y="914627"/>
                  <a:pt x="485213" y="1133332"/>
                </a:cubicBezTo>
                <a:cubicBezTo>
                  <a:pt x="485213" y="1352037"/>
                  <a:pt x="662508" y="1529332"/>
                  <a:pt x="881213" y="1529332"/>
                </a:cubicBezTo>
                <a:cubicBezTo>
                  <a:pt x="1099918" y="1529332"/>
                  <a:pt x="1277213" y="1352037"/>
                  <a:pt x="1277213" y="1133332"/>
                </a:cubicBezTo>
                <a:cubicBezTo>
                  <a:pt x="1277213" y="914627"/>
                  <a:pt x="1099918" y="737332"/>
                  <a:pt x="881213" y="737332"/>
                </a:cubicBezTo>
                <a:close/>
                <a:moveTo>
                  <a:pt x="2760704" y="694800"/>
                </a:moveTo>
                <a:cubicBezTo>
                  <a:pt x="2631469" y="694800"/>
                  <a:pt x="2526704" y="799565"/>
                  <a:pt x="2526704" y="928800"/>
                </a:cubicBezTo>
                <a:cubicBezTo>
                  <a:pt x="2526704" y="1058035"/>
                  <a:pt x="2631469" y="1162800"/>
                  <a:pt x="2760704" y="1162800"/>
                </a:cubicBezTo>
                <a:cubicBezTo>
                  <a:pt x="2889939" y="1162800"/>
                  <a:pt x="2994704" y="1058035"/>
                  <a:pt x="2994704" y="928800"/>
                </a:cubicBezTo>
                <a:cubicBezTo>
                  <a:pt x="2994704" y="799565"/>
                  <a:pt x="2889939" y="694800"/>
                  <a:pt x="2760704" y="694800"/>
                </a:cubicBezTo>
                <a:close/>
                <a:moveTo>
                  <a:pt x="2224849" y="428066"/>
                </a:moveTo>
                <a:cubicBezTo>
                  <a:pt x="2075732" y="428066"/>
                  <a:pt x="1954849" y="548949"/>
                  <a:pt x="1954849" y="698066"/>
                </a:cubicBezTo>
                <a:cubicBezTo>
                  <a:pt x="1954849" y="847183"/>
                  <a:pt x="2075732" y="968066"/>
                  <a:pt x="2224849" y="968066"/>
                </a:cubicBezTo>
                <a:cubicBezTo>
                  <a:pt x="2373966" y="968066"/>
                  <a:pt x="2494849" y="847183"/>
                  <a:pt x="2494849" y="698066"/>
                </a:cubicBezTo>
                <a:cubicBezTo>
                  <a:pt x="2494849" y="548949"/>
                  <a:pt x="2373966" y="428066"/>
                  <a:pt x="2224849" y="428066"/>
                </a:cubicBezTo>
                <a:close/>
                <a:moveTo>
                  <a:pt x="1567937" y="406752"/>
                </a:moveTo>
                <a:cubicBezTo>
                  <a:pt x="1388997" y="406752"/>
                  <a:pt x="1243937" y="551812"/>
                  <a:pt x="1243937" y="730752"/>
                </a:cubicBezTo>
                <a:cubicBezTo>
                  <a:pt x="1243937" y="909692"/>
                  <a:pt x="1388997" y="1054752"/>
                  <a:pt x="1567937" y="1054752"/>
                </a:cubicBezTo>
                <a:cubicBezTo>
                  <a:pt x="1746877" y="1054752"/>
                  <a:pt x="1891937" y="909692"/>
                  <a:pt x="1891937" y="730752"/>
                </a:cubicBezTo>
                <a:cubicBezTo>
                  <a:pt x="1891937" y="551812"/>
                  <a:pt x="1746877" y="406752"/>
                  <a:pt x="1567937" y="40675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4" name="Rounded Rectangle 5">
            <a:extLst>
              <a:ext uri="{FF2B5EF4-FFF2-40B4-BE49-F238E27FC236}">
                <a16:creationId xmlns:a16="http://schemas.microsoft.com/office/drawing/2014/main" id="{6662E94C-C013-4780-B856-0541F9D5258F}"/>
              </a:ext>
            </a:extLst>
          </p:cNvPr>
          <p:cNvSpPr>
            <a:spLocks noChangeAspect="1"/>
          </p:cNvSpPr>
          <p:nvPr/>
        </p:nvSpPr>
        <p:spPr>
          <a:xfrm>
            <a:off x="5506406" y="3600106"/>
            <a:ext cx="518693" cy="518636"/>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5" name="Oval 104">
            <a:extLst>
              <a:ext uri="{FF2B5EF4-FFF2-40B4-BE49-F238E27FC236}">
                <a16:creationId xmlns:a16="http://schemas.microsoft.com/office/drawing/2014/main" id="{F615CB7A-2504-4DCC-B8EB-C1C1121085F7}"/>
              </a:ext>
            </a:extLst>
          </p:cNvPr>
          <p:cNvSpPr/>
          <p:nvPr/>
        </p:nvSpPr>
        <p:spPr>
          <a:xfrm>
            <a:off x="7434534" y="2637808"/>
            <a:ext cx="656456" cy="6564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09" name="Group 108">
            <a:extLst>
              <a:ext uri="{FF2B5EF4-FFF2-40B4-BE49-F238E27FC236}">
                <a16:creationId xmlns:a16="http://schemas.microsoft.com/office/drawing/2014/main" id="{7FC761CE-5752-4AA6-8935-BDB15D63FC12}"/>
              </a:ext>
            </a:extLst>
          </p:cNvPr>
          <p:cNvGrpSpPr/>
          <p:nvPr/>
        </p:nvGrpSpPr>
        <p:grpSpPr>
          <a:xfrm>
            <a:off x="8278304" y="1995097"/>
            <a:ext cx="3810358" cy="1556264"/>
            <a:chOff x="910640" y="2975794"/>
            <a:chExt cx="1527408" cy="3892477"/>
          </a:xfrm>
        </p:grpSpPr>
        <p:sp>
          <p:nvSpPr>
            <p:cNvPr id="110" name="TextBox 109">
              <a:extLst>
                <a:ext uri="{FF2B5EF4-FFF2-40B4-BE49-F238E27FC236}">
                  <a16:creationId xmlns:a16="http://schemas.microsoft.com/office/drawing/2014/main" id="{FF39BFA8-9DF0-478A-85F3-57B1D0D91A57}"/>
                </a:ext>
              </a:extLst>
            </p:cNvPr>
            <p:cNvSpPr txBox="1"/>
            <p:nvPr/>
          </p:nvSpPr>
          <p:spPr>
            <a:xfrm>
              <a:off x="910640" y="2975794"/>
              <a:ext cx="1527408" cy="769802"/>
            </a:xfrm>
            <a:prstGeom prst="rect">
              <a:avLst/>
            </a:prstGeom>
            <a:noFill/>
          </p:spPr>
          <p:txBody>
            <a:bodyPr wrap="square" rtlCol="0" anchor="ctr">
              <a:spAutoFit/>
            </a:bodyPr>
            <a:lstStyle/>
            <a:p>
              <a:endParaRPr lang="ko-KR" altLang="en-US" sz="1400" b="1" dirty="0">
                <a:solidFill>
                  <a:schemeClr val="tx1">
                    <a:lumMod val="75000"/>
                    <a:lumOff val="25000"/>
                  </a:schemeClr>
                </a:solidFill>
                <a:cs typeface="Arial" pitchFamily="34" charset="0"/>
              </a:endParaRPr>
            </a:p>
          </p:txBody>
        </p:sp>
        <p:sp>
          <p:nvSpPr>
            <p:cNvPr id="111" name="TextBox 110">
              <a:extLst>
                <a:ext uri="{FF2B5EF4-FFF2-40B4-BE49-F238E27FC236}">
                  <a16:creationId xmlns:a16="http://schemas.microsoft.com/office/drawing/2014/main" id="{ADE946FD-A6FF-4BD2-A0E8-E8C05BC48C1E}"/>
                </a:ext>
              </a:extLst>
            </p:cNvPr>
            <p:cNvSpPr txBox="1"/>
            <p:nvPr/>
          </p:nvSpPr>
          <p:spPr>
            <a:xfrm>
              <a:off x="910640" y="3866047"/>
              <a:ext cx="1527408" cy="3002224"/>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a:t>
              </a:r>
              <a:r>
                <a:rPr lang="en-US" altLang="ko-KR" sz="1200" dirty="0">
                  <a:solidFill>
                    <a:schemeClr val="tx1">
                      <a:lumMod val="75000"/>
                      <a:lumOff val="25000"/>
                    </a:schemeClr>
                  </a:solidFill>
                  <a:cs typeface="Arial" pitchFamily="34" charset="0"/>
                </a:rPr>
                <a:t> </a:t>
              </a:r>
              <a:r>
                <a:rPr lang="vi-VN" altLang="ko-KR" sz="1200" dirty="0">
                  <a:solidFill>
                    <a:schemeClr val="tx1">
                      <a:lumMod val="75000"/>
                      <a:lumOff val="25000"/>
                    </a:schemeClr>
                  </a:solidFill>
                  <a:cs typeface="Arial" pitchFamily="34" charset="0"/>
                </a:rPr>
                <a:t>Tìm hiểu quy trình bán hàng của cửa hàng bán điện thoại di động thông qua khảo sát thực tế.</a:t>
              </a:r>
            </a:p>
            <a:p>
              <a:r>
                <a:rPr lang="vi-VN" altLang="ko-KR" sz="1200" dirty="0">
                  <a:solidFill>
                    <a:schemeClr val="tx1">
                      <a:lumMod val="75000"/>
                      <a:lumOff val="25000"/>
                    </a:schemeClr>
                  </a:solidFill>
                  <a:cs typeface="Arial" pitchFamily="34" charset="0"/>
                </a:rPr>
                <a:t>-</a:t>
              </a:r>
              <a:r>
                <a:rPr lang="en-US" altLang="ko-KR" sz="1200" dirty="0">
                  <a:solidFill>
                    <a:schemeClr val="tx1">
                      <a:lumMod val="75000"/>
                      <a:lumOff val="25000"/>
                    </a:schemeClr>
                  </a:solidFill>
                  <a:cs typeface="Arial" pitchFamily="34" charset="0"/>
                </a:rPr>
                <a:t> </a:t>
              </a:r>
              <a:r>
                <a:rPr lang="vi-VN" altLang="ko-KR" sz="1200" dirty="0">
                  <a:solidFill>
                    <a:schemeClr val="tx1">
                      <a:lumMod val="75000"/>
                      <a:lumOff val="25000"/>
                    </a:schemeClr>
                  </a:solidFill>
                  <a:cs typeface="Arial" pitchFamily="34" charset="0"/>
                </a:rPr>
                <a:t>Tìm hiểu công nghệ ASP.NET</a:t>
              </a:r>
              <a:r>
                <a:rPr lang="en-US" altLang="ko-KR" sz="1200" dirty="0">
                  <a:solidFill>
                    <a:schemeClr val="tx1">
                      <a:lumMod val="75000"/>
                      <a:lumOff val="25000"/>
                    </a:schemeClr>
                  </a:solidFill>
                  <a:cs typeface="Arial" pitchFamily="34" charset="0"/>
                </a:rPr>
                <a:t> </a:t>
              </a:r>
              <a:r>
                <a:rPr lang="vi-VN" altLang="ko-KR" sz="1200" dirty="0">
                  <a:solidFill>
                    <a:schemeClr val="tx1">
                      <a:lumMod val="75000"/>
                      <a:lumOff val="25000"/>
                    </a:schemeClr>
                  </a:solidFill>
                  <a:cs typeface="Arial" pitchFamily="34" charset="0"/>
                </a:rPr>
                <a:t>và hệ quản trị cơ sở dữ liệu SQL Server.</a:t>
              </a:r>
            </a:p>
            <a:p>
              <a:r>
                <a:rPr lang="vi-VN" altLang="ko-KR" sz="1200" dirty="0">
                  <a:solidFill>
                    <a:schemeClr val="tx1">
                      <a:lumMod val="75000"/>
                      <a:lumOff val="25000"/>
                    </a:schemeClr>
                  </a:solidFill>
                  <a:cs typeface="Arial" pitchFamily="34" charset="0"/>
                </a:rPr>
                <a:t>-</a:t>
              </a:r>
              <a:r>
                <a:rPr lang="en-US" altLang="ko-KR" sz="1200" dirty="0">
                  <a:solidFill>
                    <a:schemeClr val="tx1">
                      <a:lumMod val="75000"/>
                      <a:lumOff val="25000"/>
                    </a:schemeClr>
                  </a:solidFill>
                  <a:cs typeface="Arial" pitchFamily="34" charset="0"/>
                </a:rPr>
                <a:t> </a:t>
              </a:r>
              <a:r>
                <a:rPr lang="vi-VN" altLang="ko-KR" sz="1200" dirty="0">
                  <a:solidFill>
                    <a:schemeClr val="tx1">
                      <a:lumMod val="75000"/>
                      <a:lumOff val="25000"/>
                    </a:schemeClr>
                  </a:solidFill>
                  <a:cs typeface="Arial" pitchFamily="34" charset="0"/>
                </a:rPr>
                <a:t>Lập trình viết nên website có các tính năng như mô tả và yêu cầu từ NTmobile</a:t>
              </a:r>
            </a:p>
          </p:txBody>
        </p:sp>
      </p:grpSp>
      <p:sp>
        <p:nvSpPr>
          <p:cNvPr id="125" name="Oval 21">
            <a:extLst>
              <a:ext uri="{FF2B5EF4-FFF2-40B4-BE49-F238E27FC236}">
                <a16:creationId xmlns:a16="http://schemas.microsoft.com/office/drawing/2014/main" id="{EEFAFC80-AA79-4126-B949-26D3E2E28C86}"/>
              </a:ext>
            </a:extLst>
          </p:cNvPr>
          <p:cNvSpPr>
            <a:spLocks noChangeAspect="1"/>
          </p:cNvSpPr>
          <p:nvPr/>
        </p:nvSpPr>
        <p:spPr>
          <a:xfrm rot="20700000">
            <a:off x="7564050" y="6246327"/>
            <a:ext cx="387594" cy="31484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6" name="Freeform 95">
            <a:extLst>
              <a:ext uri="{FF2B5EF4-FFF2-40B4-BE49-F238E27FC236}">
                <a16:creationId xmlns:a16="http://schemas.microsoft.com/office/drawing/2014/main" id="{F6268416-03AB-4ED8-9E4A-1DC1DF5279E7}"/>
              </a:ext>
            </a:extLst>
          </p:cNvPr>
          <p:cNvSpPr>
            <a:spLocks/>
          </p:cNvSpPr>
          <p:nvPr/>
        </p:nvSpPr>
        <p:spPr>
          <a:xfrm>
            <a:off x="7593475" y="2766983"/>
            <a:ext cx="338573" cy="338573"/>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78" name="Freeform: Shape 177">
            <a:extLst>
              <a:ext uri="{FF2B5EF4-FFF2-40B4-BE49-F238E27FC236}">
                <a16:creationId xmlns:a16="http://schemas.microsoft.com/office/drawing/2014/main" id="{9D8B12F9-89D0-4EC4-91C2-06EE7D6C9D75}"/>
              </a:ext>
            </a:extLst>
          </p:cNvPr>
          <p:cNvSpPr>
            <a:spLocks/>
          </p:cNvSpPr>
          <p:nvPr/>
        </p:nvSpPr>
        <p:spPr bwMode="auto">
          <a:xfrm rot="470941">
            <a:off x="2328222" y="4353017"/>
            <a:ext cx="3093908" cy="2557868"/>
          </a:xfrm>
          <a:custGeom>
            <a:avLst/>
            <a:gdLst>
              <a:gd name="connsiteX0" fmla="*/ 1380104 w 3093908"/>
              <a:gd name="connsiteY0" fmla="*/ 960640 h 2557868"/>
              <a:gd name="connsiteX1" fmla="*/ 1404926 w 3093908"/>
              <a:gd name="connsiteY1" fmla="*/ 974839 h 2557868"/>
              <a:gd name="connsiteX2" fmla="*/ 1419110 w 3093908"/>
              <a:gd name="connsiteY2" fmla="*/ 987262 h 2557868"/>
              <a:gd name="connsiteX3" fmla="*/ 1426202 w 3093908"/>
              <a:gd name="connsiteY3" fmla="*/ 994361 h 2557868"/>
              <a:gd name="connsiteX4" fmla="*/ 1426202 w 3093908"/>
              <a:gd name="connsiteY4" fmla="*/ 997911 h 2557868"/>
              <a:gd name="connsiteX5" fmla="*/ 1419110 w 3093908"/>
              <a:gd name="connsiteY5" fmla="*/ 1026307 h 2557868"/>
              <a:gd name="connsiteX6" fmla="*/ 1417337 w 3093908"/>
              <a:gd name="connsiteY6" fmla="*/ 1045830 h 2557868"/>
              <a:gd name="connsiteX7" fmla="*/ 1413791 w 3093908"/>
              <a:gd name="connsiteY7" fmla="*/ 1058253 h 2557868"/>
              <a:gd name="connsiteX8" fmla="*/ 1413791 w 3093908"/>
              <a:gd name="connsiteY8" fmla="*/ 1065352 h 2557868"/>
              <a:gd name="connsiteX9" fmla="*/ 1413791 w 3093908"/>
              <a:gd name="connsiteY9" fmla="*/ 1067128 h 2557868"/>
              <a:gd name="connsiteX10" fmla="*/ 1420883 w 3093908"/>
              <a:gd name="connsiteY10" fmla="*/ 1090200 h 2557868"/>
              <a:gd name="connsiteX11" fmla="*/ 1427975 w 3093908"/>
              <a:gd name="connsiteY11" fmla="*/ 1120371 h 2557868"/>
              <a:gd name="connsiteX12" fmla="*/ 1442159 w 3093908"/>
              <a:gd name="connsiteY12" fmla="*/ 1143443 h 2557868"/>
              <a:gd name="connsiteX13" fmla="*/ 1452797 w 3093908"/>
              <a:gd name="connsiteY13" fmla="*/ 1161191 h 2557868"/>
              <a:gd name="connsiteX14" fmla="*/ 1461662 w 3093908"/>
              <a:gd name="connsiteY14" fmla="*/ 1175389 h 2557868"/>
              <a:gd name="connsiteX15" fmla="*/ 1466982 w 3093908"/>
              <a:gd name="connsiteY15" fmla="*/ 1177164 h 2557868"/>
              <a:gd name="connsiteX16" fmla="*/ 1491804 w 3093908"/>
              <a:gd name="connsiteY16" fmla="*/ 1205561 h 2557868"/>
              <a:gd name="connsiteX17" fmla="*/ 1507761 w 3093908"/>
              <a:gd name="connsiteY17" fmla="*/ 1223308 h 2557868"/>
              <a:gd name="connsiteX18" fmla="*/ 1518399 w 3093908"/>
              <a:gd name="connsiteY18" fmla="*/ 1237507 h 2557868"/>
              <a:gd name="connsiteX19" fmla="*/ 1520172 w 3093908"/>
              <a:gd name="connsiteY19" fmla="*/ 1241056 h 2557868"/>
              <a:gd name="connsiteX20" fmla="*/ 1543221 w 3093908"/>
              <a:gd name="connsiteY20" fmla="*/ 1290751 h 2557868"/>
              <a:gd name="connsiteX21" fmla="*/ 1566271 w 3093908"/>
              <a:gd name="connsiteY21" fmla="*/ 1342219 h 2557868"/>
              <a:gd name="connsiteX22" fmla="*/ 1589320 w 3093908"/>
              <a:gd name="connsiteY22" fmla="*/ 1395463 h 2557868"/>
              <a:gd name="connsiteX23" fmla="*/ 1608823 w 3093908"/>
              <a:gd name="connsiteY23" fmla="*/ 1448707 h 2557868"/>
              <a:gd name="connsiteX24" fmla="*/ 1628326 w 3093908"/>
              <a:gd name="connsiteY24" fmla="*/ 1501950 h 2557868"/>
              <a:gd name="connsiteX25" fmla="*/ 1646057 w 3093908"/>
              <a:gd name="connsiteY25" fmla="*/ 1551644 h 2557868"/>
              <a:gd name="connsiteX26" fmla="*/ 1662014 w 3093908"/>
              <a:gd name="connsiteY26" fmla="*/ 1597789 h 2557868"/>
              <a:gd name="connsiteX27" fmla="*/ 1676198 w 3093908"/>
              <a:gd name="connsiteY27" fmla="*/ 1638609 h 2557868"/>
              <a:gd name="connsiteX28" fmla="*/ 1685063 w 3093908"/>
              <a:gd name="connsiteY28" fmla="*/ 1674105 h 2557868"/>
              <a:gd name="connsiteX29" fmla="*/ 1693928 w 3093908"/>
              <a:gd name="connsiteY29" fmla="*/ 1698952 h 2557868"/>
              <a:gd name="connsiteX30" fmla="*/ 1699247 w 3093908"/>
              <a:gd name="connsiteY30" fmla="*/ 1714925 h 2557868"/>
              <a:gd name="connsiteX31" fmla="*/ 1701020 w 3093908"/>
              <a:gd name="connsiteY31" fmla="*/ 1722024 h 2557868"/>
              <a:gd name="connsiteX32" fmla="*/ 1715204 w 3093908"/>
              <a:gd name="connsiteY32" fmla="*/ 1762844 h 2557868"/>
              <a:gd name="connsiteX33" fmla="*/ 1725842 w 3093908"/>
              <a:gd name="connsiteY33" fmla="*/ 1814313 h 2557868"/>
              <a:gd name="connsiteX34" fmla="*/ 1740026 w 3093908"/>
              <a:gd name="connsiteY34" fmla="*/ 1871106 h 2557868"/>
              <a:gd name="connsiteX35" fmla="*/ 1752438 w 3093908"/>
              <a:gd name="connsiteY35" fmla="*/ 1933224 h 2557868"/>
              <a:gd name="connsiteX36" fmla="*/ 1763076 w 3093908"/>
              <a:gd name="connsiteY36" fmla="*/ 2000666 h 2557868"/>
              <a:gd name="connsiteX37" fmla="*/ 1775487 w 3093908"/>
              <a:gd name="connsiteY37" fmla="*/ 2066333 h 2557868"/>
              <a:gd name="connsiteX38" fmla="*/ 1784352 w 3093908"/>
              <a:gd name="connsiteY38" fmla="*/ 2135550 h 2557868"/>
              <a:gd name="connsiteX39" fmla="*/ 1793217 w 3093908"/>
              <a:gd name="connsiteY39" fmla="*/ 2199442 h 2557868"/>
              <a:gd name="connsiteX40" fmla="*/ 1802082 w 3093908"/>
              <a:gd name="connsiteY40" fmla="*/ 2265109 h 2557868"/>
              <a:gd name="connsiteX41" fmla="*/ 1810947 w 3093908"/>
              <a:gd name="connsiteY41" fmla="*/ 2321902 h 2557868"/>
              <a:gd name="connsiteX42" fmla="*/ 1816266 w 3093908"/>
              <a:gd name="connsiteY42" fmla="*/ 2371596 h 2557868"/>
              <a:gd name="connsiteX43" fmla="*/ 1822384 w 3093908"/>
              <a:gd name="connsiteY43" fmla="*/ 2409869 h 2557868"/>
              <a:gd name="connsiteX44" fmla="*/ 1568614 w 3093908"/>
              <a:gd name="connsiteY44" fmla="*/ 2444853 h 2557868"/>
              <a:gd name="connsiteX45" fmla="*/ 1560952 w 3093908"/>
              <a:gd name="connsiteY45" fmla="*/ 2376921 h 2557868"/>
              <a:gd name="connsiteX46" fmla="*/ 1550313 w 3093908"/>
              <a:gd name="connsiteY46" fmla="*/ 2218965 h 2557868"/>
              <a:gd name="connsiteX47" fmla="*/ 1544994 w 3093908"/>
              <a:gd name="connsiteY47" fmla="*/ 2146198 h 2557868"/>
              <a:gd name="connsiteX48" fmla="*/ 1537902 w 3093908"/>
              <a:gd name="connsiteY48" fmla="*/ 2078757 h 2557868"/>
              <a:gd name="connsiteX49" fmla="*/ 1534356 w 3093908"/>
              <a:gd name="connsiteY49" fmla="*/ 2018414 h 2557868"/>
              <a:gd name="connsiteX50" fmla="*/ 1527264 w 3093908"/>
              <a:gd name="connsiteY50" fmla="*/ 1963395 h 2557868"/>
              <a:gd name="connsiteX51" fmla="*/ 1521945 w 3093908"/>
              <a:gd name="connsiteY51" fmla="*/ 1919025 h 2557868"/>
              <a:gd name="connsiteX52" fmla="*/ 1518399 w 3093908"/>
              <a:gd name="connsiteY52" fmla="*/ 1885305 h 2557868"/>
              <a:gd name="connsiteX53" fmla="*/ 1514853 w 3093908"/>
              <a:gd name="connsiteY53" fmla="*/ 1864007 h 2557868"/>
              <a:gd name="connsiteX54" fmla="*/ 1514853 w 3093908"/>
              <a:gd name="connsiteY54" fmla="*/ 1855133 h 2557868"/>
              <a:gd name="connsiteX55" fmla="*/ 1507761 w 3093908"/>
              <a:gd name="connsiteY55" fmla="*/ 1817863 h 2557868"/>
              <a:gd name="connsiteX56" fmla="*/ 1500669 w 3093908"/>
              <a:gd name="connsiteY56" fmla="*/ 1778817 h 2557868"/>
              <a:gd name="connsiteX57" fmla="*/ 1491804 w 3093908"/>
              <a:gd name="connsiteY57" fmla="*/ 1739772 h 2557868"/>
              <a:gd name="connsiteX58" fmla="*/ 1482939 w 3093908"/>
              <a:gd name="connsiteY58" fmla="*/ 1706051 h 2557868"/>
              <a:gd name="connsiteX59" fmla="*/ 1474074 w 3093908"/>
              <a:gd name="connsiteY59" fmla="*/ 1674105 h 2557868"/>
              <a:gd name="connsiteX60" fmla="*/ 1466982 w 3093908"/>
              <a:gd name="connsiteY60" fmla="*/ 1651033 h 2557868"/>
              <a:gd name="connsiteX61" fmla="*/ 1461662 w 3093908"/>
              <a:gd name="connsiteY61" fmla="*/ 1635059 h 2557868"/>
              <a:gd name="connsiteX62" fmla="*/ 1461662 w 3093908"/>
              <a:gd name="connsiteY62" fmla="*/ 1627960 h 2557868"/>
              <a:gd name="connsiteX63" fmla="*/ 1410245 w 3093908"/>
              <a:gd name="connsiteY63" fmla="*/ 1471779 h 2557868"/>
              <a:gd name="connsiteX64" fmla="*/ 1360601 w 3093908"/>
              <a:gd name="connsiteY64" fmla="*/ 1331571 h 2557868"/>
              <a:gd name="connsiteX65" fmla="*/ 1349962 w 3093908"/>
              <a:gd name="connsiteY65" fmla="*/ 1297850 h 2557868"/>
              <a:gd name="connsiteX66" fmla="*/ 1342870 w 3093908"/>
              <a:gd name="connsiteY66" fmla="*/ 1260579 h 2557868"/>
              <a:gd name="connsiteX67" fmla="*/ 1341097 w 3093908"/>
              <a:gd name="connsiteY67" fmla="*/ 1223309 h 2557868"/>
              <a:gd name="connsiteX68" fmla="*/ 1339324 w 3093908"/>
              <a:gd name="connsiteY68" fmla="*/ 1189588 h 2557868"/>
              <a:gd name="connsiteX69" fmla="*/ 1341097 w 3093908"/>
              <a:gd name="connsiteY69" fmla="*/ 1157641 h 2557868"/>
              <a:gd name="connsiteX70" fmla="*/ 1342870 w 3093908"/>
              <a:gd name="connsiteY70" fmla="*/ 1131020 h 2557868"/>
              <a:gd name="connsiteX71" fmla="*/ 1342870 w 3093908"/>
              <a:gd name="connsiteY71" fmla="*/ 1115047 h 2557868"/>
              <a:gd name="connsiteX72" fmla="*/ 1344643 w 3093908"/>
              <a:gd name="connsiteY72" fmla="*/ 1107948 h 2557868"/>
              <a:gd name="connsiteX73" fmla="*/ 1325140 w 3093908"/>
              <a:gd name="connsiteY73" fmla="*/ 1090200 h 2557868"/>
              <a:gd name="connsiteX74" fmla="*/ 1303864 w 3093908"/>
              <a:gd name="connsiteY74" fmla="*/ 1072451 h 2557868"/>
              <a:gd name="connsiteX75" fmla="*/ 1286134 w 3093908"/>
              <a:gd name="connsiteY75" fmla="*/ 1052929 h 2557868"/>
              <a:gd name="connsiteX76" fmla="*/ 1271949 w 3093908"/>
              <a:gd name="connsiteY76" fmla="*/ 1040506 h 2557868"/>
              <a:gd name="connsiteX77" fmla="*/ 1261312 w 3093908"/>
              <a:gd name="connsiteY77" fmla="*/ 1029857 h 2557868"/>
              <a:gd name="connsiteX78" fmla="*/ 1257765 w 3093908"/>
              <a:gd name="connsiteY78" fmla="*/ 1026307 h 2557868"/>
              <a:gd name="connsiteX79" fmla="*/ 1273723 w 3093908"/>
              <a:gd name="connsiteY79" fmla="*/ 1003235 h 2557868"/>
              <a:gd name="connsiteX80" fmla="*/ 1287907 w 3093908"/>
              <a:gd name="connsiteY80" fmla="*/ 983712 h 2557868"/>
              <a:gd name="connsiteX81" fmla="*/ 1294999 w 3093908"/>
              <a:gd name="connsiteY81" fmla="*/ 978388 h 2557868"/>
              <a:gd name="connsiteX82" fmla="*/ 1300318 w 3093908"/>
              <a:gd name="connsiteY82" fmla="*/ 973064 h 2557868"/>
              <a:gd name="connsiteX83" fmla="*/ 1328686 w 3093908"/>
              <a:gd name="connsiteY83" fmla="*/ 974838 h 2557868"/>
              <a:gd name="connsiteX84" fmla="*/ 1351735 w 3093908"/>
              <a:gd name="connsiteY84" fmla="*/ 973063 h 2557868"/>
              <a:gd name="connsiteX85" fmla="*/ 1365920 w 3093908"/>
              <a:gd name="connsiteY85" fmla="*/ 971289 h 2557868"/>
              <a:gd name="connsiteX86" fmla="*/ 1374785 w 3093908"/>
              <a:gd name="connsiteY86" fmla="*/ 965965 h 2557868"/>
              <a:gd name="connsiteX87" fmla="*/ 1380104 w 3093908"/>
              <a:gd name="connsiteY87" fmla="*/ 964190 h 2557868"/>
              <a:gd name="connsiteX88" fmla="*/ 992526 w 3093908"/>
              <a:gd name="connsiteY88" fmla="*/ 897010 h 2557868"/>
              <a:gd name="connsiteX89" fmla="*/ 1002426 w 3093908"/>
              <a:gd name="connsiteY89" fmla="*/ 933418 h 2557868"/>
              <a:gd name="connsiteX90" fmla="*/ 1019133 w 3093908"/>
              <a:gd name="connsiteY90" fmla="*/ 967943 h 2557868"/>
              <a:gd name="connsiteX91" fmla="*/ 1040791 w 3093908"/>
              <a:gd name="connsiteY91" fmla="*/ 999329 h 2557868"/>
              <a:gd name="connsiteX92" fmla="*/ 1062139 w 3093908"/>
              <a:gd name="connsiteY92" fmla="*/ 1031343 h 2557868"/>
              <a:gd name="connsiteX93" fmla="*/ 1080393 w 3093908"/>
              <a:gd name="connsiteY93" fmla="*/ 1060846 h 2557868"/>
              <a:gd name="connsiteX94" fmla="*/ 1116901 w 3093908"/>
              <a:gd name="connsiteY94" fmla="*/ 1130523 h 2557868"/>
              <a:gd name="connsiteX95" fmla="*/ 1150006 w 3093908"/>
              <a:gd name="connsiteY95" fmla="*/ 1206478 h 2557868"/>
              <a:gd name="connsiteX96" fmla="*/ 1180017 w 3093908"/>
              <a:gd name="connsiteY96" fmla="*/ 1283061 h 2557868"/>
              <a:gd name="connsiteX97" fmla="*/ 1218072 w 3093908"/>
              <a:gd name="connsiteY97" fmla="*/ 1407351 h 2557868"/>
              <a:gd name="connsiteX98" fmla="*/ 1252723 w 3093908"/>
              <a:gd name="connsiteY98" fmla="*/ 1536662 h 2557868"/>
              <a:gd name="connsiteX99" fmla="*/ 1280878 w 3093908"/>
              <a:gd name="connsiteY99" fmla="*/ 1665346 h 2557868"/>
              <a:gd name="connsiteX100" fmla="*/ 1305939 w 3093908"/>
              <a:gd name="connsiteY100" fmla="*/ 1798424 h 2557868"/>
              <a:gd name="connsiteX101" fmla="*/ 1334093 w 3093908"/>
              <a:gd name="connsiteY101" fmla="*/ 1935896 h 2557868"/>
              <a:gd name="connsiteX102" fmla="*/ 1363795 w 3093908"/>
              <a:gd name="connsiteY102" fmla="*/ 2074623 h 2557868"/>
              <a:gd name="connsiteX103" fmla="*/ 1383596 w 3093908"/>
              <a:gd name="connsiteY103" fmla="*/ 2157482 h 2557868"/>
              <a:gd name="connsiteX104" fmla="*/ 1403706 w 3093908"/>
              <a:gd name="connsiteY104" fmla="*/ 2242225 h 2557868"/>
              <a:gd name="connsiteX105" fmla="*/ 1418557 w 3093908"/>
              <a:gd name="connsiteY105" fmla="*/ 2328224 h 2557868"/>
              <a:gd name="connsiteX106" fmla="*/ 1431861 w 3093908"/>
              <a:gd name="connsiteY106" fmla="*/ 2416106 h 2557868"/>
              <a:gd name="connsiteX107" fmla="*/ 1436794 w 3093908"/>
              <a:gd name="connsiteY107" fmla="*/ 2463025 h 2557868"/>
              <a:gd name="connsiteX108" fmla="*/ 748798 w 3093908"/>
              <a:gd name="connsiteY108" fmla="*/ 2557868 h 2557868"/>
              <a:gd name="connsiteX109" fmla="*/ 745632 w 3093908"/>
              <a:gd name="connsiteY109" fmla="*/ 2527213 h 2557868"/>
              <a:gd name="connsiteX110" fmla="*/ 749035 w 3093908"/>
              <a:gd name="connsiteY110" fmla="*/ 2460674 h 2557868"/>
              <a:gd name="connsiteX111" fmla="*/ 752438 w 3093908"/>
              <a:gd name="connsiteY111" fmla="*/ 2387858 h 2557868"/>
              <a:gd name="connsiteX112" fmla="*/ 757389 w 3093908"/>
              <a:gd name="connsiteY112" fmla="*/ 2313159 h 2557868"/>
              <a:gd name="connsiteX113" fmla="*/ 758936 w 3093908"/>
              <a:gd name="connsiteY113" fmla="*/ 2235321 h 2557868"/>
              <a:gd name="connsiteX114" fmla="*/ 757389 w 3093908"/>
              <a:gd name="connsiteY114" fmla="*/ 2162505 h 2557868"/>
              <a:gd name="connsiteX115" fmla="*/ 749035 w 3093908"/>
              <a:gd name="connsiteY115" fmla="*/ 2096593 h 2557868"/>
              <a:gd name="connsiteX116" fmla="*/ 730781 w 3093908"/>
              <a:gd name="connsiteY116" fmla="*/ 1899487 h 2557868"/>
              <a:gd name="connsiteX117" fmla="*/ 727378 w 3093908"/>
              <a:gd name="connsiteY117" fmla="*/ 1930873 h 2557868"/>
              <a:gd name="connsiteX118" fmla="*/ 715930 w 3093908"/>
              <a:gd name="connsiteY118" fmla="*/ 1954099 h 2557868"/>
              <a:gd name="connsiteX119" fmla="*/ 706030 w 3093908"/>
              <a:gd name="connsiteY119" fmla="*/ 1973559 h 2557868"/>
              <a:gd name="connsiteX120" fmla="*/ 697676 w 3093908"/>
              <a:gd name="connsiteY120" fmla="*/ 1990507 h 2557868"/>
              <a:gd name="connsiteX121" fmla="*/ 692726 w 3093908"/>
              <a:gd name="connsiteY121" fmla="*/ 2008711 h 2557868"/>
              <a:gd name="connsiteX122" fmla="*/ 691798 w 3093908"/>
              <a:gd name="connsiteY122" fmla="*/ 2025032 h 2557868"/>
              <a:gd name="connsiteX123" fmla="*/ 685920 w 3093908"/>
              <a:gd name="connsiteY123" fmla="*/ 2036959 h 2557868"/>
              <a:gd name="connsiteX124" fmla="*/ 676019 w 3093908"/>
              <a:gd name="connsiteY124" fmla="*/ 2058302 h 2557868"/>
              <a:gd name="connsiteX125" fmla="*/ 664571 w 3093908"/>
              <a:gd name="connsiteY125" fmla="*/ 2083411 h 2557868"/>
              <a:gd name="connsiteX126" fmla="*/ 657765 w 3093908"/>
              <a:gd name="connsiteY126" fmla="*/ 2111031 h 2557868"/>
              <a:gd name="connsiteX127" fmla="*/ 651268 w 3093908"/>
              <a:gd name="connsiteY127" fmla="*/ 2141161 h 2557868"/>
              <a:gd name="connsiteX128" fmla="*/ 647864 w 3093908"/>
              <a:gd name="connsiteY128" fmla="*/ 2164388 h 2557868"/>
              <a:gd name="connsiteX129" fmla="*/ 646317 w 3093908"/>
              <a:gd name="connsiteY129" fmla="*/ 2182592 h 2557868"/>
              <a:gd name="connsiteX130" fmla="*/ 642914 w 3093908"/>
              <a:gd name="connsiteY130" fmla="*/ 2188869 h 2557868"/>
              <a:gd name="connsiteX131" fmla="*/ 609809 w 3093908"/>
              <a:gd name="connsiteY131" fmla="*/ 2220883 h 2557868"/>
              <a:gd name="connsiteX132" fmla="*/ 578251 w 3093908"/>
              <a:gd name="connsiteY132" fmla="*/ 2247247 h 2557868"/>
              <a:gd name="connsiteX133" fmla="*/ 548550 w 3093908"/>
              <a:gd name="connsiteY133" fmla="*/ 2271729 h 2557868"/>
              <a:gd name="connsiteX134" fmla="*/ 518539 w 3093908"/>
              <a:gd name="connsiteY134" fmla="*/ 2293699 h 2557868"/>
              <a:gd name="connsiteX135" fmla="*/ 482340 w 3093908"/>
              <a:gd name="connsiteY135" fmla="*/ 2313158 h 2557868"/>
              <a:gd name="connsiteX136" fmla="*/ 437479 w 3093908"/>
              <a:gd name="connsiteY136" fmla="*/ 2330107 h 2557868"/>
              <a:gd name="connsiteX137" fmla="*/ 400971 w 3093908"/>
              <a:gd name="connsiteY137" fmla="*/ 2336384 h 2557868"/>
              <a:gd name="connsiteX138" fmla="*/ 369413 w 3093908"/>
              <a:gd name="connsiteY138" fmla="*/ 2331362 h 2557868"/>
              <a:gd name="connsiteX139" fmla="*/ 338164 w 3093908"/>
              <a:gd name="connsiteY139" fmla="*/ 2321947 h 2557868"/>
              <a:gd name="connsiteX140" fmla="*/ 311557 w 3093908"/>
              <a:gd name="connsiteY140" fmla="*/ 2301859 h 2557868"/>
              <a:gd name="connsiteX141" fmla="*/ 284949 w 3093908"/>
              <a:gd name="connsiteY141" fmla="*/ 2280517 h 2557868"/>
              <a:gd name="connsiteX142" fmla="*/ 261745 w 3093908"/>
              <a:gd name="connsiteY142" fmla="*/ 2255408 h 2557868"/>
              <a:gd name="connsiteX143" fmla="*/ 240397 w 3093908"/>
              <a:gd name="connsiteY143" fmla="*/ 2227160 h 2557868"/>
              <a:gd name="connsiteX144" fmla="*/ 222143 w 3093908"/>
              <a:gd name="connsiteY144" fmla="*/ 2200796 h 2557868"/>
              <a:gd name="connsiteX145" fmla="*/ 205435 w 3093908"/>
              <a:gd name="connsiteY145" fmla="*/ 2177570 h 2557868"/>
              <a:gd name="connsiteX146" fmla="*/ 192132 w 3093908"/>
              <a:gd name="connsiteY146" fmla="*/ 2157482 h 2557868"/>
              <a:gd name="connsiteX147" fmla="*/ 180684 w 3093908"/>
              <a:gd name="connsiteY147" fmla="*/ 2146183 h 2557868"/>
              <a:gd name="connsiteX148" fmla="*/ 147579 w 3093908"/>
              <a:gd name="connsiteY148" fmla="*/ 2106009 h 2557868"/>
              <a:gd name="connsiteX149" fmla="*/ 119425 w 3093908"/>
              <a:gd name="connsiteY149" fmla="*/ 2060185 h 2557868"/>
              <a:gd name="connsiteX150" fmla="*/ 96220 w 3093908"/>
              <a:gd name="connsiteY150" fmla="*/ 2003690 h 2557868"/>
              <a:gd name="connsiteX151" fmla="*/ 79513 w 3093908"/>
              <a:gd name="connsiteY151" fmla="*/ 1944056 h 2557868"/>
              <a:gd name="connsiteX152" fmla="*/ 66210 w 3093908"/>
              <a:gd name="connsiteY152" fmla="*/ 1877517 h 2557868"/>
              <a:gd name="connsiteX153" fmla="*/ 61259 w 3093908"/>
              <a:gd name="connsiteY153" fmla="*/ 1807839 h 2557868"/>
              <a:gd name="connsiteX154" fmla="*/ 61259 w 3093908"/>
              <a:gd name="connsiteY154" fmla="*/ 1740045 h 2557868"/>
              <a:gd name="connsiteX155" fmla="*/ 69613 w 3093908"/>
              <a:gd name="connsiteY155" fmla="*/ 1672250 h 2557868"/>
              <a:gd name="connsiteX156" fmla="*/ 74563 w 3093908"/>
              <a:gd name="connsiteY156" fmla="*/ 1640864 h 2557868"/>
              <a:gd name="connsiteX157" fmla="*/ 73016 w 3093908"/>
              <a:gd name="connsiteY157" fmla="*/ 1610733 h 2557868"/>
              <a:gd name="connsiteX158" fmla="*/ 73016 w 3093908"/>
              <a:gd name="connsiteY158" fmla="*/ 1581230 h 2557868"/>
              <a:gd name="connsiteX159" fmla="*/ 73016 w 3093908"/>
              <a:gd name="connsiteY159" fmla="*/ 1552983 h 2557868"/>
              <a:gd name="connsiteX160" fmla="*/ 76110 w 3093908"/>
              <a:gd name="connsiteY160" fmla="*/ 1529757 h 2557868"/>
              <a:gd name="connsiteX161" fmla="*/ 59713 w 3093908"/>
              <a:gd name="connsiteY161" fmla="*/ 1478283 h 2557868"/>
              <a:gd name="connsiteX162" fmla="*/ 39911 w 3093908"/>
              <a:gd name="connsiteY162" fmla="*/ 1421788 h 2557868"/>
              <a:gd name="connsiteX163" fmla="*/ 23204 w 3093908"/>
              <a:gd name="connsiteY163" fmla="*/ 1364038 h 2557868"/>
              <a:gd name="connsiteX164" fmla="*/ 8354 w 3093908"/>
              <a:gd name="connsiteY164" fmla="*/ 1307542 h 2557868"/>
              <a:gd name="connsiteX165" fmla="*/ 0 w 3093908"/>
              <a:gd name="connsiteY165" fmla="*/ 1251675 h 2557868"/>
              <a:gd name="connsiteX166" fmla="*/ 33105 w 3093908"/>
              <a:gd name="connsiteY166" fmla="*/ 1218405 h 2557868"/>
              <a:gd name="connsiteX167" fmla="*/ 79513 w 3093908"/>
              <a:gd name="connsiteY167" fmla="*/ 1192040 h 2557868"/>
              <a:gd name="connsiteX168" fmla="*/ 127469 w 3093908"/>
              <a:gd name="connsiteY168" fmla="*/ 1170070 h 2557868"/>
              <a:gd name="connsiteX169" fmla="*/ 184088 w 3093908"/>
              <a:gd name="connsiteY169" fmla="*/ 1155632 h 2557868"/>
              <a:gd name="connsiteX170" fmla="*/ 240397 w 3093908"/>
              <a:gd name="connsiteY170" fmla="*/ 1148727 h 2557868"/>
              <a:gd name="connsiteX171" fmla="*/ 255247 w 3093908"/>
              <a:gd name="connsiteY171" fmla="*/ 1158771 h 2557868"/>
              <a:gd name="connsiteX172" fmla="*/ 271645 w 3093908"/>
              <a:gd name="connsiteY172" fmla="*/ 1165048 h 2557868"/>
              <a:gd name="connsiteX173" fmla="*/ 289899 w 3093908"/>
              <a:gd name="connsiteY173" fmla="*/ 1170070 h 2557868"/>
              <a:gd name="connsiteX174" fmla="*/ 306606 w 3093908"/>
              <a:gd name="connsiteY174" fmla="*/ 1178231 h 2557868"/>
              <a:gd name="connsiteX175" fmla="*/ 321457 w 3093908"/>
              <a:gd name="connsiteY175" fmla="*/ 1192040 h 2557868"/>
              <a:gd name="connsiteX176" fmla="*/ 338164 w 3093908"/>
              <a:gd name="connsiteY176" fmla="*/ 1216522 h 2557868"/>
              <a:gd name="connsiteX177" fmla="*/ 349612 w 3093908"/>
              <a:gd name="connsiteY177" fmla="*/ 1244770 h 2557868"/>
              <a:gd name="connsiteX178" fmla="*/ 336308 w 3093908"/>
              <a:gd name="connsiteY178" fmla="*/ 1266112 h 2557868"/>
              <a:gd name="connsiteX179" fmla="*/ 331358 w 3093908"/>
              <a:gd name="connsiteY179" fmla="*/ 1288083 h 2557868"/>
              <a:gd name="connsiteX180" fmla="*/ 336308 w 3093908"/>
              <a:gd name="connsiteY180" fmla="*/ 1309425 h 2557868"/>
              <a:gd name="connsiteX181" fmla="*/ 341258 w 3093908"/>
              <a:gd name="connsiteY181" fmla="*/ 1330768 h 2557868"/>
              <a:gd name="connsiteX182" fmla="*/ 344661 w 3093908"/>
              <a:gd name="connsiteY182" fmla="*/ 1353994 h 2557868"/>
              <a:gd name="connsiteX183" fmla="*/ 343114 w 3093908"/>
              <a:gd name="connsiteY183" fmla="*/ 1377220 h 2557868"/>
              <a:gd name="connsiteX184" fmla="*/ 331358 w 3093908"/>
              <a:gd name="connsiteY184" fmla="*/ 1403584 h 2557868"/>
              <a:gd name="connsiteX185" fmla="*/ 278452 w 3093908"/>
              <a:gd name="connsiteY185" fmla="*/ 1425555 h 2557868"/>
              <a:gd name="connsiteX186" fmla="*/ 278452 w 3093908"/>
              <a:gd name="connsiteY186" fmla="*/ 1448781 h 2557868"/>
              <a:gd name="connsiteX187" fmla="*/ 279999 w 3093908"/>
              <a:gd name="connsiteY187" fmla="*/ 1472006 h 2557868"/>
              <a:gd name="connsiteX188" fmla="*/ 283402 w 3093908"/>
              <a:gd name="connsiteY188" fmla="*/ 1498371 h 2557868"/>
              <a:gd name="connsiteX189" fmla="*/ 283402 w 3093908"/>
              <a:gd name="connsiteY189" fmla="*/ 1522852 h 2557868"/>
              <a:gd name="connsiteX190" fmla="*/ 279999 w 3093908"/>
              <a:gd name="connsiteY190" fmla="*/ 1547961 h 2557868"/>
              <a:gd name="connsiteX191" fmla="*/ 275048 w 3093908"/>
              <a:gd name="connsiteY191" fmla="*/ 1568048 h 2557868"/>
              <a:gd name="connsiteX192" fmla="*/ 261745 w 3093908"/>
              <a:gd name="connsiteY192" fmla="*/ 1584369 h 2557868"/>
              <a:gd name="connsiteX193" fmla="*/ 275048 w 3093908"/>
              <a:gd name="connsiteY193" fmla="*/ 1609478 h 2557868"/>
              <a:gd name="connsiteX194" fmla="*/ 289899 w 3093908"/>
              <a:gd name="connsiteY194" fmla="*/ 1632704 h 2557868"/>
              <a:gd name="connsiteX195" fmla="*/ 306606 w 3093908"/>
              <a:gd name="connsiteY195" fmla="*/ 1654047 h 2557868"/>
              <a:gd name="connsiteX196" fmla="*/ 323004 w 3093908"/>
              <a:gd name="connsiteY196" fmla="*/ 1669112 h 2557868"/>
              <a:gd name="connsiteX197" fmla="*/ 338164 w 3093908"/>
              <a:gd name="connsiteY197" fmla="*/ 1675389 h 2557868"/>
              <a:gd name="connsiteX198" fmla="*/ 349612 w 3093908"/>
              <a:gd name="connsiteY198" fmla="*/ 1659068 h 2557868"/>
              <a:gd name="connsiteX199" fmla="*/ 357965 w 3093908"/>
              <a:gd name="connsiteY199" fmla="*/ 1630821 h 2557868"/>
              <a:gd name="connsiteX200" fmla="*/ 369413 w 3093908"/>
              <a:gd name="connsiteY200" fmla="*/ 1596296 h 2557868"/>
              <a:gd name="connsiteX201" fmla="*/ 379622 w 3093908"/>
              <a:gd name="connsiteY201" fmla="*/ 1556122 h 2557868"/>
              <a:gd name="connsiteX202" fmla="*/ 386120 w 3093908"/>
              <a:gd name="connsiteY202" fmla="*/ 1513436 h 2557868"/>
              <a:gd name="connsiteX203" fmla="*/ 394473 w 3093908"/>
              <a:gd name="connsiteY203" fmla="*/ 1472006 h 2557868"/>
              <a:gd name="connsiteX204" fmla="*/ 399423 w 3093908"/>
              <a:gd name="connsiteY204" fmla="*/ 1433715 h 2557868"/>
              <a:gd name="connsiteX205" fmla="*/ 400970 w 3093908"/>
              <a:gd name="connsiteY205" fmla="*/ 1403584 h 2557868"/>
              <a:gd name="connsiteX206" fmla="*/ 399424 w 3093908"/>
              <a:gd name="connsiteY206" fmla="*/ 1382241 h 2557868"/>
              <a:gd name="connsiteX207" fmla="*/ 407777 w 3093908"/>
              <a:gd name="connsiteY207" fmla="*/ 1380358 h 2557868"/>
              <a:gd name="connsiteX208" fmla="*/ 410871 w 3093908"/>
              <a:gd name="connsiteY208" fmla="*/ 1377220 h 2557868"/>
              <a:gd name="connsiteX209" fmla="*/ 415821 w 3093908"/>
              <a:gd name="connsiteY209" fmla="*/ 1374081 h 2557868"/>
              <a:gd name="connsiteX210" fmla="*/ 417678 w 3093908"/>
              <a:gd name="connsiteY210" fmla="*/ 1370942 h 2557868"/>
              <a:gd name="connsiteX211" fmla="*/ 420771 w 3093908"/>
              <a:gd name="connsiteY211" fmla="*/ 1367176 h 2557868"/>
              <a:gd name="connsiteX212" fmla="*/ 422628 w 3093908"/>
              <a:gd name="connsiteY212" fmla="*/ 1362154 h 2557868"/>
              <a:gd name="connsiteX213" fmla="*/ 426031 w 3093908"/>
              <a:gd name="connsiteY213" fmla="*/ 1353994 h 2557868"/>
              <a:gd name="connsiteX214" fmla="*/ 422628 w 3093908"/>
              <a:gd name="connsiteY214" fmla="*/ 1332651 h 2557868"/>
              <a:gd name="connsiteX215" fmla="*/ 426031 w 3093908"/>
              <a:gd name="connsiteY215" fmla="*/ 1302520 h 2557868"/>
              <a:gd name="connsiteX216" fmla="*/ 432528 w 3093908"/>
              <a:gd name="connsiteY216" fmla="*/ 1271134 h 2557868"/>
              <a:gd name="connsiteX217" fmla="*/ 442429 w 3093908"/>
              <a:gd name="connsiteY217" fmla="*/ 1239748 h 2557868"/>
              <a:gd name="connsiteX218" fmla="*/ 452329 w 3093908"/>
              <a:gd name="connsiteY218" fmla="*/ 1215266 h 2557868"/>
              <a:gd name="connsiteX219" fmla="*/ 465633 w 3093908"/>
              <a:gd name="connsiteY219" fmla="*/ 1195179 h 2557868"/>
              <a:gd name="connsiteX220" fmla="*/ 487290 w 3093908"/>
              <a:gd name="connsiteY220" fmla="*/ 1178231 h 2557868"/>
              <a:gd name="connsiteX221" fmla="*/ 515445 w 3093908"/>
              <a:gd name="connsiteY221" fmla="*/ 1166932 h 2557868"/>
              <a:gd name="connsiteX222" fmla="*/ 545147 w 3093908"/>
              <a:gd name="connsiteY222" fmla="*/ 1161910 h 2557868"/>
              <a:gd name="connsiteX223" fmla="*/ 576704 w 3093908"/>
              <a:gd name="connsiteY223" fmla="*/ 1155632 h 2557868"/>
              <a:gd name="connsiteX224" fmla="*/ 609809 w 3093908"/>
              <a:gd name="connsiteY224" fmla="*/ 1148727 h 2557868"/>
              <a:gd name="connsiteX225" fmla="*/ 639511 w 3093908"/>
              <a:gd name="connsiteY225" fmla="*/ 1135545 h 2557868"/>
              <a:gd name="connsiteX226" fmla="*/ 701080 w 3093908"/>
              <a:gd name="connsiteY226" fmla="*/ 1105414 h 2557868"/>
              <a:gd name="connsiteX227" fmla="*/ 767289 w 3093908"/>
              <a:gd name="connsiteY227" fmla="*/ 1072773 h 2557868"/>
              <a:gd name="connsiteX228" fmla="*/ 835355 w 3093908"/>
              <a:gd name="connsiteY228" fmla="*/ 1039503 h 2557868"/>
              <a:gd name="connsiteX229" fmla="*/ 894758 w 3093908"/>
              <a:gd name="connsiteY229" fmla="*/ 1004351 h 2557868"/>
              <a:gd name="connsiteX230" fmla="*/ 883311 w 3093908"/>
              <a:gd name="connsiteY230" fmla="*/ 994935 h 2557868"/>
              <a:gd name="connsiteX231" fmla="*/ 908062 w 3093908"/>
              <a:gd name="connsiteY231" fmla="*/ 984891 h 2557868"/>
              <a:gd name="connsiteX232" fmla="*/ 926316 w 3093908"/>
              <a:gd name="connsiteY232" fmla="*/ 969826 h 2557868"/>
              <a:gd name="connsiteX233" fmla="*/ 944570 w 3093908"/>
              <a:gd name="connsiteY233" fmla="*/ 951622 h 2557868"/>
              <a:gd name="connsiteX234" fmla="*/ 959421 w 3093908"/>
              <a:gd name="connsiteY234" fmla="*/ 931534 h 2557868"/>
              <a:gd name="connsiteX235" fmla="*/ 976128 w 3093908"/>
              <a:gd name="connsiteY235" fmla="*/ 912075 h 2557868"/>
              <a:gd name="connsiteX236" fmla="*/ 2691081 w 3093908"/>
              <a:gd name="connsiteY236" fmla="*/ 204628 h 2557868"/>
              <a:gd name="connsiteX237" fmla="*/ 2716142 w 3093908"/>
              <a:gd name="connsiteY237" fmla="*/ 202745 h 2557868"/>
              <a:gd name="connsiteX238" fmla="*/ 2745843 w 3093908"/>
              <a:gd name="connsiteY238" fmla="*/ 202745 h 2557868"/>
              <a:gd name="connsiteX239" fmla="*/ 2782351 w 3093908"/>
              <a:gd name="connsiteY239" fmla="*/ 204628 h 2557868"/>
              <a:gd name="connsiteX240" fmla="*/ 2818860 w 3093908"/>
              <a:gd name="connsiteY240" fmla="*/ 209650 h 2557868"/>
              <a:gd name="connsiteX241" fmla="*/ 2858462 w 3093908"/>
              <a:gd name="connsiteY241" fmla="*/ 217810 h 2557868"/>
              <a:gd name="connsiteX242" fmla="*/ 2891876 w 3093908"/>
              <a:gd name="connsiteY242" fmla="*/ 225971 h 2557868"/>
              <a:gd name="connsiteX243" fmla="*/ 2923124 w 3093908"/>
              <a:gd name="connsiteY243" fmla="*/ 239153 h 2557868"/>
              <a:gd name="connsiteX244" fmla="*/ 2943235 w 3093908"/>
              <a:gd name="connsiteY244" fmla="*/ 252336 h 2557868"/>
              <a:gd name="connsiteX245" fmla="*/ 2956229 w 3093908"/>
              <a:gd name="connsiteY245" fmla="*/ 269284 h 2557868"/>
              <a:gd name="connsiteX246" fmla="*/ 2961489 w 3093908"/>
              <a:gd name="connsiteY246" fmla="*/ 278700 h 2557868"/>
              <a:gd name="connsiteX247" fmla="*/ 2963036 w 3093908"/>
              <a:gd name="connsiteY247" fmla="*/ 300670 h 2557868"/>
              <a:gd name="connsiteX248" fmla="*/ 2967986 w 3093908"/>
              <a:gd name="connsiteY248" fmla="*/ 328918 h 2557868"/>
              <a:gd name="connsiteX249" fmla="*/ 2971389 w 3093908"/>
              <a:gd name="connsiteY249" fmla="*/ 358421 h 2557868"/>
              <a:gd name="connsiteX250" fmla="*/ 2976340 w 3093908"/>
              <a:gd name="connsiteY250" fmla="*/ 393573 h 2557868"/>
              <a:gd name="connsiteX251" fmla="*/ 2977886 w 3093908"/>
              <a:gd name="connsiteY251" fmla="*/ 423077 h 2557868"/>
              <a:gd name="connsiteX252" fmla="*/ 2981290 w 3093908"/>
              <a:gd name="connsiteY252" fmla="*/ 451324 h 2557868"/>
              <a:gd name="connsiteX253" fmla="*/ 2981290 w 3093908"/>
              <a:gd name="connsiteY253" fmla="*/ 471412 h 2557868"/>
              <a:gd name="connsiteX254" fmla="*/ 2969533 w 3093908"/>
              <a:gd name="connsiteY254" fmla="*/ 515980 h 2557868"/>
              <a:gd name="connsiteX255" fmla="*/ 2974483 w 3093908"/>
              <a:gd name="connsiteY255" fmla="*/ 537323 h 2557868"/>
              <a:gd name="connsiteX256" fmla="*/ 2981290 w 3093908"/>
              <a:gd name="connsiteY256" fmla="*/ 567453 h 2557868"/>
              <a:gd name="connsiteX257" fmla="*/ 2989643 w 3093908"/>
              <a:gd name="connsiteY257" fmla="*/ 596956 h 2557868"/>
              <a:gd name="connsiteX258" fmla="*/ 2996140 w 3093908"/>
              <a:gd name="connsiteY258" fmla="*/ 623321 h 2557868"/>
              <a:gd name="connsiteX259" fmla="*/ 2999544 w 3093908"/>
              <a:gd name="connsiteY259" fmla="*/ 653452 h 2557868"/>
              <a:gd name="connsiteX260" fmla="*/ 2999544 w 3093908"/>
              <a:gd name="connsiteY260" fmla="*/ 684838 h 2557868"/>
              <a:gd name="connsiteX261" fmla="*/ 2997687 w 3093908"/>
              <a:gd name="connsiteY261" fmla="*/ 714969 h 2557868"/>
              <a:gd name="connsiteX262" fmla="*/ 2996140 w 3093908"/>
              <a:gd name="connsiteY262" fmla="*/ 742589 h 2557868"/>
              <a:gd name="connsiteX263" fmla="*/ 2996141 w 3093908"/>
              <a:gd name="connsiteY263" fmla="*/ 769581 h 2557868"/>
              <a:gd name="connsiteX264" fmla="*/ 3001091 w 3093908"/>
              <a:gd name="connsiteY264" fmla="*/ 787785 h 2557868"/>
              <a:gd name="connsiteX265" fmla="*/ 3012848 w 3093908"/>
              <a:gd name="connsiteY265" fmla="*/ 802223 h 2557868"/>
              <a:gd name="connsiteX266" fmla="*/ 3027698 w 3093908"/>
              <a:gd name="connsiteY266" fmla="*/ 817288 h 2557868"/>
              <a:gd name="connsiteX267" fmla="*/ 3044096 w 3093908"/>
              <a:gd name="connsiteY267" fmla="*/ 830470 h 2557868"/>
              <a:gd name="connsiteX268" fmla="*/ 3059256 w 3093908"/>
              <a:gd name="connsiteY268" fmla="*/ 842397 h 2557868"/>
              <a:gd name="connsiteX269" fmla="*/ 3074107 w 3093908"/>
              <a:gd name="connsiteY269" fmla="*/ 853697 h 2557868"/>
              <a:gd name="connsiteX270" fmla="*/ 3087411 w 3093908"/>
              <a:gd name="connsiteY270" fmla="*/ 871900 h 2557868"/>
              <a:gd name="connsiteX271" fmla="*/ 3093908 w 3093908"/>
              <a:gd name="connsiteY271" fmla="*/ 897009 h 2557868"/>
              <a:gd name="connsiteX272" fmla="*/ 3062350 w 3093908"/>
              <a:gd name="connsiteY272" fmla="*/ 954760 h 2557868"/>
              <a:gd name="connsiteX273" fmla="*/ 3037599 w 3093908"/>
              <a:gd name="connsiteY273" fmla="*/ 1019416 h 2557868"/>
              <a:gd name="connsiteX274" fmla="*/ 3017798 w 3093908"/>
              <a:gd name="connsiteY274" fmla="*/ 1085955 h 2557868"/>
              <a:gd name="connsiteX275" fmla="*/ 2997687 w 3093908"/>
              <a:gd name="connsiteY275" fmla="*/ 1155632 h 2557868"/>
              <a:gd name="connsiteX276" fmla="*/ 2976340 w 3093908"/>
              <a:gd name="connsiteY276" fmla="*/ 1223427 h 2557868"/>
              <a:gd name="connsiteX277" fmla="*/ 2953135 w 3093908"/>
              <a:gd name="connsiteY277" fmla="*/ 1289338 h 2557868"/>
              <a:gd name="connsiteX278" fmla="*/ 2941378 w 3093908"/>
              <a:gd name="connsiteY278" fmla="*/ 1324491 h 2557868"/>
              <a:gd name="connsiteX279" fmla="*/ 2931478 w 3093908"/>
              <a:gd name="connsiteY279" fmla="*/ 1362154 h 2557868"/>
              <a:gd name="connsiteX280" fmla="*/ 2924981 w 3093908"/>
              <a:gd name="connsiteY280" fmla="*/ 1400446 h 2557868"/>
              <a:gd name="connsiteX281" fmla="*/ 2913224 w 3093908"/>
              <a:gd name="connsiteY281" fmla="*/ 1441875 h 2557868"/>
              <a:gd name="connsiteX282" fmla="*/ 2901776 w 3093908"/>
              <a:gd name="connsiteY282" fmla="*/ 1480167 h 2557868"/>
              <a:gd name="connsiteX283" fmla="*/ 2881666 w 3093908"/>
              <a:gd name="connsiteY283" fmla="*/ 1513436 h 2557868"/>
              <a:gd name="connsiteX284" fmla="*/ 2858461 w 3093908"/>
              <a:gd name="connsiteY284" fmla="*/ 1534779 h 2557868"/>
              <a:gd name="connsiteX285" fmla="*/ 2828760 w 3093908"/>
              <a:gd name="connsiteY285" fmla="*/ 1549844 h 2557868"/>
              <a:gd name="connsiteX286" fmla="*/ 2795655 w 3093908"/>
              <a:gd name="connsiteY286" fmla="*/ 1559888 h 2557868"/>
              <a:gd name="connsiteX287" fmla="*/ 2759147 w 3093908"/>
              <a:gd name="connsiteY287" fmla="*/ 1568048 h 2557868"/>
              <a:gd name="connsiteX288" fmla="*/ 2721092 w 3093908"/>
              <a:gd name="connsiteY288" fmla="*/ 1574325 h 2557868"/>
              <a:gd name="connsiteX289" fmla="*/ 2684584 w 3093908"/>
              <a:gd name="connsiteY289" fmla="*/ 1584369 h 2557868"/>
              <a:gd name="connsiteX290" fmla="*/ 2619921 w 3093908"/>
              <a:gd name="connsiteY290" fmla="*/ 1596296 h 2557868"/>
              <a:gd name="connsiteX291" fmla="*/ 2546905 w 3093908"/>
              <a:gd name="connsiteY291" fmla="*/ 1609478 h 2557868"/>
              <a:gd name="connsiteX292" fmla="*/ 2467392 w 3093908"/>
              <a:gd name="connsiteY292" fmla="*/ 1615756 h 2557868"/>
              <a:gd name="connsiteX293" fmla="*/ 2382928 w 3093908"/>
              <a:gd name="connsiteY293" fmla="*/ 1622660 h 2557868"/>
              <a:gd name="connsiteX294" fmla="*/ 2298464 w 3093908"/>
              <a:gd name="connsiteY294" fmla="*/ 1623916 h 2557868"/>
              <a:gd name="connsiteX295" fmla="*/ 2210597 w 3093908"/>
              <a:gd name="connsiteY295" fmla="*/ 1625799 h 2557868"/>
              <a:gd name="connsiteX296" fmla="*/ 2122730 w 3093908"/>
              <a:gd name="connsiteY296" fmla="*/ 1625799 h 2557868"/>
              <a:gd name="connsiteX297" fmla="*/ 2124586 w 3093908"/>
              <a:gd name="connsiteY297" fmla="*/ 1740045 h 2557868"/>
              <a:gd name="connsiteX298" fmla="*/ 2132631 w 3093908"/>
              <a:gd name="connsiteY298" fmla="*/ 1858058 h 2557868"/>
              <a:gd name="connsiteX299" fmla="*/ 2145935 w 3093908"/>
              <a:gd name="connsiteY299" fmla="*/ 1973559 h 2557868"/>
              <a:gd name="connsiteX300" fmla="*/ 2162642 w 3093908"/>
              <a:gd name="connsiteY300" fmla="*/ 2083411 h 2557868"/>
              <a:gd name="connsiteX301" fmla="*/ 2183990 w 3093908"/>
              <a:gd name="connsiteY301" fmla="*/ 2185730 h 2557868"/>
              <a:gd name="connsiteX302" fmla="*/ 2205647 w 3093908"/>
              <a:gd name="connsiteY302" fmla="*/ 2276750 h 2557868"/>
              <a:gd name="connsiteX303" fmla="*/ 2220498 w 3093908"/>
              <a:gd name="connsiteY303" fmla="*/ 2351450 h 2557868"/>
              <a:gd name="connsiteX304" fmla="*/ 2221212 w 3093908"/>
              <a:gd name="connsiteY304" fmla="*/ 2354889 h 2557868"/>
              <a:gd name="connsiteX305" fmla="*/ 2010605 w 3093908"/>
              <a:gd name="connsiteY305" fmla="*/ 2383922 h 2557868"/>
              <a:gd name="connsiteX306" fmla="*/ 2010112 w 3093908"/>
              <a:gd name="connsiteY306" fmla="*/ 2381580 h 2557868"/>
              <a:gd name="connsiteX307" fmla="*/ 1991858 w 3093908"/>
              <a:gd name="connsiteY307" fmla="*/ 2323202 h 2557868"/>
              <a:gd name="connsiteX308" fmla="*/ 1967107 w 3093908"/>
              <a:gd name="connsiteY308" fmla="*/ 2266707 h 2557868"/>
              <a:gd name="connsiteX309" fmla="*/ 1942046 w 3093908"/>
              <a:gd name="connsiteY309" fmla="*/ 2213978 h 2557868"/>
              <a:gd name="connsiteX310" fmla="*/ 1915748 w 3093908"/>
              <a:gd name="connsiteY310" fmla="*/ 2161249 h 2557868"/>
              <a:gd name="connsiteX311" fmla="*/ 1894091 w 3093908"/>
              <a:gd name="connsiteY311" fmla="*/ 2112914 h 2557868"/>
              <a:gd name="connsiteX312" fmla="*/ 1827881 w 3093908"/>
              <a:gd name="connsiteY312" fmla="*/ 1950333 h 2557868"/>
              <a:gd name="connsiteX313" fmla="*/ 1766622 w 3093908"/>
              <a:gd name="connsiteY313" fmla="*/ 1791519 h 2557868"/>
              <a:gd name="connsiteX314" fmla="*/ 1708456 w 3093908"/>
              <a:gd name="connsiteY314" fmla="*/ 1625799 h 2557868"/>
              <a:gd name="connsiteX315" fmla="*/ 1609142 w 3093908"/>
              <a:gd name="connsiteY315" fmla="*/ 1273017 h 2557868"/>
              <a:gd name="connsiteX316" fmla="*/ 1579131 w 3093908"/>
              <a:gd name="connsiteY316" fmla="*/ 1208361 h 2557868"/>
              <a:gd name="connsiteX317" fmla="*/ 1544479 w 3093908"/>
              <a:gd name="connsiteY317" fmla="*/ 1141823 h 2557868"/>
              <a:gd name="connsiteX318" fmla="*/ 1509518 w 3093908"/>
              <a:gd name="connsiteY318" fmla="*/ 1077794 h 2557868"/>
              <a:gd name="connsiteX319" fmla="*/ 1478269 w 3093908"/>
              <a:gd name="connsiteY319" fmla="*/ 1017533 h 2557868"/>
              <a:gd name="connsiteX320" fmla="*/ 1451662 w 3093908"/>
              <a:gd name="connsiteY320" fmla="*/ 923374 h 2557868"/>
              <a:gd name="connsiteX321" fmla="*/ 1468369 w 3093908"/>
              <a:gd name="connsiteY321" fmla="*/ 912075 h 2557868"/>
              <a:gd name="connsiteX322" fmla="*/ 1479816 w 3093908"/>
              <a:gd name="connsiteY322" fmla="*/ 926513 h 2557868"/>
              <a:gd name="connsiteX323" fmla="*/ 1499617 w 3093908"/>
              <a:gd name="connsiteY323" fmla="*/ 939695 h 2557868"/>
              <a:gd name="connsiteX324" fmla="*/ 1516324 w 3093908"/>
              <a:gd name="connsiteY324" fmla="*/ 951622 h 2557868"/>
              <a:gd name="connsiteX325" fmla="*/ 1534578 w 3093908"/>
              <a:gd name="connsiteY325" fmla="*/ 961665 h 2557868"/>
              <a:gd name="connsiteX326" fmla="*/ 1527772 w 3093908"/>
              <a:gd name="connsiteY326" fmla="*/ 977986 h 2557868"/>
              <a:gd name="connsiteX327" fmla="*/ 1577584 w 3093908"/>
              <a:gd name="connsiteY327" fmla="*/ 1011256 h 2557868"/>
              <a:gd name="connsiteX328" fmla="*/ 1610689 w 3093908"/>
              <a:gd name="connsiteY328" fmla="*/ 1011256 h 2557868"/>
              <a:gd name="connsiteX329" fmla="*/ 1653694 w 3093908"/>
              <a:gd name="connsiteY329" fmla="*/ 1009372 h 2557868"/>
              <a:gd name="connsiteX330" fmla="*/ 1703506 w 3093908"/>
              <a:gd name="connsiteY330" fmla="*/ 1006234 h 2557868"/>
              <a:gd name="connsiteX331" fmla="*/ 1754865 w 3093908"/>
              <a:gd name="connsiteY331" fmla="*/ 1006234 h 2557868"/>
              <a:gd name="connsiteX332" fmla="*/ 1806224 w 3093908"/>
              <a:gd name="connsiteY332" fmla="*/ 1006234 h 2557868"/>
              <a:gd name="connsiteX333" fmla="*/ 1854488 w 3093908"/>
              <a:gd name="connsiteY333" fmla="*/ 1006234 h 2557868"/>
              <a:gd name="connsiteX334" fmla="*/ 1897494 w 3093908"/>
              <a:gd name="connsiteY334" fmla="*/ 1011256 h 2557868"/>
              <a:gd name="connsiteX335" fmla="*/ 1930599 w 3093908"/>
              <a:gd name="connsiteY335" fmla="*/ 1014394 h 2557868"/>
              <a:gd name="connsiteX336" fmla="*/ 1953803 w 3093908"/>
              <a:gd name="connsiteY336" fmla="*/ 1021299 h 2557868"/>
              <a:gd name="connsiteX337" fmla="*/ 1978554 w 3093908"/>
              <a:gd name="connsiteY337" fmla="*/ 1036365 h 2557868"/>
              <a:gd name="connsiteX338" fmla="*/ 1993405 w 3093908"/>
              <a:gd name="connsiteY338" fmla="*/ 1054569 h 2557868"/>
              <a:gd name="connsiteX339" fmla="*/ 2001758 w 3093908"/>
              <a:gd name="connsiteY339" fmla="*/ 1069007 h 2557868"/>
              <a:gd name="connsiteX340" fmla="*/ 2008565 w 3093908"/>
              <a:gd name="connsiteY340" fmla="*/ 1087211 h 2557868"/>
              <a:gd name="connsiteX341" fmla="*/ 2016609 w 3093908"/>
              <a:gd name="connsiteY341" fmla="*/ 1107298 h 2557868"/>
              <a:gd name="connsiteX342" fmla="*/ 2029913 w 3093908"/>
              <a:gd name="connsiteY342" fmla="*/ 1130523 h 2557868"/>
              <a:gd name="connsiteX343" fmla="*/ 2039814 w 3093908"/>
              <a:gd name="connsiteY343" fmla="*/ 1140567 h 2557868"/>
              <a:gd name="connsiteX344" fmla="*/ 2053117 w 3093908"/>
              <a:gd name="connsiteY344" fmla="*/ 1143706 h 2557868"/>
              <a:gd name="connsiteX345" fmla="*/ 2068277 w 3093908"/>
              <a:gd name="connsiteY345" fmla="*/ 1145589 h 2557868"/>
              <a:gd name="connsiteX346" fmla="*/ 2084675 w 3093908"/>
              <a:gd name="connsiteY346" fmla="*/ 1148728 h 2557868"/>
              <a:gd name="connsiteX347" fmla="*/ 2101382 w 3093908"/>
              <a:gd name="connsiteY347" fmla="*/ 1151866 h 2557868"/>
              <a:gd name="connsiteX348" fmla="*/ 2117780 w 3093908"/>
              <a:gd name="connsiteY348" fmla="*/ 1185136 h 2557868"/>
              <a:gd name="connsiteX349" fmla="*/ 2127681 w 3093908"/>
              <a:gd name="connsiteY349" fmla="*/ 1188274 h 2557868"/>
              <a:gd name="connsiteX350" fmla="*/ 2149338 w 3093908"/>
              <a:gd name="connsiteY350" fmla="*/ 1188274 h 2557868"/>
              <a:gd name="connsiteX351" fmla="*/ 2177492 w 3093908"/>
              <a:gd name="connsiteY351" fmla="*/ 1192040 h 2557868"/>
              <a:gd name="connsiteX352" fmla="*/ 2207194 w 3093908"/>
              <a:gd name="connsiteY352" fmla="*/ 1192041 h 2557868"/>
              <a:gd name="connsiteX353" fmla="*/ 2235349 w 3093908"/>
              <a:gd name="connsiteY353" fmla="*/ 1193296 h 2557868"/>
              <a:gd name="connsiteX354" fmla="*/ 2258553 w 3093908"/>
              <a:gd name="connsiteY354" fmla="*/ 1195179 h 2557868"/>
              <a:gd name="connsiteX355" fmla="*/ 2287017 w 3093908"/>
              <a:gd name="connsiteY355" fmla="*/ 1203340 h 2557868"/>
              <a:gd name="connsiteX356" fmla="*/ 2321669 w 3093908"/>
              <a:gd name="connsiteY356" fmla="*/ 1213383 h 2557868"/>
              <a:gd name="connsiteX357" fmla="*/ 2356320 w 3093908"/>
              <a:gd name="connsiteY357" fmla="*/ 1221544 h 2557868"/>
              <a:gd name="connsiteX358" fmla="*/ 2389735 w 3093908"/>
              <a:gd name="connsiteY358" fmla="*/ 1229704 h 2557868"/>
              <a:gd name="connsiteX359" fmla="*/ 2417889 w 3093908"/>
              <a:gd name="connsiteY359" fmla="*/ 1234726 h 2557868"/>
              <a:gd name="connsiteX360" fmla="*/ 2450994 w 3093908"/>
              <a:gd name="connsiteY360" fmla="*/ 1236609 h 2557868"/>
              <a:gd name="connsiteX361" fmla="*/ 2487502 w 3093908"/>
              <a:gd name="connsiteY361" fmla="*/ 1236609 h 2557868"/>
              <a:gd name="connsiteX362" fmla="*/ 2525557 w 3093908"/>
              <a:gd name="connsiteY362" fmla="*/ 1234726 h 2557868"/>
              <a:gd name="connsiteX363" fmla="*/ 2560209 w 3093908"/>
              <a:gd name="connsiteY363" fmla="*/ 1234726 h 2557868"/>
              <a:gd name="connsiteX364" fmla="*/ 2591767 w 3093908"/>
              <a:gd name="connsiteY364" fmla="*/ 1239748 h 2557868"/>
              <a:gd name="connsiteX365" fmla="*/ 2600120 w 3093908"/>
              <a:gd name="connsiteY365" fmla="*/ 1221543 h 2557868"/>
              <a:gd name="connsiteX366" fmla="*/ 2613424 w 3093908"/>
              <a:gd name="connsiteY366" fmla="*/ 1208362 h 2557868"/>
              <a:gd name="connsiteX367" fmla="*/ 2626728 w 3093908"/>
              <a:gd name="connsiteY367" fmla="*/ 1193296 h 2557868"/>
              <a:gd name="connsiteX368" fmla="*/ 2634772 w 3093908"/>
              <a:gd name="connsiteY368" fmla="*/ 1180114 h 2557868"/>
              <a:gd name="connsiteX369" fmla="*/ 2643125 w 3093908"/>
              <a:gd name="connsiteY369" fmla="*/ 1161910 h 2557868"/>
              <a:gd name="connsiteX370" fmla="*/ 2644672 w 3093908"/>
              <a:gd name="connsiteY370" fmla="*/ 1143706 h 2557868"/>
              <a:gd name="connsiteX371" fmla="*/ 2643126 w 3093908"/>
              <a:gd name="connsiteY371" fmla="*/ 1130523 h 2557868"/>
              <a:gd name="connsiteX372" fmla="*/ 2643126 w 3093908"/>
              <a:gd name="connsiteY372" fmla="*/ 1115458 h 2557868"/>
              <a:gd name="connsiteX373" fmla="*/ 2644673 w 3093908"/>
              <a:gd name="connsiteY373" fmla="*/ 1097254 h 2557868"/>
              <a:gd name="connsiteX374" fmla="*/ 2651479 w 3093908"/>
              <a:gd name="connsiteY374" fmla="*/ 1070889 h 2557868"/>
              <a:gd name="connsiteX375" fmla="*/ 2669734 w 3093908"/>
              <a:gd name="connsiteY375" fmla="*/ 1031343 h 2557868"/>
              <a:gd name="connsiteX376" fmla="*/ 2691081 w 3093908"/>
              <a:gd name="connsiteY376" fmla="*/ 991168 h 2557868"/>
              <a:gd name="connsiteX377" fmla="*/ 2706241 w 3093908"/>
              <a:gd name="connsiteY377" fmla="*/ 951621 h 2557868"/>
              <a:gd name="connsiteX378" fmla="*/ 2712738 w 3093908"/>
              <a:gd name="connsiteY378" fmla="*/ 923374 h 2557868"/>
              <a:gd name="connsiteX379" fmla="*/ 2719545 w 3093908"/>
              <a:gd name="connsiteY379" fmla="*/ 888849 h 2557868"/>
              <a:gd name="connsiteX380" fmla="*/ 2722639 w 3093908"/>
              <a:gd name="connsiteY380" fmla="*/ 853697 h 2557868"/>
              <a:gd name="connsiteX381" fmla="*/ 2729446 w 3093908"/>
              <a:gd name="connsiteY381" fmla="*/ 820427 h 2557868"/>
              <a:gd name="connsiteX382" fmla="*/ 2735943 w 3093908"/>
              <a:gd name="connsiteY382" fmla="*/ 790924 h 2557868"/>
              <a:gd name="connsiteX383" fmla="*/ 2744297 w 3093908"/>
              <a:gd name="connsiteY383" fmla="*/ 765815 h 2557868"/>
              <a:gd name="connsiteX384" fmla="*/ 2757600 w 3093908"/>
              <a:gd name="connsiteY384" fmla="*/ 747611 h 2557868"/>
              <a:gd name="connsiteX385" fmla="*/ 2772451 w 3093908"/>
              <a:gd name="connsiteY385" fmla="*/ 728152 h 2557868"/>
              <a:gd name="connsiteX386" fmla="*/ 2782351 w 3093908"/>
              <a:gd name="connsiteY386" fmla="*/ 706181 h 2557868"/>
              <a:gd name="connsiteX387" fmla="*/ 2788849 w 3093908"/>
              <a:gd name="connsiteY387" fmla="*/ 677933 h 2557868"/>
              <a:gd name="connsiteX388" fmla="*/ 2788849 w 3093908"/>
              <a:gd name="connsiteY388" fmla="*/ 656591 h 2557868"/>
              <a:gd name="connsiteX389" fmla="*/ 2788849 w 3093908"/>
              <a:gd name="connsiteY389" fmla="*/ 638387 h 2557868"/>
              <a:gd name="connsiteX390" fmla="*/ 2787302 w 3093908"/>
              <a:gd name="connsiteY390" fmla="*/ 618299 h 2557868"/>
              <a:gd name="connsiteX391" fmla="*/ 2785754 w 3093908"/>
              <a:gd name="connsiteY391" fmla="*/ 598840 h 2557868"/>
              <a:gd name="connsiteX392" fmla="*/ 2788849 w 3093908"/>
              <a:gd name="connsiteY392" fmla="*/ 575614 h 2557868"/>
              <a:gd name="connsiteX393" fmla="*/ 2749247 w 3093908"/>
              <a:gd name="connsiteY393" fmla="*/ 540461 h 2557868"/>
              <a:gd name="connsiteX394" fmla="*/ 2709335 w 3093908"/>
              <a:gd name="connsiteY394" fmla="*/ 502798 h 2557868"/>
              <a:gd name="connsiteX395" fmla="*/ 2676230 w 3093908"/>
              <a:gd name="connsiteY395" fmla="*/ 461368 h 2557868"/>
              <a:gd name="connsiteX396" fmla="*/ 2648076 w 3093908"/>
              <a:gd name="connsiteY396" fmla="*/ 414916 h 2557868"/>
              <a:gd name="connsiteX397" fmla="*/ 2624872 w 3093908"/>
              <a:gd name="connsiteY397" fmla="*/ 361559 h 2557868"/>
              <a:gd name="connsiteX398" fmla="*/ 2598573 w 3093908"/>
              <a:gd name="connsiteY398" fmla="*/ 275561 h 2557868"/>
              <a:gd name="connsiteX399" fmla="*/ 2619921 w 3093908"/>
              <a:gd name="connsiteY399" fmla="*/ 260496 h 2557868"/>
              <a:gd name="connsiteX400" fmla="*/ 2644673 w 3093908"/>
              <a:gd name="connsiteY400" fmla="*/ 254219 h 2557868"/>
              <a:gd name="connsiteX401" fmla="*/ 2673137 w 3093908"/>
              <a:gd name="connsiteY401" fmla="*/ 241036 h 2557868"/>
              <a:gd name="connsiteX402" fmla="*/ 1148920 w 3093908"/>
              <a:gd name="connsiteY402" fmla="*/ 0 h 2557868"/>
              <a:gd name="connsiteX403" fmla="*/ 1238794 w 3093908"/>
              <a:gd name="connsiteY403" fmla="*/ 28794 h 2557868"/>
              <a:gd name="connsiteX404" fmla="*/ 1257447 w 3093908"/>
              <a:gd name="connsiteY404" fmla="*/ 42343 h 2557868"/>
              <a:gd name="connsiteX405" fmla="*/ 1267621 w 3093908"/>
              <a:gd name="connsiteY405" fmla="*/ 62668 h 2557868"/>
              <a:gd name="connsiteX406" fmla="*/ 1276100 w 3093908"/>
              <a:gd name="connsiteY406" fmla="*/ 81299 h 2557868"/>
              <a:gd name="connsiteX407" fmla="*/ 1286274 w 3093908"/>
              <a:gd name="connsiteY407" fmla="*/ 103318 h 2557868"/>
              <a:gd name="connsiteX408" fmla="*/ 1294753 w 3093908"/>
              <a:gd name="connsiteY408" fmla="*/ 123643 h 2557868"/>
              <a:gd name="connsiteX409" fmla="*/ 1350712 w 3093908"/>
              <a:gd name="connsiteY409" fmla="*/ 155824 h 2557868"/>
              <a:gd name="connsiteX410" fmla="*/ 1371061 w 3093908"/>
              <a:gd name="connsiteY410" fmla="*/ 176149 h 2557868"/>
              <a:gd name="connsiteX411" fmla="*/ 1393105 w 3093908"/>
              <a:gd name="connsiteY411" fmla="*/ 204942 h 2557868"/>
              <a:gd name="connsiteX412" fmla="*/ 1413454 w 3093908"/>
              <a:gd name="connsiteY412" fmla="*/ 237123 h 2557868"/>
              <a:gd name="connsiteX413" fmla="*/ 1428715 w 3093908"/>
              <a:gd name="connsiteY413" fmla="*/ 270998 h 2557868"/>
              <a:gd name="connsiteX414" fmla="*/ 1442281 w 3093908"/>
              <a:gd name="connsiteY414" fmla="*/ 296404 h 2557868"/>
              <a:gd name="connsiteX415" fmla="*/ 1442281 w 3093908"/>
              <a:gd name="connsiteY415" fmla="*/ 379397 h 2557868"/>
              <a:gd name="connsiteX416" fmla="*/ 1447368 w 3093908"/>
              <a:gd name="connsiteY416" fmla="*/ 406497 h 2557868"/>
              <a:gd name="connsiteX417" fmla="*/ 1457543 w 3093908"/>
              <a:gd name="connsiteY417" fmla="*/ 425129 h 2557868"/>
              <a:gd name="connsiteX418" fmla="*/ 1466021 w 3093908"/>
              <a:gd name="connsiteY418" fmla="*/ 443760 h 2557868"/>
              <a:gd name="connsiteX419" fmla="*/ 1472804 w 3093908"/>
              <a:gd name="connsiteY419" fmla="*/ 460697 h 2557868"/>
              <a:gd name="connsiteX420" fmla="*/ 1479587 w 3093908"/>
              <a:gd name="connsiteY420" fmla="*/ 475941 h 2557868"/>
              <a:gd name="connsiteX421" fmla="*/ 1482979 w 3093908"/>
              <a:gd name="connsiteY421" fmla="*/ 494572 h 2557868"/>
              <a:gd name="connsiteX422" fmla="*/ 1482979 w 3093908"/>
              <a:gd name="connsiteY422" fmla="*/ 516590 h 2557868"/>
              <a:gd name="connsiteX423" fmla="*/ 1481283 w 3093908"/>
              <a:gd name="connsiteY423" fmla="*/ 543690 h 2557868"/>
              <a:gd name="connsiteX424" fmla="*/ 1474500 w 3093908"/>
              <a:gd name="connsiteY424" fmla="*/ 580952 h 2557868"/>
              <a:gd name="connsiteX425" fmla="*/ 1467717 w 3093908"/>
              <a:gd name="connsiteY425" fmla="*/ 618215 h 2557868"/>
              <a:gd name="connsiteX426" fmla="*/ 1467717 w 3093908"/>
              <a:gd name="connsiteY426" fmla="*/ 652089 h 2557868"/>
              <a:gd name="connsiteX427" fmla="*/ 1467717 w 3093908"/>
              <a:gd name="connsiteY427" fmla="*/ 677495 h 2557868"/>
              <a:gd name="connsiteX428" fmla="*/ 1469413 w 3093908"/>
              <a:gd name="connsiteY428" fmla="*/ 699514 h 2557868"/>
              <a:gd name="connsiteX429" fmla="*/ 1469413 w 3093908"/>
              <a:gd name="connsiteY429" fmla="*/ 721533 h 2557868"/>
              <a:gd name="connsiteX430" fmla="*/ 1466021 w 3093908"/>
              <a:gd name="connsiteY430" fmla="*/ 740164 h 2557868"/>
              <a:gd name="connsiteX431" fmla="*/ 1457543 w 3093908"/>
              <a:gd name="connsiteY431" fmla="*/ 758795 h 2557868"/>
              <a:gd name="connsiteX432" fmla="*/ 1437194 w 3093908"/>
              <a:gd name="connsiteY432" fmla="*/ 779120 h 2557868"/>
              <a:gd name="connsiteX433" fmla="*/ 1406671 w 3093908"/>
              <a:gd name="connsiteY433" fmla="*/ 802832 h 2557868"/>
              <a:gd name="connsiteX434" fmla="*/ 1406671 w 3093908"/>
              <a:gd name="connsiteY434" fmla="*/ 860419 h 2557868"/>
              <a:gd name="connsiteX435" fmla="*/ 1420237 w 3093908"/>
              <a:gd name="connsiteY435" fmla="*/ 863807 h 2557868"/>
              <a:gd name="connsiteX436" fmla="*/ 1423628 w 3093908"/>
              <a:gd name="connsiteY436" fmla="*/ 870582 h 2557868"/>
              <a:gd name="connsiteX437" fmla="*/ 1423628 w 3093908"/>
              <a:gd name="connsiteY437" fmla="*/ 882438 h 2557868"/>
              <a:gd name="connsiteX438" fmla="*/ 1423628 w 3093908"/>
              <a:gd name="connsiteY438" fmla="*/ 897682 h 2557868"/>
              <a:gd name="connsiteX439" fmla="*/ 1410062 w 3093908"/>
              <a:gd name="connsiteY439" fmla="*/ 912925 h 2557868"/>
              <a:gd name="connsiteX440" fmla="*/ 1401584 w 3093908"/>
              <a:gd name="connsiteY440" fmla="*/ 926475 h 2557868"/>
              <a:gd name="connsiteX441" fmla="*/ 1388018 w 3093908"/>
              <a:gd name="connsiteY441" fmla="*/ 938332 h 2557868"/>
              <a:gd name="connsiteX442" fmla="*/ 1372756 w 3093908"/>
              <a:gd name="connsiteY442" fmla="*/ 948494 h 2557868"/>
              <a:gd name="connsiteX443" fmla="*/ 1345625 w 3093908"/>
              <a:gd name="connsiteY443" fmla="*/ 934944 h 2557868"/>
              <a:gd name="connsiteX444" fmla="*/ 1308319 w 3093908"/>
              <a:gd name="connsiteY444" fmla="*/ 923088 h 2557868"/>
              <a:gd name="connsiteX445" fmla="*/ 1264230 w 3093908"/>
              <a:gd name="connsiteY445" fmla="*/ 912925 h 2557868"/>
              <a:gd name="connsiteX446" fmla="*/ 1216749 w 3093908"/>
              <a:gd name="connsiteY446" fmla="*/ 901069 h 2557868"/>
              <a:gd name="connsiteX447" fmla="*/ 1169269 w 3093908"/>
              <a:gd name="connsiteY447" fmla="*/ 890907 h 2557868"/>
              <a:gd name="connsiteX448" fmla="*/ 1123484 w 3093908"/>
              <a:gd name="connsiteY448" fmla="*/ 879050 h 2557868"/>
              <a:gd name="connsiteX449" fmla="*/ 1079395 w 3093908"/>
              <a:gd name="connsiteY449" fmla="*/ 867194 h 2557868"/>
              <a:gd name="connsiteX450" fmla="*/ 1043785 w 3093908"/>
              <a:gd name="connsiteY450" fmla="*/ 851951 h 2557868"/>
              <a:gd name="connsiteX451" fmla="*/ 1014957 w 3093908"/>
              <a:gd name="connsiteY451" fmla="*/ 836707 h 2557868"/>
              <a:gd name="connsiteX452" fmla="*/ 999696 w 3093908"/>
              <a:gd name="connsiteY452" fmla="*/ 814688 h 2557868"/>
              <a:gd name="connsiteX453" fmla="*/ 996304 w 3093908"/>
              <a:gd name="connsiteY453" fmla="*/ 802832 h 2557868"/>
              <a:gd name="connsiteX454" fmla="*/ 996304 w 3093908"/>
              <a:gd name="connsiteY454" fmla="*/ 787588 h 2557868"/>
              <a:gd name="connsiteX455" fmla="*/ 996304 w 3093908"/>
              <a:gd name="connsiteY455" fmla="*/ 774039 h 2557868"/>
              <a:gd name="connsiteX456" fmla="*/ 992913 w 3093908"/>
              <a:gd name="connsiteY456" fmla="*/ 763876 h 2557868"/>
              <a:gd name="connsiteX457" fmla="*/ 970868 w 3093908"/>
              <a:gd name="connsiteY457" fmla="*/ 730002 h 2557868"/>
              <a:gd name="connsiteX458" fmla="*/ 938650 w 3093908"/>
              <a:gd name="connsiteY458" fmla="*/ 696127 h 2557868"/>
              <a:gd name="connsiteX459" fmla="*/ 903039 w 3093908"/>
              <a:gd name="connsiteY459" fmla="*/ 660558 h 2557868"/>
              <a:gd name="connsiteX460" fmla="*/ 865733 w 3093908"/>
              <a:gd name="connsiteY460" fmla="*/ 628377 h 2557868"/>
              <a:gd name="connsiteX461" fmla="*/ 836906 w 3093908"/>
              <a:gd name="connsiteY461" fmla="*/ 596196 h 2557868"/>
              <a:gd name="connsiteX462" fmla="*/ 813166 w 3093908"/>
              <a:gd name="connsiteY462" fmla="*/ 562321 h 2557868"/>
              <a:gd name="connsiteX463" fmla="*/ 796208 w 3093908"/>
              <a:gd name="connsiteY463" fmla="*/ 519978 h 2557868"/>
              <a:gd name="connsiteX464" fmla="*/ 782642 w 3093908"/>
              <a:gd name="connsiteY464" fmla="*/ 472553 h 2557868"/>
              <a:gd name="connsiteX465" fmla="*/ 775860 w 3093908"/>
              <a:gd name="connsiteY465" fmla="*/ 420047 h 2557868"/>
              <a:gd name="connsiteX466" fmla="*/ 775860 w 3093908"/>
              <a:gd name="connsiteY466" fmla="*/ 365847 h 2557868"/>
              <a:gd name="connsiteX467" fmla="*/ 782642 w 3093908"/>
              <a:gd name="connsiteY467" fmla="*/ 316729 h 2557868"/>
              <a:gd name="connsiteX468" fmla="*/ 794513 w 3093908"/>
              <a:gd name="connsiteY468" fmla="*/ 267611 h 2557868"/>
              <a:gd name="connsiteX469" fmla="*/ 809774 w 3093908"/>
              <a:gd name="connsiteY469" fmla="*/ 228655 h 2557868"/>
              <a:gd name="connsiteX470" fmla="*/ 831819 w 3093908"/>
              <a:gd name="connsiteY470" fmla="*/ 196474 h 2557868"/>
              <a:gd name="connsiteX471" fmla="*/ 819949 w 3093908"/>
              <a:gd name="connsiteY471" fmla="*/ 177843 h 2557868"/>
              <a:gd name="connsiteX472" fmla="*/ 826731 w 3093908"/>
              <a:gd name="connsiteY472" fmla="*/ 177842 h 2557868"/>
              <a:gd name="connsiteX473" fmla="*/ 841993 w 3093908"/>
              <a:gd name="connsiteY473" fmla="*/ 171067 h 2557868"/>
              <a:gd name="connsiteX474" fmla="*/ 852167 w 3093908"/>
              <a:gd name="connsiteY474" fmla="*/ 157517 h 2557868"/>
              <a:gd name="connsiteX475" fmla="*/ 862342 w 3093908"/>
              <a:gd name="connsiteY475" fmla="*/ 142274 h 2557868"/>
              <a:gd name="connsiteX476" fmla="*/ 870821 w 3093908"/>
              <a:gd name="connsiteY476" fmla="*/ 130418 h 2557868"/>
              <a:gd name="connsiteX477" fmla="*/ 880995 w 3093908"/>
              <a:gd name="connsiteY477" fmla="*/ 118562 h 2557868"/>
              <a:gd name="connsiteX478" fmla="*/ 916605 w 3093908"/>
              <a:gd name="connsiteY478" fmla="*/ 99931 h 2557868"/>
              <a:gd name="connsiteX479" fmla="*/ 952215 w 3093908"/>
              <a:gd name="connsiteY479" fmla="*/ 86381 h 2557868"/>
              <a:gd name="connsiteX480" fmla="*/ 989521 w 3093908"/>
              <a:gd name="connsiteY480" fmla="*/ 67749 h 2557868"/>
              <a:gd name="connsiteX481" fmla="*/ 992913 w 3093908"/>
              <a:gd name="connsiteY481" fmla="*/ 67749 h 2557868"/>
              <a:gd name="connsiteX482" fmla="*/ 999696 w 3093908"/>
              <a:gd name="connsiteY482" fmla="*/ 40650 h 2557868"/>
              <a:gd name="connsiteX483" fmla="*/ 1014957 w 3093908"/>
              <a:gd name="connsiteY483" fmla="*/ 42343 h 2557868"/>
              <a:gd name="connsiteX484" fmla="*/ 1026827 w 3093908"/>
              <a:gd name="connsiteY484" fmla="*/ 44037 h 2557868"/>
              <a:gd name="connsiteX485" fmla="*/ 1037002 w 3093908"/>
              <a:gd name="connsiteY485" fmla="*/ 45731 h 2557868"/>
              <a:gd name="connsiteX486" fmla="*/ 1050568 w 3093908"/>
              <a:gd name="connsiteY486" fmla="*/ 50812 h 2557868"/>
              <a:gd name="connsiteX487" fmla="*/ 1052263 w 3093908"/>
              <a:gd name="connsiteY487" fmla="*/ 42343 h 2557868"/>
              <a:gd name="connsiteX488" fmla="*/ 1055655 w 3093908"/>
              <a:gd name="connsiteY488" fmla="*/ 35568 h 2557868"/>
              <a:gd name="connsiteX489" fmla="*/ 1057351 w 3093908"/>
              <a:gd name="connsiteY489" fmla="*/ 30487 h 2557868"/>
              <a:gd name="connsiteX490" fmla="*/ 1060742 w 3093908"/>
              <a:gd name="connsiteY490" fmla="*/ 28793 h 2557868"/>
              <a:gd name="connsiteX491" fmla="*/ 1065829 w 3093908"/>
              <a:gd name="connsiteY491" fmla="*/ 27100 h 2557868"/>
              <a:gd name="connsiteX492" fmla="*/ 1072612 w 3093908"/>
              <a:gd name="connsiteY492" fmla="*/ 25406 h 2557868"/>
              <a:gd name="connsiteX493" fmla="*/ 1082786 w 3093908"/>
              <a:gd name="connsiteY493" fmla="*/ 22018 h 2557868"/>
              <a:gd name="connsiteX494" fmla="*/ 1104831 w 3093908"/>
              <a:gd name="connsiteY494" fmla="*/ 15243 h 2557868"/>
              <a:gd name="connsiteX495" fmla="*/ 1126875 w 3093908"/>
              <a:gd name="connsiteY495" fmla="*/ 8469 h 2557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Lst>
            <a:rect l="l" t="t" r="r" b="b"/>
            <a:pathLst>
              <a:path w="3093908" h="2557868">
                <a:moveTo>
                  <a:pt x="1380104" y="960640"/>
                </a:moveTo>
                <a:lnTo>
                  <a:pt x="1404926" y="974839"/>
                </a:lnTo>
                <a:lnTo>
                  <a:pt x="1419110" y="987262"/>
                </a:lnTo>
                <a:lnTo>
                  <a:pt x="1426202" y="994361"/>
                </a:lnTo>
                <a:lnTo>
                  <a:pt x="1426202" y="997911"/>
                </a:lnTo>
                <a:lnTo>
                  <a:pt x="1419110" y="1026307"/>
                </a:lnTo>
                <a:lnTo>
                  <a:pt x="1417337" y="1045830"/>
                </a:lnTo>
                <a:lnTo>
                  <a:pt x="1413791" y="1058253"/>
                </a:lnTo>
                <a:lnTo>
                  <a:pt x="1413791" y="1065352"/>
                </a:lnTo>
                <a:lnTo>
                  <a:pt x="1413791" y="1067128"/>
                </a:lnTo>
                <a:lnTo>
                  <a:pt x="1420883" y="1090200"/>
                </a:lnTo>
                <a:lnTo>
                  <a:pt x="1427975" y="1120371"/>
                </a:lnTo>
                <a:lnTo>
                  <a:pt x="1442159" y="1143443"/>
                </a:lnTo>
                <a:lnTo>
                  <a:pt x="1452797" y="1161191"/>
                </a:lnTo>
                <a:lnTo>
                  <a:pt x="1461662" y="1175389"/>
                </a:lnTo>
                <a:lnTo>
                  <a:pt x="1466982" y="1177164"/>
                </a:lnTo>
                <a:lnTo>
                  <a:pt x="1491804" y="1205561"/>
                </a:lnTo>
                <a:lnTo>
                  <a:pt x="1507761" y="1223308"/>
                </a:lnTo>
                <a:lnTo>
                  <a:pt x="1518399" y="1237507"/>
                </a:lnTo>
                <a:lnTo>
                  <a:pt x="1520172" y="1241056"/>
                </a:lnTo>
                <a:lnTo>
                  <a:pt x="1543221" y="1290751"/>
                </a:lnTo>
                <a:lnTo>
                  <a:pt x="1566271" y="1342219"/>
                </a:lnTo>
                <a:lnTo>
                  <a:pt x="1589320" y="1395463"/>
                </a:lnTo>
                <a:lnTo>
                  <a:pt x="1608823" y="1448707"/>
                </a:lnTo>
                <a:lnTo>
                  <a:pt x="1628326" y="1501950"/>
                </a:lnTo>
                <a:lnTo>
                  <a:pt x="1646057" y="1551644"/>
                </a:lnTo>
                <a:lnTo>
                  <a:pt x="1662014" y="1597789"/>
                </a:lnTo>
                <a:lnTo>
                  <a:pt x="1676198" y="1638609"/>
                </a:lnTo>
                <a:lnTo>
                  <a:pt x="1685063" y="1674105"/>
                </a:lnTo>
                <a:lnTo>
                  <a:pt x="1693928" y="1698952"/>
                </a:lnTo>
                <a:lnTo>
                  <a:pt x="1699247" y="1714925"/>
                </a:lnTo>
                <a:lnTo>
                  <a:pt x="1701020" y="1722024"/>
                </a:lnTo>
                <a:lnTo>
                  <a:pt x="1715204" y="1762844"/>
                </a:lnTo>
                <a:lnTo>
                  <a:pt x="1725842" y="1814313"/>
                </a:lnTo>
                <a:lnTo>
                  <a:pt x="1740026" y="1871106"/>
                </a:lnTo>
                <a:lnTo>
                  <a:pt x="1752438" y="1933224"/>
                </a:lnTo>
                <a:lnTo>
                  <a:pt x="1763076" y="2000666"/>
                </a:lnTo>
                <a:lnTo>
                  <a:pt x="1775487" y="2066333"/>
                </a:lnTo>
                <a:lnTo>
                  <a:pt x="1784352" y="2135550"/>
                </a:lnTo>
                <a:lnTo>
                  <a:pt x="1793217" y="2199442"/>
                </a:lnTo>
                <a:lnTo>
                  <a:pt x="1802082" y="2265109"/>
                </a:lnTo>
                <a:lnTo>
                  <a:pt x="1810947" y="2321902"/>
                </a:lnTo>
                <a:lnTo>
                  <a:pt x="1816266" y="2371596"/>
                </a:lnTo>
                <a:lnTo>
                  <a:pt x="1822384" y="2409869"/>
                </a:lnTo>
                <a:lnTo>
                  <a:pt x="1568614" y="2444853"/>
                </a:lnTo>
                <a:lnTo>
                  <a:pt x="1560952" y="2376921"/>
                </a:lnTo>
                <a:lnTo>
                  <a:pt x="1550313" y="2218965"/>
                </a:lnTo>
                <a:lnTo>
                  <a:pt x="1544994" y="2146198"/>
                </a:lnTo>
                <a:lnTo>
                  <a:pt x="1537902" y="2078757"/>
                </a:lnTo>
                <a:lnTo>
                  <a:pt x="1534356" y="2018414"/>
                </a:lnTo>
                <a:lnTo>
                  <a:pt x="1527264" y="1963395"/>
                </a:lnTo>
                <a:lnTo>
                  <a:pt x="1521945" y="1919025"/>
                </a:lnTo>
                <a:lnTo>
                  <a:pt x="1518399" y="1885305"/>
                </a:lnTo>
                <a:lnTo>
                  <a:pt x="1514853" y="1864007"/>
                </a:lnTo>
                <a:lnTo>
                  <a:pt x="1514853" y="1855133"/>
                </a:lnTo>
                <a:lnTo>
                  <a:pt x="1507761" y="1817863"/>
                </a:lnTo>
                <a:lnTo>
                  <a:pt x="1500669" y="1778817"/>
                </a:lnTo>
                <a:lnTo>
                  <a:pt x="1491804" y="1739772"/>
                </a:lnTo>
                <a:lnTo>
                  <a:pt x="1482939" y="1706051"/>
                </a:lnTo>
                <a:lnTo>
                  <a:pt x="1474074" y="1674105"/>
                </a:lnTo>
                <a:lnTo>
                  <a:pt x="1466982" y="1651033"/>
                </a:lnTo>
                <a:lnTo>
                  <a:pt x="1461662" y="1635059"/>
                </a:lnTo>
                <a:lnTo>
                  <a:pt x="1461662" y="1627960"/>
                </a:lnTo>
                <a:lnTo>
                  <a:pt x="1410245" y="1471779"/>
                </a:lnTo>
                <a:lnTo>
                  <a:pt x="1360601" y="1331571"/>
                </a:lnTo>
                <a:lnTo>
                  <a:pt x="1349962" y="1297850"/>
                </a:lnTo>
                <a:lnTo>
                  <a:pt x="1342870" y="1260579"/>
                </a:lnTo>
                <a:lnTo>
                  <a:pt x="1341097" y="1223309"/>
                </a:lnTo>
                <a:lnTo>
                  <a:pt x="1339324" y="1189588"/>
                </a:lnTo>
                <a:lnTo>
                  <a:pt x="1341097" y="1157641"/>
                </a:lnTo>
                <a:lnTo>
                  <a:pt x="1342870" y="1131020"/>
                </a:lnTo>
                <a:lnTo>
                  <a:pt x="1342870" y="1115047"/>
                </a:lnTo>
                <a:lnTo>
                  <a:pt x="1344643" y="1107948"/>
                </a:lnTo>
                <a:lnTo>
                  <a:pt x="1325140" y="1090200"/>
                </a:lnTo>
                <a:lnTo>
                  <a:pt x="1303864" y="1072451"/>
                </a:lnTo>
                <a:lnTo>
                  <a:pt x="1286134" y="1052929"/>
                </a:lnTo>
                <a:lnTo>
                  <a:pt x="1271949" y="1040506"/>
                </a:lnTo>
                <a:lnTo>
                  <a:pt x="1261312" y="1029857"/>
                </a:lnTo>
                <a:lnTo>
                  <a:pt x="1257765" y="1026307"/>
                </a:lnTo>
                <a:lnTo>
                  <a:pt x="1273723" y="1003235"/>
                </a:lnTo>
                <a:lnTo>
                  <a:pt x="1287907" y="983712"/>
                </a:lnTo>
                <a:lnTo>
                  <a:pt x="1294999" y="978388"/>
                </a:lnTo>
                <a:lnTo>
                  <a:pt x="1300318" y="973064"/>
                </a:lnTo>
                <a:lnTo>
                  <a:pt x="1328686" y="974838"/>
                </a:lnTo>
                <a:lnTo>
                  <a:pt x="1351735" y="973063"/>
                </a:lnTo>
                <a:lnTo>
                  <a:pt x="1365920" y="971289"/>
                </a:lnTo>
                <a:lnTo>
                  <a:pt x="1374785" y="965965"/>
                </a:lnTo>
                <a:lnTo>
                  <a:pt x="1380104" y="964190"/>
                </a:lnTo>
                <a:close/>
                <a:moveTo>
                  <a:pt x="992526" y="897010"/>
                </a:moveTo>
                <a:cubicBezTo>
                  <a:pt x="995929" y="908936"/>
                  <a:pt x="999023" y="921491"/>
                  <a:pt x="1002426" y="933418"/>
                </a:cubicBezTo>
                <a:cubicBezTo>
                  <a:pt x="1007995" y="944716"/>
                  <a:pt x="1013564" y="956643"/>
                  <a:pt x="1019133" y="967943"/>
                </a:cubicBezTo>
                <a:cubicBezTo>
                  <a:pt x="1026249" y="978614"/>
                  <a:pt x="1033675" y="988657"/>
                  <a:pt x="1040791" y="999329"/>
                </a:cubicBezTo>
                <a:lnTo>
                  <a:pt x="1062139" y="1031343"/>
                </a:lnTo>
                <a:lnTo>
                  <a:pt x="1080393" y="1060846"/>
                </a:lnTo>
                <a:lnTo>
                  <a:pt x="1116901" y="1130523"/>
                </a:lnTo>
                <a:cubicBezTo>
                  <a:pt x="1128039" y="1155632"/>
                  <a:pt x="1138867" y="1181369"/>
                  <a:pt x="1150006" y="1206478"/>
                </a:cubicBezTo>
                <a:cubicBezTo>
                  <a:pt x="1159906" y="1232215"/>
                  <a:pt x="1170116" y="1257324"/>
                  <a:pt x="1180017" y="1283061"/>
                </a:cubicBezTo>
                <a:lnTo>
                  <a:pt x="1218072" y="1407351"/>
                </a:lnTo>
                <a:cubicBezTo>
                  <a:pt x="1229519" y="1450664"/>
                  <a:pt x="1241276" y="1493349"/>
                  <a:pt x="1252723" y="1536662"/>
                </a:cubicBezTo>
                <a:cubicBezTo>
                  <a:pt x="1262005" y="1579347"/>
                  <a:pt x="1271596" y="1622660"/>
                  <a:pt x="1280878" y="1665346"/>
                </a:cubicBezTo>
                <a:cubicBezTo>
                  <a:pt x="1289231" y="1709914"/>
                  <a:pt x="1297585" y="1753855"/>
                  <a:pt x="1305939" y="1798424"/>
                </a:cubicBezTo>
                <a:cubicBezTo>
                  <a:pt x="1315220" y="1844247"/>
                  <a:pt x="1324811" y="1890071"/>
                  <a:pt x="1334093" y="1935896"/>
                </a:cubicBezTo>
                <a:cubicBezTo>
                  <a:pt x="1343994" y="1982347"/>
                  <a:pt x="1353894" y="2028171"/>
                  <a:pt x="1363795" y="2074623"/>
                </a:cubicBezTo>
                <a:cubicBezTo>
                  <a:pt x="1370292" y="2102243"/>
                  <a:pt x="1377099" y="2129863"/>
                  <a:pt x="1383596" y="2157482"/>
                </a:cubicBezTo>
                <a:cubicBezTo>
                  <a:pt x="1390402" y="2185730"/>
                  <a:pt x="1396900" y="2213978"/>
                  <a:pt x="1403706" y="2242225"/>
                </a:cubicBezTo>
                <a:cubicBezTo>
                  <a:pt x="1408656" y="2271101"/>
                  <a:pt x="1413607" y="2299348"/>
                  <a:pt x="1418557" y="2328224"/>
                </a:cubicBezTo>
                <a:cubicBezTo>
                  <a:pt x="1422888" y="2357727"/>
                  <a:pt x="1427529" y="2386602"/>
                  <a:pt x="1431861" y="2416106"/>
                </a:cubicBezTo>
                <a:lnTo>
                  <a:pt x="1436794" y="2463025"/>
                </a:lnTo>
                <a:lnTo>
                  <a:pt x="748798" y="2557868"/>
                </a:lnTo>
                <a:lnTo>
                  <a:pt x="745632" y="2527213"/>
                </a:lnTo>
                <a:cubicBezTo>
                  <a:pt x="746869" y="2505243"/>
                  <a:pt x="747798" y="2482645"/>
                  <a:pt x="749035" y="2460674"/>
                </a:cubicBezTo>
                <a:cubicBezTo>
                  <a:pt x="750273" y="2436193"/>
                  <a:pt x="751201" y="2412339"/>
                  <a:pt x="752438" y="2387858"/>
                </a:cubicBezTo>
                <a:cubicBezTo>
                  <a:pt x="753985" y="2362749"/>
                  <a:pt x="755842" y="2338268"/>
                  <a:pt x="757389" y="2313159"/>
                </a:cubicBezTo>
                <a:cubicBezTo>
                  <a:pt x="758008" y="2287422"/>
                  <a:pt x="758317" y="2261057"/>
                  <a:pt x="758936" y="2235321"/>
                </a:cubicBezTo>
                <a:cubicBezTo>
                  <a:pt x="758317" y="2210839"/>
                  <a:pt x="758007" y="2186985"/>
                  <a:pt x="757389" y="2162505"/>
                </a:cubicBezTo>
                <a:lnTo>
                  <a:pt x="749035" y="2096593"/>
                </a:lnTo>
                <a:cubicBezTo>
                  <a:pt x="742847" y="2030682"/>
                  <a:pt x="736969" y="1965399"/>
                  <a:pt x="730781" y="1899487"/>
                </a:cubicBezTo>
                <a:cubicBezTo>
                  <a:pt x="729543" y="1910159"/>
                  <a:pt x="728615" y="1920202"/>
                  <a:pt x="727378" y="1930873"/>
                </a:cubicBezTo>
                <a:lnTo>
                  <a:pt x="715930" y="1954099"/>
                </a:lnTo>
                <a:cubicBezTo>
                  <a:pt x="712527" y="1960376"/>
                  <a:pt x="709433" y="1967282"/>
                  <a:pt x="706030" y="1973559"/>
                </a:cubicBezTo>
                <a:lnTo>
                  <a:pt x="697676" y="1990507"/>
                </a:lnTo>
                <a:cubicBezTo>
                  <a:pt x="696129" y="1996785"/>
                  <a:pt x="694273" y="2002434"/>
                  <a:pt x="692726" y="2008711"/>
                </a:cubicBezTo>
                <a:cubicBezTo>
                  <a:pt x="692417" y="2014361"/>
                  <a:pt x="692107" y="2019383"/>
                  <a:pt x="691798" y="2025032"/>
                </a:cubicBezTo>
                <a:lnTo>
                  <a:pt x="685920" y="2036959"/>
                </a:lnTo>
                <a:cubicBezTo>
                  <a:pt x="682516" y="2043864"/>
                  <a:pt x="679422" y="2051397"/>
                  <a:pt x="676019" y="2058302"/>
                </a:cubicBezTo>
                <a:lnTo>
                  <a:pt x="664571" y="2083411"/>
                </a:lnTo>
                <a:cubicBezTo>
                  <a:pt x="662406" y="2092827"/>
                  <a:pt x="659931" y="2101615"/>
                  <a:pt x="657765" y="2111031"/>
                </a:cubicBezTo>
                <a:lnTo>
                  <a:pt x="651268" y="2141161"/>
                </a:lnTo>
                <a:cubicBezTo>
                  <a:pt x="650030" y="2148694"/>
                  <a:pt x="649102" y="2156855"/>
                  <a:pt x="647864" y="2164388"/>
                </a:cubicBezTo>
                <a:cubicBezTo>
                  <a:pt x="647246" y="2170665"/>
                  <a:pt x="646936" y="2176314"/>
                  <a:pt x="646317" y="2182592"/>
                </a:cubicBezTo>
                <a:cubicBezTo>
                  <a:pt x="645080" y="2184475"/>
                  <a:pt x="644151" y="2186985"/>
                  <a:pt x="642914" y="2188869"/>
                </a:cubicBezTo>
                <a:lnTo>
                  <a:pt x="609809" y="2220883"/>
                </a:lnTo>
                <a:lnTo>
                  <a:pt x="578251" y="2247247"/>
                </a:lnTo>
                <a:lnTo>
                  <a:pt x="548550" y="2271729"/>
                </a:lnTo>
                <a:cubicBezTo>
                  <a:pt x="538649" y="2279261"/>
                  <a:pt x="528440" y="2286166"/>
                  <a:pt x="518539" y="2293699"/>
                </a:cubicBezTo>
                <a:lnTo>
                  <a:pt x="482340" y="2313158"/>
                </a:lnTo>
                <a:lnTo>
                  <a:pt x="437479" y="2330107"/>
                </a:lnTo>
                <a:lnTo>
                  <a:pt x="400971" y="2336384"/>
                </a:lnTo>
                <a:lnTo>
                  <a:pt x="369413" y="2331362"/>
                </a:lnTo>
                <a:lnTo>
                  <a:pt x="338164" y="2321947"/>
                </a:lnTo>
                <a:lnTo>
                  <a:pt x="311557" y="2301859"/>
                </a:lnTo>
                <a:cubicBezTo>
                  <a:pt x="302584" y="2294954"/>
                  <a:pt x="293921" y="2287422"/>
                  <a:pt x="284949" y="2280517"/>
                </a:cubicBezTo>
                <a:cubicBezTo>
                  <a:pt x="277214" y="2272356"/>
                  <a:pt x="269479" y="2263568"/>
                  <a:pt x="261745" y="2255408"/>
                </a:cubicBezTo>
                <a:lnTo>
                  <a:pt x="240397" y="2227160"/>
                </a:lnTo>
                <a:cubicBezTo>
                  <a:pt x="234209" y="2218372"/>
                  <a:pt x="228330" y="2209584"/>
                  <a:pt x="222143" y="2200796"/>
                </a:cubicBezTo>
                <a:cubicBezTo>
                  <a:pt x="216574" y="2193263"/>
                  <a:pt x="211005" y="2185103"/>
                  <a:pt x="205435" y="2177570"/>
                </a:cubicBezTo>
                <a:cubicBezTo>
                  <a:pt x="201104" y="2170665"/>
                  <a:pt x="196463" y="2164387"/>
                  <a:pt x="192132" y="2157482"/>
                </a:cubicBezTo>
                <a:cubicBezTo>
                  <a:pt x="188419" y="2153716"/>
                  <a:pt x="184397" y="2149950"/>
                  <a:pt x="180684" y="2146183"/>
                </a:cubicBezTo>
                <a:cubicBezTo>
                  <a:pt x="169546" y="2133001"/>
                  <a:pt x="158717" y="2119191"/>
                  <a:pt x="147579" y="2106009"/>
                </a:cubicBezTo>
                <a:lnTo>
                  <a:pt x="119425" y="2060185"/>
                </a:lnTo>
                <a:lnTo>
                  <a:pt x="96220" y="2003690"/>
                </a:lnTo>
                <a:cubicBezTo>
                  <a:pt x="90652" y="1983602"/>
                  <a:pt x="85082" y="1964143"/>
                  <a:pt x="79513" y="1944056"/>
                </a:cubicBezTo>
                <a:cubicBezTo>
                  <a:pt x="75182" y="1922085"/>
                  <a:pt x="70541" y="1899487"/>
                  <a:pt x="66210" y="1877517"/>
                </a:cubicBezTo>
                <a:cubicBezTo>
                  <a:pt x="64663" y="1854291"/>
                  <a:pt x="62806" y="1831065"/>
                  <a:pt x="61259" y="1807839"/>
                </a:cubicBezTo>
                <a:lnTo>
                  <a:pt x="61259" y="1740045"/>
                </a:lnTo>
                <a:lnTo>
                  <a:pt x="69613" y="1672250"/>
                </a:lnTo>
                <a:cubicBezTo>
                  <a:pt x="71160" y="1661579"/>
                  <a:pt x="73016" y="1651536"/>
                  <a:pt x="74563" y="1640864"/>
                </a:cubicBezTo>
                <a:cubicBezTo>
                  <a:pt x="73944" y="1630821"/>
                  <a:pt x="73635" y="1620777"/>
                  <a:pt x="73016" y="1610733"/>
                </a:cubicBezTo>
                <a:lnTo>
                  <a:pt x="73016" y="1581230"/>
                </a:lnTo>
                <a:lnTo>
                  <a:pt x="73016" y="1552983"/>
                </a:lnTo>
                <a:cubicBezTo>
                  <a:pt x="73944" y="1545450"/>
                  <a:pt x="75182" y="1537289"/>
                  <a:pt x="76110" y="1529757"/>
                </a:cubicBezTo>
                <a:cubicBezTo>
                  <a:pt x="70541" y="1512808"/>
                  <a:pt x="65282" y="1495232"/>
                  <a:pt x="59713" y="1478283"/>
                </a:cubicBezTo>
                <a:cubicBezTo>
                  <a:pt x="53215" y="1459452"/>
                  <a:pt x="46409" y="1440620"/>
                  <a:pt x="39911" y="1421788"/>
                </a:cubicBezTo>
                <a:cubicBezTo>
                  <a:pt x="34342" y="1402329"/>
                  <a:pt x="28773" y="1383497"/>
                  <a:pt x="23204" y="1364038"/>
                </a:cubicBezTo>
                <a:lnTo>
                  <a:pt x="8354" y="1307542"/>
                </a:lnTo>
                <a:cubicBezTo>
                  <a:pt x="5569" y="1288710"/>
                  <a:pt x="2785" y="1270506"/>
                  <a:pt x="0" y="1251675"/>
                </a:cubicBezTo>
                <a:lnTo>
                  <a:pt x="33105" y="1218405"/>
                </a:lnTo>
                <a:lnTo>
                  <a:pt x="79513" y="1192040"/>
                </a:lnTo>
                <a:lnTo>
                  <a:pt x="127469" y="1170070"/>
                </a:lnTo>
                <a:lnTo>
                  <a:pt x="184088" y="1155632"/>
                </a:lnTo>
                <a:lnTo>
                  <a:pt x="240397" y="1148727"/>
                </a:lnTo>
                <a:cubicBezTo>
                  <a:pt x="245347" y="1151866"/>
                  <a:pt x="250297" y="1155633"/>
                  <a:pt x="255247" y="1158771"/>
                </a:cubicBezTo>
                <a:cubicBezTo>
                  <a:pt x="260816" y="1160654"/>
                  <a:pt x="266076" y="1163165"/>
                  <a:pt x="271645" y="1165048"/>
                </a:cubicBezTo>
                <a:cubicBezTo>
                  <a:pt x="277833" y="1166932"/>
                  <a:pt x="283711" y="1168187"/>
                  <a:pt x="289899" y="1170070"/>
                </a:cubicBezTo>
                <a:cubicBezTo>
                  <a:pt x="295468" y="1172581"/>
                  <a:pt x="301037" y="1175720"/>
                  <a:pt x="306606" y="1178231"/>
                </a:cubicBezTo>
                <a:cubicBezTo>
                  <a:pt x="311557" y="1182625"/>
                  <a:pt x="316507" y="1187646"/>
                  <a:pt x="321457" y="1192040"/>
                </a:cubicBezTo>
                <a:lnTo>
                  <a:pt x="338164" y="1216522"/>
                </a:lnTo>
                <a:cubicBezTo>
                  <a:pt x="341877" y="1225938"/>
                  <a:pt x="345899" y="1235354"/>
                  <a:pt x="349612" y="1244770"/>
                </a:cubicBezTo>
                <a:lnTo>
                  <a:pt x="336308" y="1266112"/>
                </a:lnTo>
                <a:cubicBezTo>
                  <a:pt x="334761" y="1273645"/>
                  <a:pt x="332905" y="1280550"/>
                  <a:pt x="331358" y="1288083"/>
                </a:cubicBezTo>
                <a:cubicBezTo>
                  <a:pt x="332905" y="1294988"/>
                  <a:pt x="334761" y="1302520"/>
                  <a:pt x="336308" y="1309425"/>
                </a:cubicBezTo>
                <a:cubicBezTo>
                  <a:pt x="337855" y="1316330"/>
                  <a:pt x="339711" y="1323863"/>
                  <a:pt x="341258" y="1330768"/>
                </a:cubicBezTo>
                <a:cubicBezTo>
                  <a:pt x="342496" y="1338301"/>
                  <a:pt x="343424" y="1346461"/>
                  <a:pt x="344661" y="1353994"/>
                </a:cubicBezTo>
                <a:cubicBezTo>
                  <a:pt x="344043" y="1361526"/>
                  <a:pt x="343733" y="1369687"/>
                  <a:pt x="343114" y="1377220"/>
                </a:cubicBezTo>
                <a:cubicBezTo>
                  <a:pt x="339092" y="1386008"/>
                  <a:pt x="335380" y="1394796"/>
                  <a:pt x="331358" y="1403584"/>
                </a:cubicBezTo>
                <a:lnTo>
                  <a:pt x="278452" y="1425555"/>
                </a:lnTo>
                <a:lnTo>
                  <a:pt x="278452" y="1448781"/>
                </a:lnTo>
                <a:cubicBezTo>
                  <a:pt x="279071" y="1456313"/>
                  <a:pt x="279380" y="1464473"/>
                  <a:pt x="279999" y="1472006"/>
                </a:cubicBezTo>
                <a:cubicBezTo>
                  <a:pt x="281236" y="1480794"/>
                  <a:pt x="282164" y="1489582"/>
                  <a:pt x="283402" y="1498371"/>
                </a:cubicBezTo>
                <a:lnTo>
                  <a:pt x="283402" y="1522852"/>
                </a:lnTo>
                <a:cubicBezTo>
                  <a:pt x="282164" y="1531013"/>
                  <a:pt x="281236" y="1539801"/>
                  <a:pt x="279999" y="1547961"/>
                </a:cubicBezTo>
                <a:cubicBezTo>
                  <a:pt x="278452" y="1554866"/>
                  <a:pt x="276595" y="1561143"/>
                  <a:pt x="275048" y="1568048"/>
                </a:cubicBezTo>
                <a:cubicBezTo>
                  <a:pt x="270717" y="1573698"/>
                  <a:pt x="266076" y="1578720"/>
                  <a:pt x="261745" y="1584369"/>
                </a:cubicBezTo>
                <a:lnTo>
                  <a:pt x="275048" y="1609478"/>
                </a:lnTo>
                <a:cubicBezTo>
                  <a:pt x="279999" y="1617011"/>
                  <a:pt x="284949" y="1625171"/>
                  <a:pt x="289899" y="1632704"/>
                </a:cubicBezTo>
                <a:cubicBezTo>
                  <a:pt x="295468" y="1639609"/>
                  <a:pt x="301037" y="1647142"/>
                  <a:pt x="306606" y="1654047"/>
                </a:cubicBezTo>
                <a:lnTo>
                  <a:pt x="323004" y="1669112"/>
                </a:lnTo>
                <a:cubicBezTo>
                  <a:pt x="327954" y="1670995"/>
                  <a:pt x="333214" y="1673506"/>
                  <a:pt x="338164" y="1675389"/>
                </a:cubicBezTo>
                <a:cubicBezTo>
                  <a:pt x="341877" y="1669740"/>
                  <a:pt x="345899" y="1664718"/>
                  <a:pt x="349612" y="1659068"/>
                </a:cubicBezTo>
                <a:lnTo>
                  <a:pt x="357965" y="1630821"/>
                </a:lnTo>
                <a:cubicBezTo>
                  <a:pt x="361678" y="1619522"/>
                  <a:pt x="365700" y="1607595"/>
                  <a:pt x="369413" y="1596296"/>
                </a:cubicBezTo>
                <a:cubicBezTo>
                  <a:pt x="372816" y="1583113"/>
                  <a:pt x="376219" y="1569304"/>
                  <a:pt x="379622" y="1556122"/>
                </a:cubicBezTo>
                <a:cubicBezTo>
                  <a:pt x="381788" y="1541684"/>
                  <a:pt x="383954" y="1527874"/>
                  <a:pt x="386120" y="1513436"/>
                </a:cubicBezTo>
                <a:lnTo>
                  <a:pt x="394473" y="1472006"/>
                </a:lnTo>
                <a:cubicBezTo>
                  <a:pt x="396020" y="1459452"/>
                  <a:pt x="397877" y="1446270"/>
                  <a:pt x="399423" y="1433715"/>
                </a:cubicBezTo>
                <a:cubicBezTo>
                  <a:pt x="400042" y="1423671"/>
                  <a:pt x="400352" y="1413628"/>
                  <a:pt x="400970" y="1403584"/>
                </a:cubicBezTo>
                <a:cubicBezTo>
                  <a:pt x="400352" y="1396679"/>
                  <a:pt x="400042" y="1389146"/>
                  <a:pt x="399424" y="1382241"/>
                </a:cubicBezTo>
                <a:lnTo>
                  <a:pt x="407777" y="1380358"/>
                </a:lnTo>
                <a:cubicBezTo>
                  <a:pt x="408705" y="1379103"/>
                  <a:pt x="409943" y="1378475"/>
                  <a:pt x="410871" y="1377220"/>
                </a:cubicBezTo>
                <a:cubicBezTo>
                  <a:pt x="412418" y="1375964"/>
                  <a:pt x="414274" y="1375336"/>
                  <a:pt x="415821" y="1374081"/>
                </a:cubicBezTo>
                <a:cubicBezTo>
                  <a:pt x="416440" y="1372825"/>
                  <a:pt x="417059" y="1372198"/>
                  <a:pt x="417678" y="1370942"/>
                </a:cubicBezTo>
                <a:cubicBezTo>
                  <a:pt x="418606" y="1369687"/>
                  <a:pt x="419843" y="1368431"/>
                  <a:pt x="420771" y="1367176"/>
                </a:cubicBezTo>
                <a:cubicBezTo>
                  <a:pt x="421390" y="1365293"/>
                  <a:pt x="422009" y="1364038"/>
                  <a:pt x="422628" y="1362154"/>
                </a:cubicBezTo>
                <a:cubicBezTo>
                  <a:pt x="423866" y="1359643"/>
                  <a:pt x="424794" y="1356505"/>
                  <a:pt x="426031" y="1353994"/>
                </a:cubicBezTo>
                <a:cubicBezTo>
                  <a:pt x="424793" y="1347089"/>
                  <a:pt x="423865" y="1339556"/>
                  <a:pt x="422628" y="1332651"/>
                </a:cubicBezTo>
                <a:cubicBezTo>
                  <a:pt x="423865" y="1322607"/>
                  <a:pt x="424794" y="1312564"/>
                  <a:pt x="426031" y="1302520"/>
                </a:cubicBezTo>
                <a:cubicBezTo>
                  <a:pt x="428197" y="1291849"/>
                  <a:pt x="430363" y="1281805"/>
                  <a:pt x="432528" y="1271134"/>
                </a:cubicBezTo>
                <a:cubicBezTo>
                  <a:pt x="435932" y="1260462"/>
                  <a:pt x="439026" y="1250419"/>
                  <a:pt x="442429" y="1239748"/>
                </a:cubicBezTo>
                <a:cubicBezTo>
                  <a:pt x="445832" y="1231587"/>
                  <a:pt x="448926" y="1223427"/>
                  <a:pt x="452329" y="1215266"/>
                </a:cubicBezTo>
                <a:cubicBezTo>
                  <a:pt x="456661" y="1208361"/>
                  <a:pt x="461302" y="1202084"/>
                  <a:pt x="465633" y="1195179"/>
                </a:cubicBezTo>
                <a:lnTo>
                  <a:pt x="487290" y="1178231"/>
                </a:lnTo>
                <a:lnTo>
                  <a:pt x="515445" y="1166932"/>
                </a:lnTo>
                <a:cubicBezTo>
                  <a:pt x="525346" y="1165048"/>
                  <a:pt x="535246" y="1163793"/>
                  <a:pt x="545147" y="1161910"/>
                </a:cubicBezTo>
                <a:lnTo>
                  <a:pt x="576704" y="1155632"/>
                </a:lnTo>
                <a:lnTo>
                  <a:pt x="609809" y="1148727"/>
                </a:lnTo>
                <a:lnTo>
                  <a:pt x="639511" y="1135545"/>
                </a:lnTo>
                <a:lnTo>
                  <a:pt x="701080" y="1105414"/>
                </a:lnTo>
                <a:lnTo>
                  <a:pt x="767289" y="1072773"/>
                </a:lnTo>
                <a:lnTo>
                  <a:pt x="835355" y="1039503"/>
                </a:lnTo>
                <a:lnTo>
                  <a:pt x="894758" y="1004351"/>
                </a:lnTo>
                <a:cubicBezTo>
                  <a:pt x="891046" y="1001212"/>
                  <a:pt x="887023" y="998073"/>
                  <a:pt x="883311" y="994935"/>
                </a:cubicBezTo>
                <a:cubicBezTo>
                  <a:pt x="891664" y="991796"/>
                  <a:pt x="899708" y="988030"/>
                  <a:pt x="908062" y="984891"/>
                </a:cubicBezTo>
                <a:lnTo>
                  <a:pt x="926316" y="969826"/>
                </a:lnTo>
                <a:lnTo>
                  <a:pt x="944570" y="951622"/>
                </a:lnTo>
                <a:cubicBezTo>
                  <a:pt x="949520" y="944717"/>
                  <a:pt x="954471" y="938439"/>
                  <a:pt x="959421" y="931534"/>
                </a:cubicBezTo>
                <a:cubicBezTo>
                  <a:pt x="964990" y="925257"/>
                  <a:pt x="970559" y="918352"/>
                  <a:pt x="976128" y="912075"/>
                </a:cubicBezTo>
                <a:close/>
                <a:moveTo>
                  <a:pt x="2691081" y="204628"/>
                </a:moveTo>
                <a:lnTo>
                  <a:pt x="2716142" y="202745"/>
                </a:lnTo>
                <a:lnTo>
                  <a:pt x="2745843" y="202745"/>
                </a:lnTo>
                <a:lnTo>
                  <a:pt x="2782351" y="204628"/>
                </a:lnTo>
                <a:lnTo>
                  <a:pt x="2818860" y="209650"/>
                </a:lnTo>
                <a:lnTo>
                  <a:pt x="2858462" y="217810"/>
                </a:lnTo>
                <a:lnTo>
                  <a:pt x="2891876" y="225971"/>
                </a:lnTo>
                <a:lnTo>
                  <a:pt x="2923124" y="239153"/>
                </a:lnTo>
                <a:lnTo>
                  <a:pt x="2943235" y="252336"/>
                </a:lnTo>
                <a:lnTo>
                  <a:pt x="2956229" y="269284"/>
                </a:lnTo>
                <a:cubicBezTo>
                  <a:pt x="2958085" y="272423"/>
                  <a:pt x="2959633" y="275561"/>
                  <a:pt x="2961489" y="278700"/>
                </a:cubicBezTo>
                <a:cubicBezTo>
                  <a:pt x="2962108" y="286232"/>
                  <a:pt x="2962417" y="293138"/>
                  <a:pt x="2963036" y="300670"/>
                </a:cubicBezTo>
                <a:cubicBezTo>
                  <a:pt x="2964583" y="310086"/>
                  <a:pt x="2966439" y="319502"/>
                  <a:pt x="2967986" y="328918"/>
                </a:cubicBezTo>
                <a:cubicBezTo>
                  <a:pt x="2969224" y="338961"/>
                  <a:pt x="2970152" y="348377"/>
                  <a:pt x="2971389" y="358421"/>
                </a:cubicBezTo>
                <a:cubicBezTo>
                  <a:pt x="2972936" y="370348"/>
                  <a:pt x="2974792" y="381647"/>
                  <a:pt x="2976340" y="393573"/>
                </a:cubicBezTo>
                <a:cubicBezTo>
                  <a:pt x="2976958" y="403617"/>
                  <a:pt x="2977268" y="413033"/>
                  <a:pt x="2977886" y="423077"/>
                </a:cubicBezTo>
                <a:cubicBezTo>
                  <a:pt x="2979124" y="432493"/>
                  <a:pt x="2980052" y="441909"/>
                  <a:pt x="2981290" y="451324"/>
                </a:cubicBezTo>
                <a:lnTo>
                  <a:pt x="2981290" y="471412"/>
                </a:lnTo>
                <a:cubicBezTo>
                  <a:pt x="2977268" y="486477"/>
                  <a:pt x="2973555" y="500915"/>
                  <a:pt x="2969533" y="515980"/>
                </a:cubicBezTo>
                <a:cubicBezTo>
                  <a:pt x="2971080" y="522885"/>
                  <a:pt x="2972936" y="530418"/>
                  <a:pt x="2974483" y="537323"/>
                </a:cubicBezTo>
                <a:cubicBezTo>
                  <a:pt x="2976649" y="547366"/>
                  <a:pt x="2979124" y="557410"/>
                  <a:pt x="2981290" y="567453"/>
                </a:cubicBezTo>
                <a:cubicBezTo>
                  <a:pt x="2984074" y="577497"/>
                  <a:pt x="2986859" y="586913"/>
                  <a:pt x="2989643" y="596956"/>
                </a:cubicBezTo>
                <a:lnTo>
                  <a:pt x="2996140" y="623321"/>
                </a:lnTo>
                <a:cubicBezTo>
                  <a:pt x="2997378" y="633365"/>
                  <a:pt x="2998306" y="643409"/>
                  <a:pt x="2999544" y="653452"/>
                </a:cubicBezTo>
                <a:lnTo>
                  <a:pt x="2999544" y="684838"/>
                </a:lnTo>
                <a:lnTo>
                  <a:pt x="2997687" y="714969"/>
                </a:lnTo>
                <a:cubicBezTo>
                  <a:pt x="2997069" y="724385"/>
                  <a:pt x="2996759" y="733173"/>
                  <a:pt x="2996140" y="742589"/>
                </a:cubicBezTo>
                <a:lnTo>
                  <a:pt x="2996141" y="769581"/>
                </a:lnTo>
                <a:cubicBezTo>
                  <a:pt x="2997688" y="775858"/>
                  <a:pt x="2999544" y="781508"/>
                  <a:pt x="3001091" y="787785"/>
                </a:cubicBezTo>
                <a:cubicBezTo>
                  <a:pt x="3005113" y="792807"/>
                  <a:pt x="3008826" y="797201"/>
                  <a:pt x="3012848" y="802223"/>
                </a:cubicBezTo>
                <a:lnTo>
                  <a:pt x="3027698" y="817288"/>
                </a:lnTo>
                <a:lnTo>
                  <a:pt x="3044096" y="830470"/>
                </a:lnTo>
                <a:cubicBezTo>
                  <a:pt x="3049046" y="834237"/>
                  <a:pt x="3054306" y="838631"/>
                  <a:pt x="3059256" y="842397"/>
                </a:cubicBezTo>
                <a:lnTo>
                  <a:pt x="3074107" y="853697"/>
                </a:lnTo>
                <a:cubicBezTo>
                  <a:pt x="3078438" y="859974"/>
                  <a:pt x="3083079" y="865623"/>
                  <a:pt x="3087411" y="871900"/>
                </a:cubicBezTo>
                <a:cubicBezTo>
                  <a:pt x="3089576" y="880061"/>
                  <a:pt x="3091742" y="888849"/>
                  <a:pt x="3093908" y="897009"/>
                </a:cubicBezTo>
                <a:lnTo>
                  <a:pt x="3062350" y="954760"/>
                </a:lnTo>
                <a:cubicBezTo>
                  <a:pt x="3053996" y="976103"/>
                  <a:pt x="3045952" y="998073"/>
                  <a:pt x="3037599" y="1019416"/>
                </a:cubicBezTo>
                <a:cubicBezTo>
                  <a:pt x="3031102" y="1041386"/>
                  <a:pt x="3024295" y="1063985"/>
                  <a:pt x="3017798" y="1085955"/>
                </a:cubicBezTo>
                <a:cubicBezTo>
                  <a:pt x="3010991" y="1109181"/>
                  <a:pt x="3004494" y="1132407"/>
                  <a:pt x="2997687" y="1155632"/>
                </a:cubicBezTo>
                <a:lnTo>
                  <a:pt x="2976340" y="1223427"/>
                </a:lnTo>
                <a:lnTo>
                  <a:pt x="2953135" y="1289338"/>
                </a:lnTo>
                <a:cubicBezTo>
                  <a:pt x="2949113" y="1301265"/>
                  <a:pt x="2945401" y="1312564"/>
                  <a:pt x="2941378" y="1324491"/>
                </a:cubicBezTo>
                <a:cubicBezTo>
                  <a:pt x="2937975" y="1337045"/>
                  <a:pt x="2934881" y="1349600"/>
                  <a:pt x="2931478" y="1362154"/>
                </a:cubicBezTo>
                <a:cubicBezTo>
                  <a:pt x="2929312" y="1374709"/>
                  <a:pt x="2927146" y="1387891"/>
                  <a:pt x="2924981" y="1400446"/>
                </a:cubicBezTo>
                <a:cubicBezTo>
                  <a:pt x="2920958" y="1414255"/>
                  <a:pt x="2917245" y="1428065"/>
                  <a:pt x="2913224" y="1441875"/>
                </a:cubicBezTo>
                <a:cubicBezTo>
                  <a:pt x="2909511" y="1454430"/>
                  <a:pt x="2905489" y="1467612"/>
                  <a:pt x="2901776" y="1480167"/>
                </a:cubicBezTo>
                <a:lnTo>
                  <a:pt x="2881666" y="1513436"/>
                </a:lnTo>
                <a:cubicBezTo>
                  <a:pt x="2873931" y="1520341"/>
                  <a:pt x="2866196" y="1527874"/>
                  <a:pt x="2858461" y="1534779"/>
                </a:cubicBezTo>
                <a:lnTo>
                  <a:pt x="2828760" y="1549844"/>
                </a:lnTo>
                <a:cubicBezTo>
                  <a:pt x="2817622" y="1552983"/>
                  <a:pt x="2806793" y="1556749"/>
                  <a:pt x="2795655" y="1559888"/>
                </a:cubicBezTo>
                <a:lnTo>
                  <a:pt x="2759147" y="1568048"/>
                </a:lnTo>
                <a:lnTo>
                  <a:pt x="2721092" y="1574325"/>
                </a:lnTo>
                <a:lnTo>
                  <a:pt x="2684584" y="1584369"/>
                </a:lnTo>
                <a:lnTo>
                  <a:pt x="2619921" y="1596296"/>
                </a:lnTo>
                <a:lnTo>
                  <a:pt x="2546905" y="1609478"/>
                </a:lnTo>
                <a:lnTo>
                  <a:pt x="2467392" y="1615756"/>
                </a:lnTo>
                <a:lnTo>
                  <a:pt x="2382928" y="1622660"/>
                </a:lnTo>
                <a:lnTo>
                  <a:pt x="2298464" y="1623916"/>
                </a:lnTo>
                <a:lnTo>
                  <a:pt x="2210597" y="1625799"/>
                </a:lnTo>
                <a:lnTo>
                  <a:pt x="2122730" y="1625799"/>
                </a:lnTo>
                <a:cubicBezTo>
                  <a:pt x="2123349" y="1664090"/>
                  <a:pt x="2123968" y="1701754"/>
                  <a:pt x="2124586" y="1740045"/>
                </a:cubicBezTo>
                <a:cubicBezTo>
                  <a:pt x="2127371" y="1779592"/>
                  <a:pt x="2129846" y="1818511"/>
                  <a:pt x="2132631" y="1858058"/>
                </a:cubicBezTo>
                <a:cubicBezTo>
                  <a:pt x="2136962" y="1896349"/>
                  <a:pt x="2141603" y="1935268"/>
                  <a:pt x="2145935" y="1973559"/>
                </a:cubicBezTo>
                <a:cubicBezTo>
                  <a:pt x="2151503" y="2009967"/>
                  <a:pt x="2157073" y="2047003"/>
                  <a:pt x="2162642" y="2083411"/>
                </a:cubicBezTo>
                <a:cubicBezTo>
                  <a:pt x="2169758" y="2117308"/>
                  <a:pt x="2176874" y="2151833"/>
                  <a:pt x="2183990" y="2185730"/>
                </a:cubicBezTo>
                <a:cubicBezTo>
                  <a:pt x="2191106" y="2215861"/>
                  <a:pt x="2198531" y="2246619"/>
                  <a:pt x="2205647" y="2276750"/>
                </a:cubicBezTo>
                <a:cubicBezTo>
                  <a:pt x="2210597" y="2301860"/>
                  <a:pt x="2215547" y="2326341"/>
                  <a:pt x="2220498" y="2351450"/>
                </a:cubicBezTo>
                <a:lnTo>
                  <a:pt x="2221212" y="2354889"/>
                </a:lnTo>
                <a:lnTo>
                  <a:pt x="2010605" y="2383922"/>
                </a:lnTo>
                <a:lnTo>
                  <a:pt x="2010112" y="2381580"/>
                </a:lnTo>
                <a:cubicBezTo>
                  <a:pt x="2003924" y="2362121"/>
                  <a:pt x="1998046" y="2342661"/>
                  <a:pt x="1991858" y="2323202"/>
                </a:cubicBezTo>
                <a:cubicBezTo>
                  <a:pt x="1983504" y="2304370"/>
                  <a:pt x="1975460" y="2285539"/>
                  <a:pt x="1967107" y="2266707"/>
                </a:cubicBezTo>
                <a:lnTo>
                  <a:pt x="1942046" y="2213978"/>
                </a:lnTo>
                <a:cubicBezTo>
                  <a:pt x="1933383" y="2196402"/>
                  <a:pt x="1924411" y="2178825"/>
                  <a:pt x="1915748" y="2161249"/>
                </a:cubicBezTo>
                <a:cubicBezTo>
                  <a:pt x="1908632" y="2144928"/>
                  <a:pt x="1901207" y="2129235"/>
                  <a:pt x="1894091" y="2112914"/>
                </a:cubicBezTo>
                <a:lnTo>
                  <a:pt x="1827881" y="1950333"/>
                </a:lnTo>
                <a:lnTo>
                  <a:pt x="1766622" y="1791519"/>
                </a:lnTo>
                <a:lnTo>
                  <a:pt x="1708456" y="1625799"/>
                </a:lnTo>
                <a:lnTo>
                  <a:pt x="1609142" y="1273017"/>
                </a:lnTo>
                <a:lnTo>
                  <a:pt x="1579131" y="1208361"/>
                </a:lnTo>
                <a:lnTo>
                  <a:pt x="1544479" y="1141823"/>
                </a:lnTo>
                <a:lnTo>
                  <a:pt x="1509518" y="1077794"/>
                </a:lnTo>
                <a:lnTo>
                  <a:pt x="1478269" y="1017533"/>
                </a:lnTo>
                <a:cubicBezTo>
                  <a:pt x="1469297" y="986146"/>
                  <a:pt x="1460634" y="954760"/>
                  <a:pt x="1451662" y="923374"/>
                </a:cubicBezTo>
                <a:lnTo>
                  <a:pt x="1468369" y="912075"/>
                </a:lnTo>
                <a:cubicBezTo>
                  <a:pt x="1472081" y="917097"/>
                  <a:pt x="1476104" y="921491"/>
                  <a:pt x="1479816" y="926513"/>
                </a:cubicBezTo>
                <a:lnTo>
                  <a:pt x="1499617" y="939695"/>
                </a:lnTo>
                <a:cubicBezTo>
                  <a:pt x="1505186" y="943461"/>
                  <a:pt x="1510755" y="947855"/>
                  <a:pt x="1516324" y="951622"/>
                </a:cubicBezTo>
                <a:cubicBezTo>
                  <a:pt x="1522512" y="954760"/>
                  <a:pt x="1528390" y="958527"/>
                  <a:pt x="1534578" y="961665"/>
                </a:cubicBezTo>
                <a:cubicBezTo>
                  <a:pt x="1532413" y="967315"/>
                  <a:pt x="1529938" y="972337"/>
                  <a:pt x="1527772" y="977986"/>
                </a:cubicBezTo>
                <a:lnTo>
                  <a:pt x="1577584" y="1011256"/>
                </a:lnTo>
                <a:lnTo>
                  <a:pt x="1610689" y="1011256"/>
                </a:lnTo>
                <a:lnTo>
                  <a:pt x="1653694" y="1009372"/>
                </a:lnTo>
                <a:lnTo>
                  <a:pt x="1703506" y="1006234"/>
                </a:lnTo>
                <a:lnTo>
                  <a:pt x="1754865" y="1006234"/>
                </a:lnTo>
                <a:lnTo>
                  <a:pt x="1806224" y="1006234"/>
                </a:lnTo>
                <a:lnTo>
                  <a:pt x="1854488" y="1006234"/>
                </a:lnTo>
                <a:lnTo>
                  <a:pt x="1897494" y="1011256"/>
                </a:lnTo>
                <a:lnTo>
                  <a:pt x="1930599" y="1014394"/>
                </a:lnTo>
                <a:cubicBezTo>
                  <a:pt x="1938333" y="1016905"/>
                  <a:pt x="1946068" y="1018788"/>
                  <a:pt x="1953803" y="1021299"/>
                </a:cubicBezTo>
                <a:lnTo>
                  <a:pt x="1978554" y="1036365"/>
                </a:lnTo>
                <a:cubicBezTo>
                  <a:pt x="1983505" y="1042642"/>
                  <a:pt x="1988454" y="1048291"/>
                  <a:pt x="1993405" y="1054569"/>
                </a:cubicBezTo>
                <a:cubicBezTo>
                  <a:pt x="1996189" y="1059590"/>
                  <a:pt x="1998974" y="1063985"/>
                  <a:pt x="2001758" y="1069007"/>
                </a:cubicBezTo>
                <a:cubicBezTo>
                  <a:pt x="2003924" y="1075284"/>
                  <a:pt x="2006399" y="1080933"/>
                  <a:pt x="2008565" y="1087211"/>
                </a:cubicBezTo>
                <a:lnTo>
                  <a:pt x="2016609" y="1107298"/>
                </a:lnTo>
                <a:lnTo>
                  <a:pt x="2029913" y="1130523"/>
                </a:lnTo>
                <a:cubicBezTo>
                  <a:pt x="2033316" y="1133662"/>
                  <a:pt x="2036410" y="1137428"/>
                  <a:pt x="2039814" y="1140567"/>
                </a:cubicBezTo>
                <a:cubicBezTo>
                  <a:pt x="2044145" y="1141822"/>
                  <a:pt x="2048786" y="1142450"/>
                  <a:pt x="2053117" y="1143706"/>
                </a:cubicBezTo>
                <a:lnTo>
                  <a:pt x="2068277" y="1145589"/>
                </a:lnTo>
                <a:cubicBezTo>
                  <a:pt x="2073847" y="1146844"/>
                  <a:pt x="2079106" y="1147472"/>
                  <a:pt x="2084675" y="1148728"/>
                </a:cubicBezTo>
                <a:cubicBezTo>
                  <a:pt x="2090244" y="1149983"/>
                  <a:pt x="2095813" y="1150611"/>
                  <a:pt x="2101382" y="1151866"/>
                </a:cubicBezTo>
                <a:lnTo>
                  <a:pt x="2117780" y="1185136"/>
                </a:lnTo>
                <a:cubicBezTo>
                  <a:pt x="2121183" y="1186391"/>
                  <a:pt x="2124277" y="1187019"/>
                  <a:pt x="2127681" y="1188274"/>
                </a:cubicBezTo>
                <a:lnTo>
                  <a:pt x="2149338" y="1188274"/>
                </a:lnTo>
                <a:lnTo>
                  <a:pt x="2177492" y="1192040"/>
                </a:lnTo>
                <a:lnTo>
                  <a:pt x="2207194" y="1192041"/>
                </a:lnTo>
                <a:cubicBezTo>
                  <a:pt x="2216476" y="1192668"/>
                  <a:pt x="2226067" y="1192668"/>
                  <a:pt x="2235349" y="1193296"/>
                </a:cubicBezTo>
                <a:lnTo>
                  <a:pt x="2258553" y="1195179"/>
                </a:lnTo>
                <a:cubicBezTo>
                  <a:pt x="2268144" y="1197690"/>
                  <a:pt x="2277426" y="1200829"/>
                  <a:pt x="2287017" y="1203340"/>
                </a:cubicBezTo>
                <a:lnTo>
                  <a:pt x="2321669" y="1213383"/>
                </a:lnTo>
                <a:lnTo>
                  <a:pt x="2356320" y="1221544"/>
                </a:lnTo>
                <a:lnTo>
                  <a:pt x="2389735" y="1229704"/>
                </a:lnTo>
                <a:cubicBezTo>
                  <a:pt x="2399016" y="1231587"/>
                  <a:pt x="2408608" y="1232843"/>
                  <a:pt x="2417889" y="1234726"/>
                </a:cubicBezTo>
                <a:lnTo>
                  <a:pt x="2450994" y="1236609"/>
                </a:lnTo>
                <a:lnTo>
                  <a:pt x="2487502" y="1236609"/>
                </a:lnTo>
                <a:lnTo>
                  <a:pt x="2525557" y="1234726"/>
                </a:lnTo>
                <a:lnTo>
                  <a:pt x="2560209" y="1234726"/>
                </a:lnTo>
                <a:lnTo>
                  <a:pt x="2591767" y="1239748"/>
                </a:lnTo>
                <a:cubicBezTo>
                  <a:pt x="2594551" y="1233470"/>
                  <a:pt x="2597336" y="1227821"/>
                  <a:pt x="2600120" y="1221543"/>
                </a:cubicBezTo>
                <a:cubicBezTo>
                  <a:pt x="2604452" y="1217150"/>
                  <a:pt x="2609093" y="1212755"/>
                  <a:pt x="2613424" y="1208362"/>
                </a:cubicBezTo>
                <a:cubicBezTo>
                  <a:pt x="2617755" y="1203340"/>
                  <a:pt x="2622397" y="1198318"/>
                  <a:pt x="2626728" y="1193296"/>
                </a:cubicBezTo>
                <a:cubicBezTo>
                  <a:pt x="2629512" y="1188902"/>
                  <a:pt x="2631988" y="1184508"/>
                  <a:pt x="2634772" y="1180114"/>
                </a:cubicBezTo>
                <a:cubicBezTo>
                  <a:pt x="2637556" y="1173837"/>
                  <a:pt x="2640341" y="1168187"/>
                  <a:pt x="2643125" y="1161910"/>
                </a:cubicBezTo>
                <a:cubicBezTo>
                  <a:pt x="2643744" y="1155633"/>
                  <a:pt x="2644054" y="1149983"/>
                  <a:pt x="2644672" y="1143706"/>
                </a:cubicBezTo>
                <a:cubicBezTo>
                  <a:pt x="2644054" y="1139312"/>
                  <a:pt x="2643744" y="1134917"/>
                  <a:pt x="2643126" y="1130523"/>
                </a:cubicBezTo>
                <a:lnTo>
                  <a:pt x="2643126" y="1115458"/>
                </a:lnTo>
                <a:cubicBezTo>
                  <a:pt x="2643744" y="1109181"/>
                  <a:pt x="2644054" y="1103531"/>
                  <a:pt x="2644673" y="1097254"/>
                </a:cubicBezTo>
                <a:cubicBezTo>
                  <a:pt x="2646838" y="1088466"/>
                  <a:pt x="2649313" y="1079678"/>
                  <a:pt x="2651479" y="1070889"/>
                </a:cubicBezTo>
                <a:cubicBezTo>
                  <a:pt x="2657667" y="1057707"/>
                  <a:pt x="2663546" y="1044525"/>
                  <a:pt x="2669734" y="1031343"/>
                </a:cubicBezTo>
                <a:cubicBezTo>
                  <a:pt x="2676849" y="1018161"/>
                  <a:pt x="2683965" y="1004351"/>
                  <a:pt x="2691081" y="991168"/>
                </a:cubicBezTo>
                <a:cubicBezTo>
                  <a:pt x="2696031" y="977986"/>
                  <a:pt x="2701291" y="964804"/>
                  <a:pt x="2706241" y="951621"/>
                </a:cubicBezTo>
                <a:lnTo>
                  <a:pt x="2712738" y="923374"/>
                </a:lnTo>
                <a:cubicBezTo>
                  <a:pt x="2714904" y="912075"/>
                  <a:pt x="2717380" y="900148"/>
                  <a:pt x="2719545" y="888849"/>
                </a:cubicBezTo>
                <a:cubicBezTo>
                  <a:pt x="2720473" y="876923"/>
                  <a:pt x="2721711" y="865623"/>
                  <a:pt x="2722639" y="853697"/>
                </a:cubicBezTo>
                <a:cubicBezTo>
                  <a:pt x="2724805" y="842398"/>
                  <a:pt x="2727280" y="831726"/>
                  <a:pt x="2729446" y="820427"/>
                </a:cubicBezTo>
                <a:cubicBezTo>
                  <a:pt x="2731611" y="810384"/>
                  <a:pt x="2733777" y="800968"/>
                  <a:pt x="2735943" y="790924"/>
                </a:cubicBezTo>
                <a:cubicBezTo>
                  <a:pt x="2738727" y="782764"/>
                  <a:pt x="2741512" y="773975"/>
                  <a:pt x="2744297" y="765815"/>
                </a:cubicBezTo>
                <a:cubicBezTo>
                  <a:pt x="2748628" y="759537"/>
                  <a:pt x="2753269" y="753888"/>
                  <a:pt x="2757600" y="747611"/>
                </a:cubicBezTo>
                <a:cubicBezTo>
                  <a:pt x="2762550" y="741334"/>
                  <a:pt x="2767501" y="734428"/>
                  <a:pt x="2772451" y="728152"/>
                </a:cubicBezTo>
                <a:lnTo>
                  <a:pt x="2782351" y="706181"/>
                </a:lnTo>
                <a:lnTo>
                  <a:pt x="2788849" y="677933"/>
                </a:lnTo>
                <a:lnTo>
                  <a:pt x="2788849" y="656591"/>
                </a:lnTo>
                <a:lnTo>
                  <a:pt x="2788849" y="638387"/>
                </a:lnTo>
                <a:cubicBezTo>
                  <a:pt x="2788230" y="631482"/>
                  <a:pt x="2787921" y="625204"/>
                  <a:pt x="2787302" y="618299"/>
                </a:cubicBezTo>
                <a:cubicBezTo>
                  <a:pt x="2786683" y="612022"/>
                  <a:pt x="2786374" y="605117"/>
                  <a:pt x="2785754" y="598840"/>
                </a:cubicBezTo>
                <a:cubicBezTo>
                  <a:pt x="2786683" y="591307"/>
                  <a:pt x="2787921" y="583147"/>
                  <a:pt x="2788849" y="575614"/>
                </a:cubicBezTo>
                <a:lnTo>
                  <a:pt x="2749247" y="540461"/>
                </a:lnTo>
                <a:lnTo>
                  <a:pt x="2709335" y="502798"/>
                </a:lnTo>
                <a:lnTo>
                  <a:pt x="2676230" y="461368"/>
                </a:lnTo>
                <a:cubicBezTo>
                  <a:pt x="2666949" y="445675"/>
                  <a:pt x="2657358" y="430609"/>
                  <a:pt x="2648076" y="414916"/>
                </a:cubicBezTo>
                <a:cubicBezTo>
                  <a:pt x="2640341" y="397340"/>
                  <a:pt x="2632606" y="379136"/>
                  <a:pt x="2624872" y="361559"/>
                </a:cubicBezTo>
                <a:cubicBezTo>
                  <a:pt x="2616209" y="332684"/>
                  <a:pt x="2607236" y="304437"/>
                  <a:pt x="2598573" y="275561"/>
                </a:cubicBezTo>
                <a:lnTo>
                  <a:pt x="2619921" y="260496"/>
                </a:lnTo>
                <a:cubicBezTo>
                  <a:pt x="2628275" y="258613"/>
                  <a:pt x="2636319" y="256102"/>
                  <a:pt x="2644673" y="254219"/>
                </a:cubicBezTo>
                <a:lnTo>
                  <a:pt x="2673137" y="241036"/>
                </a:lnTo>
                <a:close/>
                <a:moveTo>
                  <a:pt x="1148920" y="0"/>
                </a:moveTo>
                <a:lnTo>
                  <a:pt x="1238794" y="28794"/>
                </a:lnTo>
                <a:lnTo>
                  <a:pt x="1257447" y="42343"/>
                </a:lnTo>
                <a:lnTo>
                  <a:pt x="1267621" y="62668"/>
                </a:lnTo>
                <a:lnTo>
                  <a:pt x="1276100" y="81299"/>
                </a:lnTo>
                <a:lnTo>
                  <a:pt x="1286274" y="103318"/>
                </a:lnTo>
                <a:lnTo>
                  <a:pt x="1294753" y="123643"/>
                </a:lnTo>
                <a:lnTo>
                  <a:pt x="1350712" y="155824"/>
                </a:lnTo>
                <a:lnTo>
                  <a:pt x="1371061" y="176149"/>
                </a:lnTo>
                <a:lnTo>
                  <a:pt x="1393105" y="204942"/>
                </a:lnTo>
                <a:lnTo>
                  <a:pt x="1413454" y="237123"/>
                </a:lnTo>
                <a:lnTo>
                  <a:pt x="1428715" y="270998"/>
                </a:lnTo>
                <a:lnTo>
                  <a:pt x="1442281" y="296404"/>
                </a:lnTo>
                <a:lnTo>
                  <a:pt x="1442281" y="379397"/>
                </a:lnTo>
                <a:lnTo>
                  <a:pt x="1447368" y="406497"/>
                </a:lnTo>
                <a:lnTo>
                  <a:pt x="1457543" y="425129"/>
                </a:lnTo>
                <a:lnTo>
                  <a:pt x="1466021" y="443760"/>
                </a:lnTo>
                <a:lnTo>
                  <a:pt x="1472804" y="460697"/>
                </a:lnTo>
                <a:lnTo>
                  <a:pt x="1479587" y="475941"/>
                </a:lnTo>
                <a:lnTo>
                  <a:pt x="1482979" y="494572"/>
                </a:lnTo>
                <a:lnTo>
                  <a:pt x="1482979" y="516590"/>
                </a:lnTo>
                <a:lnTo>
                  <a:pt x="1481283" y="543690"/>
                </a:lnTo>
                <a:lnTo>
                  <a:pt x="1474500" y="580952"/>
                </a:lnTo>
                <a:lnTo>
                  <a:pt x="1467717" y="618215"/>
                </a:lnTo>
                <a:lnTo>
                  <a:pt x="1467717" y="652089"/>
                </a:lnTo>
                <a:lnTo>
                  <a:pt x="1467717" y="677495"/>
                </a:lnTo>
                <a:lnTo>
                  <a:pt x="1469413" y="699514"/>
                </a:lnTo>
                <a:lnTo>
                  <a:pt x="1469413" y="721533"/>
                </a:lnTo>
                <a:lnTo>
                  <a:pt x="1466021" y="740164"/>
                </a:lnTo>
                <a:lnTo>
                  <a:pt x="1457543" y="758795"/>
                </a:lnTo>
                <a:lnTo>
                  <a:pt x="1437194" y="779120"/>
                </a:lnTo>
                <a:lnTo>
                  <a:pt x="1406671" y="802832"/>
                </a:lnTo>
                <a:lnTo>
                  <a:pt x="1406671" y="860419"/>
                </a:lnTo>
                <a:lnTo>
                  <a:pt x="1420237" y="863807"/>
                </a:lnTo>
                <a:lnTo>
                  <a:pt x="1423628" y="870582"/>
                </a:lnTo>
                <a:lnTo>
                  <a:pt x="1423628" y="882438"/>
                </a:lnTo>
                <a:lnTo>
                  <a:pt x="1423628" y="897682"/>
                </a:lnTo>
                <a:lnTo>
                  <a:pt x="1410062" y="912925"/>
                </a:lnTo>
                <a:lnTo>
                  <a:pt x="1401584" y="926475"/>
                </a:lnTo>
                <a:lnTo>
                  <a:pt x="1388018" y="938332"/>
                </a:lnTo>
                <a:lnTo>
                  <a:pt x="1372756" y="948494"/>
                </a:lnTo>
                <a:lnTo>
                  <a:pt x="1345625" y="934944"/>
                </a:lnTo>
                <a:lnTo>
                  <a:pt x="1308319" y="923088"/>
                </a:lnTo>
                <a:lnTo>
                  <a:pt x="1264230" y="912925"/>
                </a:lnTo>
                <a:lnTo>
                  <a:pt x="1216749" y="901069"/>
                </a:lnTo>
                <a:lnTo>
                  <a:pt x="1169269" y="890907"/>
                </a:lnTo>
                <a:lnTo>
                  <a:pt x="1123484" y="879050"/>
                </a:lnTo>
                <a:lnTo>
                  <a:pt x="1079395" y="867194"/>
                </a:lnTo>
                <a:lnTo>
                  <a:pt x="1043785" y="851951"/>
                </a:lnTo>
                <a:lnTo>
                  <a:pt x="1014957" y="836707"/>
                </a:lnTo>
                <a:lnTo>
                  <a:pt x="999696" y="814688"/>
                </a:lnTo>
                <a:lnTo>
                  <a:pt x="996304" y="802832"/>
                </a:lnTo>
                <a:lnTo>
                  <a:pt x="996304" y="787588"/>
                </a:lnTo>
                <a:lnTo>
                  <a:pt x="996304" y="774039"/>
                </a:lnTo>
                <a:lnTo>
                  <a:pt x="992913" y="763876"/>
                </a:lnTo>
                <a:lnTo>
                  <a:pt x="970868" y="730002"/>
                </a:lnTo>
                <a:lnTo>
                  <a:pt x="938650" y="696127"/>
                </a:lnTo>
                <a:lnTo>
                  <a:pt x="903039" y="660558"/>
                </a:lnTo>
                <a:lnTo>
                  <a:pt x="865733" y="628377"/>
                </a:lnTo>
                <a:lnTo>
                  <a:pt x="836906" y="596196"/>
                </a:lnTo>
                <a:lnTo>
                  <a:pt x="813166" y="562321"/>
                </a:lnTo>
                <a:lnTo>
                  <a:pt x="796208" y="519978"/>
                </a:lnTo>
                <a:lnTo>
                  <a:pt x="782642" y="472553"/>
                </a:lnTo>
                <a:lnTo>
                  <a:pt x="775860" y="420047"/>
                </a:lnTo>
                <a:lnTo>
                  <a:pt x="775860" y="365847"/>
                </a:lnTo>
                <a:lnTo>
                  <a:pt x="782642" y="316729"/>
                </a:lnTo>
                <a:lnTo>
                  <a:pt x="794513" y="267611"/>
                </a:lnTo>
                <a:lnTo>
                  <a:pt x="809774" y="228655"/>
                </a:lnTo>
                <a:lnTo>
                  <a:pt x="831819" y="196474"/>
                </a:lnTo>
                <a:lnTo>
                  <a:pt x="819949" y="177843"/>
                </a:lnTo>
                <a:lnTo>
                  <a:pt x="826731" y="177842"/>
                </a:lnTo>
                <a:lnTo>
                  <a:pt x="841993" y="171067"/>
                </a:lnTo>
                <a:lnTo>
                  <a:pt x="852167" y="157517"/>
                </a:lnTo>
                <a:lnTo>
                  <a:pt x="862342" y="142274"/>
                </a:lnTo>
                <a:lnTo>
                  <a:pt x="870821" y="130418"/>
                </a:lnTo>
                <a:lnTo>
                  <a:pt x="880995" y="118562"/>
                </a:lnTo>
                <a:lnTo>
                  <a:pt x="916605" y="99931"/>
                </a:lnTo>
                <a:lnTo>
                  <a:pt x="952215" y="86381"/>
                </a:lnTo>
                <a:lnTo>
                  <a:pt x="989521" y="67749"/>
                </a:lnTo>
                <a:lnTo>
                  <a:pt x="992913" y="67749"/>
                </a:lnTo>
                <a:lnTo>
                  <a:pt x="999696" y="40650"/>
                </a:lnTo>
                <a:lnTo>
                  <a:pt x="1014957" y="42343"/>
                </a:lnTo>
                <a:lnTo>
                  <a:pt x="1026827" y="44037"/>
                </a:lnTo>
                <a:lnTo>
                  <a:pt x="1037002" y="45731"/>
                </a:lnTo>
                <a:lnTo>
                  <a:pt x="1050568" y="50812"/>
                </a:lnTo>
                <a:lnTo>
                  <a:pt x="1052263" y="42343"/>
                </a:lnTo>
                <a:lnTo>
                  <a:pt x="1055655" y="35568"/>
                </a:lnTo>
                <a:lnTo>
                  <a:pt x="1057351" y="30487"/>
                </a:lnTo>
                <a:lnTo>
                  <a:pt x="1060742" y="28793"/>
                </a:lnTo>
                <a:lnTo>
                  <a:pt x="1065829" y="27100"/>
                </a:lnTo>
                <a:lnTo>
                  <a:pt x="1072612" y="25406"/>
                </a:lnTo>
                <a:lnTo>
                  <a:pt x="1082786" y="22018"/>
                </a:lnTo>
                <a:lnTo>
                  <a:pt x="1104831" y="15243"/>
                </a:lnTo>
                <a:lnTo>
                  <a:pt x="1126875" y="846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dirty="0">
              <a:solidFill>
                <a:schemeClr val="bg1"/>
              </a:solidFill>
            </a:endParaRPr>
          </a:p>
        </p:txBody>
      </p:sp>
      <p:grpSp>
        <p:nvGrpSpPr>
          <p:cNvPr id="171" name="Group 29">
            <a:extLst>
              <a:ext uri="{FF2B5EF4-FFF2-40B4-BE49-F238E27FC236}">
                <a16:creationId xmlns:a16="http://schemas.microsoft.com/office/drawing/2014/main" id="{9E61CFE3-8D7B-4C1A-B3C1-39EC5BB75B86}"/>
              </a:ext>
            </a:extLst>
          </p:cNvPr>
          <p:cNvGrpSpPr/>
          <p:nvPr/>
        </p:nvGrpSpPr>
        <p:grpSpPr>
          <a:xfrm rot="470941">
            <a:off x="2407850" y="4968165"/>
            <a:ext cx="2941487" cy="1287740"/>
            <a:chOff x="911314" y="1822937"/>
            <a:chExt cx="2306669" cy="1009826"/>
          </a:xfrm>
          <a:solidFill>
            <a:schemeClr val="accent2"/>
          </a:solidFill>
        </p:grpSpPr>
        <p:sp>
          <p:nvSpPr>
            <p:cNvPr id="172" name="Freeform 46">
              <a:extLst>
                <a:ext uri="{FF2B5EF4-FFF2-40B4-BE49-F238E27FC236}">
                  <a16:creationId xmlns:a16="http://schemas.microsoft.com/office/drawing/2014/main" id="{00E5A67F-7A6C-4157-8ED2-38B6B71DD9A2}"/>
                </a:ext>
              </a:extLst>
            </p:cNvPr>
            <p:cNvSpPr>
              <a:spLocks/>
            </p:cNvSpPr>
            <p:nvPr/>
          </p:nvSpPr>
          <p:spPr bwMode="auto">
            <a:xfrm>
              <a:off x="911314" y="2573932"/>
              <a:ext cx="184880" cy="258831"/>
            </a:xfrm>
            <a:custGeom>
              <a:avLst/>
              <a:gdLst>
                <a:gd name="T0" fmla="*/ 115 w 149"/>
                <a:gd name="T1" fmla="*/ 0 h 209"/>
                <a:gd name="T2" fmla="*/ 128 w 149"/>
                <a:gd name="T3" fmla="*/ 19 h 209"/>
                <a:gd name="T4" fmla="*/ 137 w 149"/>
                <a:gd name="T5" fmla="*/ 39 h 209"/>
                <a:gd name="T6" fmla="*/ 142 w 149"/>
                <a:gd name="T7" fmla="*/ 55 h 209"/>
                <a:gd name="T8" fmla="*/ 146 w 149"/>
                <a:gd name="T9" fmla="*/ 70 h 209"/>
                <a:gd name="T10" fmla="*/ 147 w 149"/>
                <a:gd name="T11" fmla="*/ 79 h 209"/>
                <a:gd name="T12" fmla="*/ 149 w 149"/>
                <a:gd name="T13" fmla="*/ 83 h 209"/>
                <a:gd name="T14" fmla="*/ 146 w 149"/>
                <a:gd name="T15" fmla="*/ 99 h 209"/>
                <a:gd name="T16" fmla="*/ 142 w 149"/>
                <a:gd name="T17" fmla="*/ 117 h 209"/>
                <a:gd name="T18" fmla="*/ 138 w 149"/>
                <a:gd name="T19" fmla="*/ 133 h 209"/>
                <a:gd name="T20" fmla="*/ 133 w 149"/>
                <a:gd name="T21" fmla="*/ 146 h 209"/>
                <a:gd name="T22" fmla="*/ 131 w 149"/>
                <a:gd name="T23" fmla="*/ 155 h 209"/>
                <a:gd name="T24" fmla="*/ 129 w 149"/>
                <a:gd name="T25" fmla="*/ 158 h 209"/>
                <a:gd name="T26" fmla="*/ 118 w 149"/>
                <a:gd name="T27" fmla="*/ 178 h 209"/>
                <a:gd name="T28" fmla="*/ 107 w 149"/>
                <a:gd name="T29" fmla="*/ 193 h 209"/>
                <a:gd name="T30" fmla="*/ 97 w 149"/>
                <a:gd name="T31" fmla="*/ 202 h 209"/>
                <a:gd name="T32" fmla="*/ 88 w 149"/>
                <a:gd name="T33" fmla="*/ 207 h 209"/>
                <a:gd name="T34" fmla="*/ 79 w 149"/>
                <a:gd name="T35" fmla="*/ 209 h 209"/>
                <a:gd name="T36" fmla="*/ 72 w 149"/>
                <a:gd name="T37" fmla="*/ 209 h 209"/>
                <a:gd name="T38" fmla="*/ 67 w 149"/>
                <a:gd name="T39" fmla="*/ 208 h 209"/>
                <a:gd name="T40" fmla="*/ 66 w 149"/>
                <a:gd name="T41" fmla="*/ 207 h 209"/>
                <a:gd name="T42" fmla="*/ 42 w 149"/>
                <a:gd name="T43" fmla="*/ 185 h 209"/>
                <a:gd name="T44" fmla="*/ 26 w 149"/>
                <a:gd name="T45" fmla="*/ 163 h 209"/>
                <a:gd name="T46" fmla="*/ 14 w 149"/>
                <a:gd name="T47" fmla="*/ 139 h 209"/>
                <a:gd name="T48" fmla="*/ 8 w 149"/>
                <a:gd name="T49" fmla="*/ 119 h 209"/>
                <a:gd name="T50" fmla="*/ 4 w 149"/>
                <a:gd name="T51" fmla="*/ 101 h 209"/>
                <a:gd name="T52" fmla="*/ 4 w 149"/>
                <a:gd name="T53" fmla="*/ 85 h 209"/>
                <a:gd name="T54" fmla="*/ 4 w 149"/>
                <a:gd name="T55" fmla="*/ 76 h 209"/>
                <a:gd name="T56" fmla="*/ 4 w 149"/>
                <a:gd name="T57" fmla="*/ 72 h 209"/>
                <a:gd name="T58" fmla="*/ 0 w 149"/>
                <a:gd name="T59" fmla="*/ 6 h 209"/>
                <a:gd name="T60" fmla="*/ 6 w 149"/>
                <a:gd name="T61" fmla="*/ 32 h 209"/>
                <a:gd name="T62" fmla="*/ 13 w 149"/>
                <a:gd name="T63" fmla="*/ 50 h 209"/>
                <a:gd name="T64" fmla="*/ 19 w 149"/>
                <a:gd name="T65" fmla="*/ 63 h 209"/>
                <a:gd name="T66" fmla="*/ 26 w 149"/>
                <a:gd name="T67" fmla="*/ 70 h 209"/>
                <a:gd name="T68" fmla="*/ 31 w 149"/>
                <a:gd name="T69" fmla="*/ 73 h 209"/>
                <a:gd name="T70" fmla="*/ 35 w 149"/>
                <a:gd name="T71" fmla="*/ 76 h 209"/>
                <a:gd name="T72" fmla="*/ 36 w 149"/>
                <a:gd name="T73" fmla="*/ 76 h 209"/>
                <a:gd name="T74" fmla="*/ 36 w 149"/>
                <a:gd name="T75" fmla="*/ 85 h 209"/>
                <a:gd name="T76" fmla="*/ 42 w 149"/>
                <a:gd name="T77" fmla="*/ 88 h 209"/>
                <a:gd name="T78" fmla="*/ 52 w 149"/>
                <a:gd name="T79" fmla="*/ 89 h 209"/>
                <a:gd name="T80" fmla="*/ 62 w 149"/>
                <a:gd name="T81" fmla="*/ 89 h 209"/>
                <a:gd name="T82" fmla="*/ 70 w 149"/>
                <a:gd name="T83" fmla="*/ 89 h 209"/>
                <a:gd name="T84" fmla="*/ 72 w 149"/>
                <a:gd name="T85" fmla="*/ 89 h 209"/>
                <a:gd name="T86" fmla="*/ 88 w 149"/>
                <a:gd name="T87" fmla="*/ 86 h 209"/>
                <a:gd name="T88" fmla="*/ 98 w 149"/>
                <a:gd name="T89" fmla="*/ 80 h 209"/>
                <a:gd name="T90" fmla="*/ 107 w 149"/>
                <a:gd name="T91" fmla="*/ 70 h 209"/>
                <a:gd name="T92" fmla="*/ 112 w 149"/>
                <a:gd name="T93" fmla="*/ 57 h 209"/>
                <a:gd name="T94" fmla="*/ 115 w 149"/>
                <a:gd name="T95" fmla="*/ 44 h 209"/>
                <a:gd name="T96" fmla="*/ 116 w 149"/>
                <a:gd name="T97" fmla="*/ 31 h 209"/>
                <a:gd name="T98" fmla="*/ 116 w 149"/>
                <a:gd name="T99" fmla="*/ 19 h 209"/>
                <a:gd name="T100" fmla="*/ 116 w 149"/>
                <a:gd name="T101" fmla="*/ 9 h 209"/>
                <a:gd name="T102" fmla="*/ 116 w 149"/>
                <a:gd name="T103" fmla="*/ 2 h 209"/>
                <a:gd name="T104" fmla="*/ 115 w 149"/>
                <a:gd name="T10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209">
                  <a:moveTo>
                    <a:pt x="115" y="0"/>
                  </a:moveTo>
                  <a:lnTo>
                    <a:pt x="128" y="19"/>
                  </a:lnTo>
                  <a:lnTo>
                    <a:pt x="137" y="39"/>
                  </a:lnTo>
                  <a:lnTo>
                    <a:pt x="142" y="55"/>
                  </a:lnTo>
                  <a:lnTo>
                    <a:pt x="146" y="70"/>
                  </a:lnTo>
                  <a:lnTo>
                    <a:pt x="147" y="79"/>
                  </a:lnTo>
                  <a:lnTo>
                    <a:pt x="149" y="83"/>
                  </a:lnTo>
                  <a:lnTo>
                    <a:pt x="146" y="99"/>
                  </a:lnTo>
                  <a:lnTo>
                    <a:pt x="142" y="117"/>
                  </a:lnTo>
                  <a:lnTo>
                    <a:pt x="138" y="133"/>
                  </a:lnTo>
                  <a:lnTo>
                    <a:pt x="133" y="146"/>
                  </a:lnTo>
                  <a:lnTo>
                    <a:pt x="131" y="155"/>
                  </a:lnTo>
                  <a:lnTo>
                    <a:pt x="129" y="158"/>
                  </a:lnTo>
                  <a:lnTo>
                    <a:pt x="118" y="178"/>
                  </a:lnTo>
                  <a:lnTo>
                    <a:pt x="107" y="193"/>
                  </a:lnTo>
                  <a:lnTo>
                    <a:pt x="97" y="202"/>
                  </a:lnTo>
                  <a:lnTo>
                    <a:pt x="88" y="207"/>
                  </a:lnTo>
                  <a:lnTo>
                    <a:pt x="79" y="209"/>
                  </a:lnTo>
                  <a:lnTo>
                    <a:pt x="72" y="209"/>
                  </a:lnTo>
                  <a:lnTo>
                    <a:pt x="67" y="208"/>
                  </a:lnTo>
                  <a:lnTo>
                    <a:pt x="66" y="207"/>
                  </a:lnTo>
                  <a:lnTo>
                    <a:pt x="42" y="185"/>
                  </a:lnTo>
                  <a:lnTo>
                    <a:pt x="26" y="163"/>
                  </a:lnTo>
                  <a:lnTo>
                    <a:pt x="14" y="139"/>
                  </a:lnTo>
                  <a:lnTo>
                    <a:pt x="8" y="119"/>
                  </a:lnTo>
                  <a:lnTo>
                    <a:pt x="4" y="101"/>
                  </a:lnTo>
                  <a:lnTo>
                    <a:pt x="4" y="85"/>
                  </a:lnTo>
                  <a:lnTo>
                    <a:pt x="4" y="76"/>
                  </a:lnTo>
                  <a:lnTo>
                    <a:pt x="4" y="72"/>
                  </a:lnTo>
                  <a:lnTo>
                    <a:pt x="0" y="6"/>
                  </a:lnTo>
                  <a:lnTo>
                    <a:pt x="6" y="32"/>
                  </a:lnTo>
                  <a:lnTo>
                    <a:pt x="13" y="50"/>
                  </a:lnTo>
                  <a:lnTo>
                    <a:pt x="19" y="63"/>
                  </a:lnTo>
                  <a:lnTo>
                    <a:pt x="26" y="70"/>
                  </a:lnTo>
                  <a:lnTo>
                    <a:pt x="31" y="73"/>
                  </a:lnTo>
                  <a:lnTo>
                    <a:pt x="35" y="76"/>
                  </a:lnTo>
                  <a:lnTo>
                    <a:pt x="36" y="76"/>
                  </a:lnTo>
                  <a:lnTo>
                    <a:pt x="36" y="85"/>
                  </a:lnTo>
                  <a:lnTo>
                    <a:pt x="42" y="88"/>
                  </a:lnTo>
                  <a:lnTo>
                    <a:pt x="52" y="89"/>
                  </a:lnTo>
                  <a:lnTo>
                    <a:pt x="62" y="89"/>
                  </a:lnTo>
                  <a:lnTo>
                    <a:pt x="70" y="89"/>
                  </a:lnTo>
                  <a:lnTo>
                    <a:pt x="72" y="89"/>
                  </a:lnTo>
                  <a:lnTo>
                    <a:pt x="88" y="86"/>
                  </a:lnTo>
                  <a:lnTo>
                    <a:pt x="98" y="80"/>
                  </a:lnTo>
                  <a:lnTo>
                    <a:pt x="107" y="70"/>
                  </a:lnTo>
                  <a:lnTo>
                    <a:pt x="112" y="57"/>
                  </a:lnTo>
                  <a:lnTo>
                    <a:pt x="115" y="44"/>
                  </a:lnTo>
                  <a:lnTo>
                    <a:pt x="116" y="31"/>
                  </a:lnTo>
                  <a:lnTo>
                    <a:pt x="116" y="19"/>
                  </a:lnTo>
                  <a:lnTo>
                    <a:pt x="116" y="9"/>
                  </a:lnTo>
                  <a:lnTo>
                    <a:pt x="116" y="2"/>
                  </a:lnTo>
                  <a:lnTo>
                    <a:pt x="11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173" name="Freeform 55">
              <a:extLst>
                <a:ext uri="{FF2B5EF4-FFF2-40B4-BE49-F238E27FC236}">
                  <a16:creationId xmlns:a16="http://schemas.microsoft.com/office/drawing/2014/main" id="{3FE1FA03-F14F-4BA0-A846-0D593434B464}"/>
                </a:ext>
              </a:extLst>
            </p:cNvPr>
            <p:cNvSpPr>
              <a:spLocks/>
            </p:cNvSpPr>
            <p:nvPr/>
          </p:nvSpPr>
          <p:spPr bwMode="auto">
            <a:xfrm>
              <a:off x="3014447" y="1822937"/>
              <a:ext cx="203536" cy="186807"/>
            </a:xfrm>
            <a:custGeom>
              <a:avLst/>
              <a:gdLst>
                <a:gd name="T0" fmla="*/ 11 w 145"/>
                <a:gd name="T1" fmla="*/ 0 h 134"/>
                <a:gd name="T2" fmla="*/ 30 w 145"/>
                <a:gd name="T3" fmla="*/ 14 h 134"/>
                <a:gd name="T4" fmla="*/ 51 w 145"/>
                <a:gd name="T5" fmla="*/ 24 h 134"/>
                <a:gd name="T6" fmla="*/ 71 w 145"/>
                <a:gd name="T7" fmla="*/ 29 h 134"/>
                <a:gd name="T8" fmla="*/ 92 w 145"/>
                <a:gd name="T9" fmla="*/ 32 h 134"/>
                <a:gd name="T10" fmla="*/ 110 w 145"/>
                <a:gd name="T11" fmla="*/ 32 h 134"/>
                <a:gd name="T12" fmla="*/ 126 w 145"/>
                <a:gd name="T13" fmla="*/ 31 h 134"/>
                <a:gd name="T14" fmla="*/ 135 w 145"/>
                <a:gd name="T15" fmla="*/ 29 h 134"/>
                <a:gd name="T16" fmla="*/ 139 w 145"/>
                <a:gd name="T17" fmla="*/ 29 h 134"/>
                <a:gd name="T18" fmla="*/ 138 w 145"/>
                <a:gd name="T19" fmla="*/ 58 h 134"/>
                <a:gd name="T20" fmla="*/ 139 w 145"/>
                <a:gd name="T21" fmla="*/ 82 h 134"/>
                <a:gd name="T22" fmla="*/ 141 w 145"/>
                <a:gd name="T23" fmla="*/ 104 h 134"/>
                <a:gd name="T24" fmla="*/ 143 w 145"/>
                <a:gd name="T25" fmla="*/ 120 h 134"/>
                <a:gd name="T26" fmla="*/ 145 w 145"/>
                <a:gd name="T27" fmla="*/ 130 h 134"/>
                <a:gd name="T28" fmla="*/ 145 w 145"/>
                <a:gd name="T29" fmla="*/ 134 h 134"/>
                <a:gd name="T30" fmla="*/ 106 w 145"/>
                <a:gd name="T31" fmla="*/ 125 h 134"/>
                <a:gd name="T32" fmla="*/ 75 w 145"/>
                <a:gd name="T33" fmla="*/ 115 h 134"/>
                <a:gd name="T34" fmla="*/ 51 w 145"/>
                <a:gd name="T35" fmla="*/ 103 h 134"/>
                <a:gd name="T36" fmla="*/ 33 w 145"/>
                <a:gd name="T37" fmla="*/ 91 h 134"/>
                <a:gd name="T38" fmla="*/ 20 w 145"/>
                <a:gd name="T39" fmla="*/ 81 h 134"/>
                <a:gd name="T40" fmla="*/ 11 w 145"/>
                <a:gd name="T41" fmla="*/ 72 h 134"/>
                <a:gd name="T42" fmla="*/ 4 w 145"/>
                <a:gd name="T43" fmla="*/ 66 h 134"/>
                <a:gd name="T44" fmla="*/ 2 w 145"/>
                <a:gd name="T45" fmla="*/ 60 h 134"/>
                <a:gd name="T46" fmla="*/ 0 w 145"/>
                <a:gd name="T47" fmla="*/ 58 h 134"/>
                <a:gd name="T48" fmla="*/ 11 w 145"/>
                <a:gd name="T4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134">
                  <a:moveTo>
                    <a:pt x="11" y="0"/>
                  </a:moveTo>
                  <a:lnTo>
                    <a:pt x="30" y="14"/>
                  </a:lnTo>
                  <a:lnTo>
                    <a:pt x="51" y="24"/>
                  </a:lnTo>
                  <a:lnTo>
                    <a:pt x="71" y="29"/>
                  </a:lnTo>
                  <a:lnTo>
                    <a:pt x="92" y="32"/>
                  </a:lnTo>
                  <a:lnTo>
                    <a:pt x="110" y="32"/>
                  </a:lnTo>
                  <a:lnTo>
                    <a:pt x="126" y="31"/>
                  </a:lnTo>
                  <a:lnTo>
                    <a:pt x="135" y="29"/>
                  </a:lnTo>
                  <a:lnTo>
                    <a:pt x="139" y="29"/>
                  </a:lnTo>
                  <a:lnTo>
                    <a:pt x="138" y="58"/>
                  </a:lnTo>
                  <a:lnTo>
                    <a:pt x="139" y="82"/>
                  </a:lnTo>
                  <a:lnTo>
                    <a:pt x="141" y="104"/>
                  </a:lnTo>
                  <a:lnTo>
                    <a:pt x="143" y="120"/>
                  </a:lnTo>
                  <a:lnTo>
                    <a:pt x="145" y="130"/>
                  </a:lnTo>
                  <a:lnTo>
                    <a:pt x="145" y="134"/>
                  </a:lnTo>
                  <a:lnTo>
                    <a:pt x="106" y="125"/>
                  </a:lnTo>
                  <a:lnTo>
                    <a:pt x="75" y="115"/>
                  </a:lnTo>
                  <a:lnTo>
                    <a:pt x="51" y="103"/>
                  </a:lnTo>
                  <a:lnTo>
                    <a:pt x="33" y="91"/>
                  </a:lnTo>
                  <a:lnTo>
                    <a:pt x="20" y="81"/>
                  </a:lnTo>
                  <a:lnTo>
                    <a:pt x="11" y="72"/>
                  </a:lnTo>
                  <a:lnTo>
                    <a:pt x="4" y="66"/>
                  </a:lnTo>
                  <a:lnTo>
                    <a:pt x="2" y="60"/>
                  </a:lnTo>
                  <a:lnTo>
                    <a:pt x="0" y="58"/>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sp>
        <p:nvSpPr>
          <p:cNvPr id="61" name="TextBox 60">
            <a:extLst>
              <a:ext uri="{FF2B5EF4-FFF2-40B4-BE49-F238E27FC236}">
                <a16:creationId xmlns:a16="http://schemas.microsoft.com/office/drawing/2014/main" id="{223D375A-3F6F-4F03-9E9D-C97DBA06F3B4}"/>
              </a:ext>
            </a:extLst>
          </p:cNvPr>
          <p:cNvSpPr txBox="1"/>
          <p:nvPr/>
        </p:nvSpPr>
        <p:spPr>
          <a:xfrm>
            <a:off x="8278304" y="1590886"/>
            <a:ext cx="3810358" cy="830997"/>
          </a:xfrm>
          <a:prstGeom prst="rect">
            <a:avLst/>
          </a:prstGeom>
          <a:noFill/>
        </p:spPr>
        <p:txBody>
          <a:bodyPr wrap="square" rtlCol="0" anchor="ctr">
            <a:spAutoFit/>
          </a:bodyPr>
          <a:lstStyle/>
          <a:p>
            <a:r>
              <a:rPr lang="en-US" altLang="ko-KR" sz="3000" i="1" dirty="0">
                <a:solidFill>
                  <a:schemeClr val="tx1">
                    <a:lumMod val="75000"/>
                    <a:lumOff val="25000"/>
                  </a:schemeClr>
                </a:solidFill>
                <a:cs typeface="Arial" pitchFamily="34" charset="0"/>
              </a:rPr>
              <a:t>NHIỆM VỤ ĐỒ ÁN</a:t>
            </a:r>
            <a:r>
              <a:rPr lang="en-US" altLang="ko-KR" b="1" i="1" dirty="0">
                <a:solidFill>
                  <a:schemeClr val="tx1">
                    <a:lumMod val="75000"/>
                    <a:lumOff val="25000"/>
                  </a:schemeClr>
                </a:solidFill>
                <a:cs typeface="Arial" pitchFamily="34" charset="0"/>
              </a:rPr>
              <a:t>	</a:t>
            </a:r>
            <a:endParaRPr lang="ko-KR" altLang="en-US" b="1" i="1" dirty="0">
              <a:solidFill>
                <a:schemeClr val="tx1">
                  <a:lumMod val="75000"/>
                  <a:lumOff val="25000"/>
                </a:schemeClr>
              </a:solidFill>
              <a:cs typeface="Arial" pitchFamily="34" charset="0"/>
            </a:endParaRPr>
          </a:p>
        </p:txBody>
      </p:sp>
      <p:sp>
        <p:nvSpPr>
          <p:cNvPr id="48" name="Oval 47">
            <a:extLst>
              <a:ext uri="{FF2B5EF4-FFF2-40B4-BE49-F238E27FC236}">
                <a16:creationId xmlns:a16="http://schemas.microsoft.com/office/drawing/2014/main" id="{549E382E-161D-4BE8-9AAB-A028053727B4}"/>
              </a:ext>
            </a:extLst>
          </p:cNvPr>
          <p:cNvSpPr/>
          <p:nvPr/>
        </p:nvSpPr>
        <p:spPr>
          <a:xfrm>
            <a:off x="7382425" y="4989992"/>
            <a:ext cx="656456" cy="6564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9" name="Group 48">
            <a:extLst>
              <a:ext uri="{FF2B5EF4-FFF2-40B4-BE49-F238E27FC236}">
                <a16:creationId xmlns:a16="http://schemas.microsoft.com/office/drawing/2014/main" id="{2C309AC8-85B7-4312-A0FA-FECAD7302D3B}"/>
              </a:ext>
            </a:extLst>
          </p:cNvPr>
          <p:cNvGrpSpPr/>
          <p:nvPr/>
        </p:nvGrpSpPr>
        <p:grpSpPr>
          <a:xfrm>
            <a:off x="8226195" y="4347281"/>
            <a:ext cx="3810358" cy="1925595"/>
            <a:chOff x="910640" y="2975794"/>
            <a:chExt cx="1527408" cy="4816236"/>
          </a:xfrm>
        </p:grpSpPr>
        <p:sp>
          <p:nvSpPr>
            <p:cNvPr id="50" name="TextBox 49">
              <a:extLst>
                <a:ext uri="{FF2B5EF4-FFF2-40B4-BE49-F238E27FC236}">
                  <a16:creationId xmlns:a16="http://schemas.microsoft.com/office/drawing/2014/main" id="{4AB2FC31-8A68-49F7-B984-D72CEFCC842E}"/>
                </a:ext>
              </a:extLst>
            </p:cNvPr>
            <p:cNvSpPr txBox="1"/>
            <p:nvPr/>
          </p:nvSpPr>
          <p:spPr>
            <a:xfrm>
              <a:off x="910640" y="2975794"/>
              <a:ext cx="1527408" cy="769802"/>
            </a:xfrm>
            <a:prstGeom prst="rect">
              <a:avLst/>
            </a:prstGeom>
            <a:noFill/>
          </p:spPr>
          <p:txBody>
            <a:bodyPr wrap="square" rtlCol="0" anchor="ctr">
              <a:spAutoFit/>
            </a:bodyPr>
            <a:lstStyle/>
            <a:p>
              <a:endParaRPr lang="ko-KR" altLang="en-US" sz="1400" b="1"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id="{9E15F0E1-2628-4AC9-A800-4E3DD86700D0}"/>
                </a:ext>
              </a:extLst>
            </p:cNvPr>
            <p:cNvSpPr txBox="1"/>
            <p:nvPr/>
          </p:nvSpPr>
          <p:spPr>
            <a:xfrm>
              <a:off x="910640" y="3866047"/>
              <a:ext cx="1527408" cy="3925983"/>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a:t>
              </a:r>
              <a:r>
                <a:rPr lang="en-US" altLang="ko-KR" sz="1200" dirty="0">
                  <a:solidFill>
                    <a:schemeClr val="tx1">
                      <a:lumMod val="75000"/>
                      <a:lumOff val="25000"/>
                    </a:schemeClr>
                  </a:solidFill>
                  <a:cs typeface="Arial" pitchFamily="34" charset="0"/>
                </a:rPr>
                <a:t> </a:t>
              </a:r>
              <a:r>
                <a:rPr lang="vi-VN" altLang="ko-KR" sz="1200" dirty="0">
                  <a:solidFill>
                    <a:schemeClr val="tx1">
                      <a:lumMod val="75000"/>
                      <a:lumOff val="25000"/>
                    </a:schemeClr>
                  </a:solidFill>
                  <a:cs typeface="Arial" pitchFamily="34" charset="0"/>
                </a:rPr>
                <a:t>Đối tượng: tại cửa hàng bán điện thoại NTmobile; các khách hàng sử dụng và thao tác với website bán hàng trực tuyến này.</a:t>
              </a:r>
            </a:p>
            <a:p>
              <a:r>
                <a:rPr lang="vi-VN" altLang="ko-KR" sz="1200" dirty="0">
                  <a:solidFill>
                    <a:schemeClr val="tx1">
                      <a:lumMod val="75000"/>
                      <a:lumOff val="25000"/>
                    </a:schemeClr>
                  </a:solidFill>
                  <a:cs typeface="Arial" pitchFamily="34" charset="0"/>
                </a:rPr>
                <a:t>-</a:t>
              </a:r>
              <a:r>
                <a:rPr lang="en-US" altLang="ko-KR" sz="1200" dirty="0">
                  <a:solidFill>
                    <a:schemeClr val="tx1">
                      <a:lumMod val="75000"/>
                      <a:lumOff val="25000"/>
                    </a:schemeClr>
                  </a:solidFill>
                  <a:cs typeface="Arial" pitchFamily="34" charset="0"/>
                </a:rPr>
                <a:t> </a:t>
              </a:r>
              <a:r>
                <a:rPr lang="vi-VN" altLang="ko-KR" sz="1200" dirty="0">
                  <a:solidFill>
                    <a:schemeClr val="tx1">
                      <a:lumMod val="75000"/>
                      <a:lumOff val="25000"/>
                    </a:schemeClr>
                  </a:solidFill>
                  <a:cs typeface="Arial" pitchFamily="34" charset="0"/>
                </a:rPr>
                <a:t>Phạm vi: các khách hàng hiện tại và tiềm năng của NTmobile. Áp dụng tại cửa hàng, các nhân viện được huấn luyện cách sử dụng ứng dụng để nhận yêu cầu từ khách hàng và quy trình giải quyết đơn đặt hàng trực tuyến.</a:t>
              </a:r>
            </a:p>
          </p:txBody>
        </p:sp>
      </p:grpSp>
      <p:sp>
        <p:nvSpPr>
          <p:cNvPr id="52" name="Freeform 95">
            <a:extLst>
              <a:ext uri="{FF2B5EF4-FFF2-40B4-BE49-F238E27FC236}">
                <a16:creationId xmlns:a16="http://schemas.microsoft.com/office/drawing/2014/main" id="{07BA9FC3-5B32-4F72-AAD5-E74604AF4F58}"/>
              </a:ext>
            </a:extLst>
          </p:cNvPr>
          <p:cNvSpPr>
            <a:spLocks/>
          </p:cNvSpPr>
          <p:nvPr/>
        </p:nvSpPr>
        <p:spPr>
          <a:xfrm>
            <a:off x="7541366" y="5119167"/>
            <a:ext cx="338573" cy="338573"/>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53" name="TextBox 52">
            <a:extLst>
              <a:ext uri="{FF2B5EF4-FFF2-40B4-BE49-F238E27FC236}">
                <a16:creationId xmlns:a16="http://schemas.microsoft.com/office/drawing/2014/main" id="{B9A80590-F57E-4CC3-871D-EF63D4413166}"/>
              </a:ext>
            </a:extLst>
          </p:cNvPr>
          <p:cNvSpPr txBox="1"/>
          <p:nvPr/>
        </p:nvSpPr>
        <p:spPr>
          <a:xfrm>
            <a:off x="8226195" y="3859424"/>
            <a:ext cx="3810358" cy="769441"/>
          </a:xfrm>
          <a:prstGeom prst="rect">
            <a:avLst/>
          </a:prstGeom>
          <a:noFill/>
        </p:spPr>
        <p:txBody>
          <a:bodyPr wrap="square" rtlCol="0" anchor="ctr">
            <a:spAutoFit/>
          </a:bodyPr>
          <a:lstStyle/>
          <a:p>
            <a:pPr algn="ctr"/>
            <a:r>
              <a:rPr lang="en-US" altLang="ko-KR" sz="2200" i="1" dirty="0">
                <a:solidFill>
                  <a:schemeClr val="tx1">
                    <a:lumMod val="75000"/>
                    <a:lumOff val="25000"/>
                  </a:schemeClr>
                </a:solidFill>
                <a:cs typeface="Arial" pitchFamily="34" charset="0"/>
              </a:rPr>
              <a:t>ĐỐI T</a:t>
            </a:r>
            <a:r>
              <a:rPr lang="vi-VN" altLang="ko-KR" sz="2200" i="1" dirty="0">
                <a:solidFill>
                  <a:schemeClr val="tx1">
                    <a:lumMod val="75000"/>
                    <a:lumOff val="25000"/>
                  </a:schemeClr>
                </a:solidFill>
                <a:cs typeface="Arial" pitchFamily="34" charset="0"/>
              </a:rPr>
              <a:t>Ư</a:t>
            </a:r>
            <a:r>
              <a:rPr lang="en-US" altLang="ko-KR" sz="2200" i="1" dirty="0">
                <a:solidFill>
                  <a:schemeClr val="tx1">
                    <a:lumMod val="75000"/>
                    <a:lumOff val="25000"/>
                  </a:schemeClr>
                </a:solidFill>
                <a:cs typeface="Arial" pitchFamily="34" charset="0"/>
              </a:rPr>
              <a:t>ỢNG VÀ PHẠM VI CỦA ỨNG DỤNG</a:t>
            </a:r>
            <a:endParaRPr lang="ko-KR" altLang="en-US" sz="2200" i="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201923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PHÂN TÍCH VÀ  THIẾT KẾ HỆ THỐNG</a:t>
            </a:r>
          </a:p>
        </p:txBody>
      </p:sp>
      <p:sp>
        <p:nvSpPr>
          <p:cNvPr id="23" name="Rectangle 22">
            <a:extLst>
              <a:ext uri="{FF2B5EF4-FFF2-40B4-BE49-F238E27FC236}">
                <a16:creationId xmlns:a16="http://schemas.microsoft.com/office/drawing/2014/main" id="{D95DE30D-7E75-4B9C-828F-2A86ADA618D7}"/>
              </a:ext>
            </a:extLst>
          </p:cNvPr>
          <p:cNvSpPr/>
          <p:nvPr/>
        </p:nvSpPr>
        <p:spPr>
          <a:xfrm>
            <a:off x="-35090" y="1195316"/>
            <a:ext cx="5255742" cy="90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36" name="TextBox 35">
            <a:extLst>
              <a:ext uri="{FF2B5EF4-FFF2-40B4-BE49-F238E27FC236}">
                <a16:creationId xmlns:a16="http://schemas.microsoft.com/office/drawing/2014/main" id="{D4C5062A-1712-4B48-818A-711265E1C4B3}"/>
              </a:ext>
            </a:extLst>
          </p:cNvPr>
          <p:cNvSpPr txBox="1"/>
          <p:nvPr/>
        </p:nvSpPr>
        <p:spPr>
          <a:xfrm>
            <a:off x="328410" y="1203208"/>
            <a:ext cx="4806661" cy="861774"/>
          </a:xfrm>
          <a:prstGeom prst="rect">
            <a:avLst/>
          </a:prstGeom>
          <a:noFill/>
        </p:spPr>
        <p:txBody>
          <a:bodyPr wrap="square" lIns="0" tIns="0" rIns="0" bIns="0" rtlCol="0" anchor="ctr">
            <a:spAutoFit/>
          </a:bodyPr>
          <a:lstStyle/>
          <a:p>
            <a:r>
              <a:rPr lang="vi-VN" altLang="ko-KR" sz="2800" dirty="0">
                <a:solidFill>
                  <a:schemeClr val="accent2"/>
                </a:solidFill>
                <a:cs typeface="Arial" pitchFamily="34" charset="0"/>
              </a:rPr>
              <a:t>Sơ đồ phân rã chức năng (BFD)</a:t>
            </a:r>
            <a:endParaRPr lang="ko-KR" altLang="en-US" sz="2800" dirty="0">
              <a:solidFill>
                <a:schemeClr val="accent2"/>
              </a:solidFill>
              <a:cs typeface="Arial" pitchFamily="34" charset="0"/>
            </a:endParaRPr>
          </a:p>
        </p:txBody>
      </p:sp>
      <p:pic>
        <p:nvPicPr>
          <p:cNvPr id="38" name="Picture 37">
            <a:extLst>
              <a:ext uri="{FF2B5EF4-FFF2-40B4-BE49-F238E27FC236}">
                <a16:creationId xmlns:a16="http://schemas.microsoft.com/office/drawing/2014/main" id="{494B022A-344B-48D0-BEEE-EAB01E767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594" y="2270341"/>
            <a:ext cx="8096250" cy="4248150"/>
          </a:xfrm>
          <a:prstGeom prst="rect">
            <a:avLst/>
          </a:prstGeom>
        </p:spPr>
      </p:pic>
    </p:spTree>
    <p:extLst>
      <p:ext uri="{BB962C8B-B14F-4D97-AF65-F5344CB8AC3E}">
        <p14:creationId xmlns:p14="http://schemas.microsoft.com/office/powerpoint/2010/main" val="130931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PHÂN TÍCH VÀ  THIẾT KẾ HỆ THỐNG</a:t>
            </a:r>
          </a:p>
        </p:txBody>
      </p:sp>
      <p:sp>
        <p:nvSpPr>
          <p:cNvPr id="23" name="Rectangle 22">
            <a:extLst>
              <a:ext uri="{FF2B5EF4-FFF2-40B4-BE49-F238E27FC236}">
                <a16:creationId xmlns:a16="http://schemas.microsoft.com/office/drawing/2014/main" id="{D95DE30D-7E75-4B9C-828F-2A86ADA618D7}"/>
              </a:ext>
            </a:extLst>
          </p:cNvPr>
          <p:cNvSpPr/>
          <p:nvPr/>
        </p:nvSpPr>
        <p:spPr>
          <a:xfrm>
            <a:off x="-35090" y="1195316"/>
            <a:ext cx="5255742" cy="90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36" name="TextBox 35">
            <a:extLst>
              <a:ext uri="{FF2B5EF4-FFF2-40B4-BE49-F238E27FC236}">
                <a16:creationId xmlns:a16="http://schemas.microsoft.com/office/drawing/2014/main" id="{D4C5062A-1712-4B48-818A-711265E1C4B3}"/>
              </a:ext>
            </a:extLst>
          </p:cNvPr>
          <p:cNvSpPr txBox="1"/>
          <p:nvPr/>
        </p:nvSpPr>
        <p:spPr>
          <a:xfrm>
            <a:off x="328410" y="1203208"/>
            <a:ext cx="4806661" cy="861774"/>
          </a:xfrm>
          <a:prstGeom prst="rect">
            <a:avLst/>
          </a:prstGeom>
          <a:noFill/>
        </p:spPr>
        <p:txBody>
          <a:bodyPr wrap="square" lIns="0" tIns="0" rIns="0" bIns="0" rtlCol="0" anchor="ctr">
            <a:spAutoFit/>
          </a:bodyPr>
          <a:lstStyle/>
          <a:p>
            <a:r>
              <a:rPr lang="vi-VN" altLang="ko-KR" sz="2800" dirty="0">
                <a:solidFill>
                  <a:schemeClr val="accent2"/>
                </a:solidFill>
                <a:cs typeface="Arial" pitchFamily="34" charset="0"/>
              </a:rPr>
              <a:t>Sơ đồ phân rã chức năng (BFD)</a:t>
            </a:r>
            <a:endParaRPr lang="ko-KR" altLang="en-US" sz="2800" dirty="0">
              <a:solidFill>
                <a:schemeClr val="accent2"/>
              </a:solidFill>
              <a:cs typeface="Arial" pitchFamily="34" charset="0"/>
            </a:endParaRPr>
          </a:p>
        </p:txBody>
      </p:sp>
      <p:pic>
        <p:nvPicPr>
          <p:cNvPr id="38" name="Picture 37">
            <a:extLst>
              <a:ext uri="{FF2B5EF4-FFF2-40B4-BE49-F238E27FC236}">
                <a16:creationId xmlns:a16="http://schemas.microsoft.com/office/drawing/2014/main" id="{494B022A-344B-48D0-BEEE-EAB01E767A4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35460" y="2270341"/>
            <a:ext cx="8072518" cy="4248150"/>
          </a:xfrm>
          <a:prstGeom prst="rect">
            <a:avLst/>
          </a:prstGeom>
        </p:spPr>
      </p:pic>
    </p:spTree>
    <p:extLst>
      <p:ext uri="{BB962C8B-B14F-4D97-AF65-F5344CB8AC3E}">
        <p14:creationId xmlns:p14="http://schemas.microsoft.com/office/powerpoint/2010/main" val="242943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PHÂN TÍCH VÀ  THIẾT KẾ HỆ THỐNG</a:t>
            </a:r>
          </a:p>
        </p:txBody>
      </p:sp>
      <p:sp>
        <p:nvSpPr>
          <p:cNvPr id="23" name="Rectangle 22">
            <a:extLst>
              <a:ext uri="{FF2B5EF4-FFF2-40B4-BE49-F238E27FC236}">
                <a16:creationId xmlns:a16="http://schemas.microsoft.com/office/drawing/2014/main" id="{D95DE30D-7E75-4B9C-828F-2A86ADA618D7}"/>
              </a:ext>
            </a:extLst>
          </p:cNvPr>
          <p:cNvSpPr/>
          <p:nvPr/>
        </p:nvSpPr>
        <p:spPr>
          <a:xfrm>
            <a:off x="-35090" y="1195316"/>
            <a:ext cx="5255742" cy="90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36" name="TextBox 35">
            <a:extLst>
              <a:ext uri="{FF2B5EF4-FFF2-40B4-BE49-F238E27FC236}">
                <a16:creationId xmlns:a16="http://schemas.microsoft.com/office/drawing/2014/main" id="{D4C5062A-1712-4B48-818A-711265E1C4B3}"/>
              </a:ext>
            </a:extLst>
          </p:cNvPr>
          <p:cNvSpPr txBox="1"/>
          <p:nvPr/>
        </p:nvSpPr>
        <p:spPr>
          <a:xfrm>
            <a:off x="328410" y="1418651"/>
            <a:ext cx="4806661" cy="430887"/>
          </a:xfrm>
          <a:prstGeom prst="rect">
            <a:avLst/>
          </a:prstGeom>
          <a:noFill/>
        </p:spPr>
        <p:txBody>
          <a:bodyPr wrap="square" lIns="0" tIns="0" rIns="0" bIns="0" rtlCol="0" anchor="ctr">
            <a:spAutoFit/>
          </a:bodyPr>
          <a:lstStyle/>
          <a:p>
            <a:r>
              <a:rPr lang="vi-VN" altLang="ko-KR" sz="2800" dirty="0">
                <a:solidFill>
                  <a:schemeClr val="accent2"/>
                </a:solidFill>
                <a:cs typeface="Arial" pitchFamily="34" charset="0"/>
              </a:rPr>
              <a:t>Kết nối các bảng trong CSDL</a:t>
            </a:r>
            <a:endParaRPr lang="ko-KR" altLang="en-US" sz="2800" dirty="0">
              <a:solidFill>
                <a:schemeClr val="accent2"/>
              </a:solidFill>
              <a:cs typeface="Arial" pitchFamily="34" charset="0"/>
            </a:endParaRPr>
          </a:p>
        </p:txBody>
      </p:sp>
      <p:pic>
        <p:nvPicPr>
          <p:cNvPr id="38" name="Picture 37">
            <a:extLst>
              <a:ext uri="{FF2B5EF4-FFF2-40B4-BE49-F238E27FC236}">
                <a16:creationId xmlns:a16="http://schemas.microsoft.com/office/drawing/2014/main" id="{494B022A-344B-48D0-BEEE-EAB01E767A4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35460" y="2408895"/>
            <a:ext cx="8072518" cy="3971041"/>
          </a:xfrm>
          <a:prstGeom prst="rect">
            <a:avLst/>
          </a:prstGeom>
        </p:spPr>
      </p:pic>
    </p:spTree>
    <p:extLst>
      <p:ext uri="{BB962C8B-B14F-4D97-AF65-F5344CB8AC3E}">
        <p14:creationId xmlns:p14="http://schemas.microsoft.com/office/powerpoint/2010/main" val="194761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t>GIAO DIỆN TRANG WEB</a:t>
            </a:r>
          </a:p>
        </p:txBody>
      </p:sp>
      <p:grpSp>
        <p:nvGrpSpPr>
          <p:cNvPr id="33" name="Group 95">
            <a:extLst>
              <a:ext uri="{FF2B5EF4-FFF2-40B4-BE49-F238E27FC236}">
                <a16:creationId xmlns:a16="http://schemas.microsoft.com/office/drawing/2014/main" id="{83B3AA33-4B6F-4130-917F-7B376A6A35B2}"/>
              </a:ext>
            </a:extLst>
          </p:cNvPr>
          <p:cNvGrpSpPr/>
          <p:nvPr/>
        </p:nvGrpSpPr>
        <p:grpSpPr>
          <a:xfrm>
            <a:off x="156518" y="1878228"/>
            <a:ext cx="2384939" cy="1452528"/>
            <a:chOff x="-475010" y="1006902"/>
            <a:chExt cx="3584916" cy="979155"/>
          </a:xfrm>
        </p:grpSpPr>
        <p:sp>
          <p:nvSpPr>
            <p:cNvPr id="34" name="TextBox 33">
              <a:extLst>
                <a:ext uri="{FF2B5EF4-FFF2-40B4-BE49-F238E27FC236}">
                  <a16:creationId xmlns:a16="http://schemas.microsoft.com/office/drawing/2014/main" id="{00FF8F75-5C4D-4061-8905-3B378B18925E}"/>
                </a:ext>
              </a:extLst>
            </p:cNvPr>
            <p:cNvSpPr txBox="1"/>
            <p:nvPr/>
          </p:nvSpPr>
          <p:spPr>
            <a:xfrm>
              <a:off x="-475010" y="1006902"/>
              <a:ext cx="3584916" cy="430887"/>
            </a:xfrm>
            <a:prstGeom prst="rect">
              <a:avLst/>
            </a:prstGeom>
            <a:noFill/>
          </p:spPr>
          <p:txBody>
            <a:bodyPr wrap="square" rtlCol="0" anchor="ctr">
              <a:spAutoFit/>
            </a:bodyPr>
            <a:lstStyle/>
            <a:p>
              <a:pPr algn="r"/>
              <a:r>
                <a:rPr lang="en-US" altLang="ko-KR" sz="2200" b="1" dirty="0">
                  <a:solidFill>
                    <a:schemeClr val="tx1">
                      <a:lumMod val="75000"/>
                      <a:lumOff val="25000"/>
                    </a:schemeClr>
                  </a:solidFill>
                  <a:cs typeface="Arial" pitchFamily="34" charset="0"/>
                </a:rPr>
                <a:t>Trang </a:t>
              </a:r>
              <a:r>
                <a:rPr lang="en-US" altLang="ko-KR" sz="2200" b="1" dirty="0" err="1">
                  <a:solidFill>
                    <a:schemeClr val="tx1">
                      <a:lumMod val="75000"/>
                      <a:lumOff val="25000"/>
                    </a:schemeClr>
                  </a:solidFill>
                  <a:cs typeface="Arial" pitchFamily="34" charset="0"/>
                </a:rPr>
                <a:t>chủ</a:t>
              </a:r>
              <a:endParaRPr lang="ko-KR" altLang="en-US" sz="2200" b="1"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AEFD25A0-D073-47F9-BF7A-F95878A4F46D}"/>
                </a:ext>
              </a:extLst>
            </p:cNvPr>
            <p:cNvSpPr txBox="1"/>
            <p:nvPr/>
          </p:nvSpPr>
          <p:spPr>
            <a:xfrm>
              <a:off x="-475010" y="1339726"/>
              <a:ext cx="3571882" cy="646331"/>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Hiển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thị</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một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số</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sản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phẩm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phổ</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biến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sách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các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loại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đồ</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uống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hiện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có</a:t>
              </a:r>
              <a:r>
                <a:rPr lang="en-US" altLang="ko-KR" sz="1200" dirty="0">
                  <a:solidFill>
                    <a:schemeClr val="tx1">
                      <a:lumMod val="75000"/>
                      <a:lumOff val="25000"/>
                    </a:schemeClr>
                  </a:solidFill>
                  <a:cs typeface="Arial" pitchFamily="34" charset="0"/>
                </a:rPr>
                <a:t>. </a:t>
              </a:r>
            </a:p>
          </p:txBody>
        </p:sp>
      </p:grpSp>
      <p:pic>
        <p:nvPicPr>
          <p:cNvPr id="8" name="Picture 7">
            <a:extLst>
              <a:ext uri="{FF2B5EF4-FFF2-40B4-BE49-F238E27FC236}">
                <a16:creationId xmlns:a16="http://schemas.microsoft.com/office/drawing/2014/main" id="{1AEB0AD8-E43C-4E9C-9D49-AEAC34506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630" y="1412062"/>
            <a:ext cx="9078096" cy="5106429"/>
          </a:xfrm>
          <a:prstGeom prst="rect">
            <a:avLst/>
          </a:prstGeom>
        </p:spPr>
      </p:pic>
    </p:spTree>
    <p:extLst>
      <p:ext uri="{BB962C8B-B14F-4D97-AF65-F5344CB8AC3E}">
        <p14:creationId xmlns:p14="http://schemas.microsoft.com/office/powerpoint/2010/main" val="409575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t>GIAO DIỆN TRANG WEB</a:t>
            </a:r>
          </a:p>
        </p:txBody>
      </p:sp>
      <p:grpSp>
        <p:nvGrpSpPr>
          <p:cNvPr id="33" name="Group 95">
            <a:extLst>
              <a:ext uri="{FF2B5EF4-FFF2-40B4-BE49-F238E27FC236}">
                <a16:creationId xmlns:a16="http://schemas.microsoft.com/office/drawing/2014/main" id="{83B3AA33-4B6F-4130-917F-7B376A6A35B2}"/>
              </a:ext>
            </a:extLst>
          </p:cNvPr>
          <p:cNvGrpSpPr/>
          <p:nvPr/>
        </p:nvGrpSpPr>
        <p:grpSpPr>
          <a:xfrm>
            <a:off x="156518" y="1878229"/>
            <a:ext cx="2384939" cy="955393"/>
            <a:chOff x="-475010" y="1006902"/>
            <a:chExt cx="3584916" cy="644034"/>
          </a:xfrm>
        </p:grpSpPr>
        <p:sp>
          <p:nvSpPr>
            <p:cNvPr id="34" name="TextBox 33">
              <a:extLst>
                <a:ext uri="{FF2B5EF4-FFF2-40B4-BE49-F238E27FC236}">
                  <a16:creationId xmlns:a16="http://schemas.microsoft.com/office/drawing/2014/main" id="{00FF8F75-5C4D-4061-8905-3B378B18925E}"/>
                </a:ext>
              </a:extLst>
            </p:cNvPr>
            <p:cNvSpPr txBox="1"/>
            <p:nvPr/>
          </p:nvSpPr>
          <p:spPr>
            <a:xfrm>
              <a:off x="-475010" y="1006902"/>
              <a:ext cx="3584916" cy="430887"/>
            </a:xfrm>
            <a:prstGeom prst="rect">
              <a:avLst/>
            </a:prstGeom>
            <a:noFill/>
          </p:spPr>
          <p:txBody>
            <a:bodyPr wrap="square" rtlCol="0" anchor="ctr">
              <a:spAutoFit/>
            </a:bodyPr>
            <a:lstStyle/>
            <a:p>
              <a:pPr algn="r"/>
              <a:r>
                <a:rPr lang="en-US" altLang="ko-KR" sz="2200" b="1" dirty="0">
                  <a:solidFill>
                    <a:schemeClr val="tx1">
                      <a:lumMod val="75000"/>
                      <a:lumOff val="25000"/>
                    </a:schemeClr>
                  </a:solidFill>
                  <a:cs typeface="Arial" pitchFamily="34" charset="0"/>
                </a:rPr>
                <a:t>Trang </a:t>
              </a:r>
              <a:r>
                <a:rPr lang="en-US" altLang="ko-KR" sz="2200" b="1" dirty="0" err="1">
                  <a:solidFill>
                    <a:schemeClr val="tx1">
                      <a:lumMod val="75000"/>
                      <a:lumOff val="25000"/>
                    </a:schemeClr>
                  </a:solidFill>
                  <a:cs typeface="Arial" pitchFamily="34" charset="0"/>
                </a:rPr>
                <a:t>chủ</a:t>
              </a:r>
              <a:endParaRPr lang="ko-KR" altLang="en-US" sz="2200" b="1"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AEFD25A0-D073-47F9-BF7A-F95878A4F46D}"/>
                </a:ext>
              </a:extLst>
            </p:cNvPr>
            <p:cNvSpPr txBox="1"/>
            <p:nvPr/>
          </p:nvSpPr>
          <p:spPr>
            <a:xfrm>
              <a:off x="-475010" y="1339726"/>
              <a:ext cx="3571882" cy="311210"/>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Liệt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kê</a:t>
              </a:r>
              <a:r>
                <a:rPr lang="en-US" altLang="ko-KR" sz="1200" dirty="0">
                  <a:solidFill>
                    <a:schemeClr val="tx1">
                      <a:lumMod val="75000"/>
                      <a:lumOff val="25000"/>
                    </a:schemeClr>
                  </a:solidFill>
                  <a:cs typeface="Arial" pitchFamily="34" charset="0"/>
                </a:rPr>
                <a:t> top </a:t>
              </a:r>
              <a:r>
                <a:rPr lang="en-US" altLang="ko-KR" sz="1200" dirty="0" err="1">
                  <a:solidFill>
                    <a:schemeClr val="tx1">
                      <a:lumMod val="75000"/>
                      <a:lumOff val="25000"/>
                    </a:schemeClr>
                  </a:solidFill>
                  <a:cs typeface="Arial" pitchFamily="34" charset="0"/>
                </a:rPr>
                <a:t>những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sản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phẩm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bán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chạy</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nhất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tại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của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hàng</a:t>
              </a:r>
              <a:r>
                <a:rPr lang="en-US" altLang="ko-KR" sz="1200" dirty="0">
                  <a:solidFill>
                    <a:schemeClr val="tx1">
                      <a:lumMod val="75000"/>
                      <a:lumOff val="25000"/>
                    </a:schemeClr>
                  </a:solidFill>
                  <a:cs typeface="Arial" pitchFamily="34" charset="0"/>
                </a:rPr>
                <a:t>. </a:t>
              </a:r>
            </a:p>
          </p:txBody>
        </p:sp>
      </p:grpSp>
      <p:pic>
        <p:nvPicPr>
          <p:cNvPr id="8" name="Picture 7">
            <a:extLst>
              <a:ext uri="{FF2B5EF4-FFF2-40B4-BE49-F238E27FC236}">
                <a16:creationId xmlns:a16="http://schemas.microsoft.com/office/drawing/2014/main" id="{1AEB0AD8-E43C-4E9C-9D49-AEAC34506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18630" y="1412062"/>
            <a:ext cx="9078096" cy="5106429"/>
          </a:xfrm>
          <a:prstGeom prst="rect">
            <a:avLst/>
          </a:prstGeom>
        </p:spPr>
      </p:pic>
    </p:spTree>
    <p:extLst>
      <p:ext uri="{BB962C8B-B14F-4D97-AF65-F5344CB8AC3E}">
        <p14:creationId xmlns:p14="http://schemas.microsoft.com/office/powerpoint/2010/main" val="3062180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t>GIAO DIỆN TRANG WEB</a:t>
            </a:r>
          </a:p>
        </p:txBody>
      </p:sp>
      <p:grpSp>
        <p:nvGrpSpPr>
          <p:cNvPr id="33" name="Group 95">
            <a:extLst>
              <a:ext uri="{FF2B5EF4-FFF2-40B4-BE49-F238E27FC236}">
                <a16:creationId xmlns:a16="http://schemas.microsoft.com/office/drawing/2014/main" id="{83B3AA33-4B6F-4130-917F-7B376A6A35B2}"/>
              </a:ext>
            </a:extLst>
          </p:cNvPr>
          <p:cNvGrpSpPr/>
          <p:nvPr/>
        </p:nvGrpSpPr>
        <p:grpSpPr>
          <a:xfrm>
            <a:off x="156518" y="1982385"/>
            <a:ext cx="2384939" cy="1405235"/>
            <a:chOff x="-475010" y="1077114"/>
            <a:chExt cx="3584916" cy="947274"/>
          </a:xfrm>
        </p:grpSpPr>
        <p:sp>
          <p:nvSpPr>
            <p:cNvPr id="34" name="TextBox 33">
              <a:extLst>
                <a:ext uri="{FF2B5EF4-FFF2-40B4-BE49-F238E27FC236}">
                  <a16:creationId xmlns:a16="http://schemas.microsoft.com/office/drawing/2014/main" id="{00FF8F75-5C4D-4061-8905-3B378B18925E}"/>
                </a:ext>
              </a:extLst>
            </p:cNvPr>
            <p:cNvSpPr txBox="1"/>
            <p:nvPr/>
          </p:nvSpPr>
          <p:spPr>
            <a:xfrm>
              <a:off x="-475010" y="1077114"/>
              <a:ext cx="3584916" cy="290463"/>
            </a:xfrm>
            <a:prstGeom prst="rect">
              <a:avLst/>
            </a:prstGeom>
            <a:noFill/>
          </p:spPr>
          <p:txBody>
            <a:bodyPr wrap="square" rtlCol="0" anchor="ctr">
              <a:spAutoFit/>
            </a:bodyPr>
            <a:lstStyle/>
            <a:p>
              <a:pPr algn="r"/>
              <a:r>
                <a:rPr lang="en-US" altLang="ko-KR" sz="2200" b="1" dirty="0">
                  <a:solidFill>
                    <a:schemeClr val="tx1">
                      <a:lumMod val="75000"/>
                      <a:lumOff val="25000"/>
                    </a:schemeClr>
                  </a:solidFill>
                  <a:cs typeface="Arial" pitchFamily="34" charset="0"/>
                </a:rPr>
                <a:t>Trang </a:t>
              </a:r>
              <a:r>
                <a:rPr lang="en-US" altLang="ko-KR" sz="2200" b="1" dirty="0" err="1">
                  <a:solidFill>
                    <a:schemeClr val="tx1">
                      <a:lumMod val="75000"/>
                      <a:lumOff val="25000"/>
                    </a:schemeClr>
                  </a:solidFill>
                  <a:cs typeface="Arial" pitchFamily="34" charset="0"/>
                </a:rPr>
                <a:t>danh</a:t>
              </a:r>
              <a:r>
                <a:rPr lang="en-US" altLang="ko-KR" sz="2200" b="1" dirty="0">
                  <a:solidFill>
                    <a:schemeClr val="tx1">
                      <a:lumMod val="75000"/>
                      <a:lumOff val="25000"/>
                    </a:schemeClr>
                  </a:solidFill>
                  <a:cs typeface="Arial" pitchFamily="34" charset="0"/>
                </a:rPr>
                <a:t> </a:t>
              </a:r>
              <a:r>
                <a:rPr lang="en-US" altLang="ko-KR" sz="2200" b="1" dirty="0" err="1">
                  <a:solidFill>
                    <a:schemeClr val="tx1">
                      <a:lumMod val="75000"/>
                      <a:lumOff val="25000"/>
                    </a:schemeClr>
                  </a:solidFill>
                  <a:cs typeface="Arial" pitchFamily="34" charset="0"/>
                </a:rPr>
                <a:t>mục</a:t>
              </a:r>
              <a:endParaRPr lang="ko-KR" altLang="en-US" sz="2200" b="1"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AEFD25A0-D073-47F9-BF7A-F95878A4F46D}"/>
                </a:ext>
              </a:extLst>
            </p:cNvPr>
            <p:cNvSpPr txBox="1"/>
            <p:nvPr/>
          </p:nvSpPr>
          <p:spPr>
            <a:xfrm>
              <a:off x="-475010" y="1339726"/>
              <a:ext cx="3571882" cy="684662"/>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Hiển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thị</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sách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các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mục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sản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phẩm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sách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thức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uống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có</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tại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cửa</a:t>
              </a:r>
              <a:r>
                <a:rPr lang="en-US" altLang="ko-KR" sz="1200" dirty="0">
                  <a:solidFill>
                    <a:schemeClr val="tx1">
                      <a:lumMod val="75000"/>
                      <a:lumOff val="25000"/>
                    </a:schemeClr>
                  </a:solidFill>
                  <a:cs typeface="Arial" pitchFamily="34" charset="0"/>
                </a:rPr>
                <a:t> hang </a:t>
              </a:r>
              <a:r>
                <a:rPr lang="en-US" altLang="ko-KR" sz="1200" dirty="0" err="1">
                  <a:solidFill>
                    <a:schemeClr val="tx1">
                      <a:lumMod val="75000"/>
                      <a:lumOff val="25000"/>
                    </a:schemeClr>
                  </a:solidFill>
                  <a:cs typeface="Arial" pitchFamily="34" charset="0"/>
                </a:rPr>
                <a:t>kèm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các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sản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phẩm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trong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từng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mục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đó</a:t>
              </a:r>
              <a:r>
                <a:rPr lang="en-US" altLang="ko-KR" sz="1200" dirty="0">
                  <a:solidFill>
                    <a:schemeClr val="tx1">
                      <a:lumMod val="75000"/>
                      <a:lumOff val="25000"/>
                    </a:schemeClr>
                  </a:solidFill>
                  <a:cs typeface="Arial" pitchFamily="34" charset="0"/>
                </a:rPr>
                <a:t>.</a:t>
              </a:r>
            </a:p>
          </p:txBody>
        </p:sp>
      </p:grpSp>
      <p:pic>
        <p:nvPicPr>
          <p:cNvPr id="8" name="Picture 7">
            <a:extLst>
              <a:ext uri="{FF2B5EF4-FFF2-40B4-BE49-F238E27FC236}">
                <a16:creationId xmlns:a16="http://schemas.microsoft.com/office/drawing/2014/main" id="{1AEB0AD8-E43C-4E9C-9D49-AEAC34506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18630" y="1412062"/>
            <a:ext cx="9078096" cy="5106429"/>
          </a:xfrm>
          <a:prstGeom prst="rect">
            <a:avLst/>
          </a:prstGeom>
        </p:spPr>
      </p:pic>
    </p:spTree>
    <p:extLst>
      <p:ext uri="{BB962C8B-B14F-4D97-AF65-F5344CB8AC3E}">
        <p14:creationId xmlns:p14="http://schemas.microsoft.com/office/powerpoint/2010/main" val="3857678977"/>
      </p:ext>
    </p:extLst>
  </p:cSld>
  <p:clrMapOvr>
    <a:masterClrMapping/>
  </p:clrMapOvr>
</p:sld>
</file>

<file path=ppt/theme/theme1.xml><?xml version="1.0" encoding="utf-8"?>
<a:theme xmlns:a="http://schemas.openxmlformats.org/drawingml/2006/main" name="Cover and End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OCIAL MEDIA">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4393</TotalTime>
  <Words>748</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16</vt:i4>
      </vt:variant>
    </vt:vector>
  </HeadingPairs>
  <TitlesOfParts>
    <vt:vector size="20" baseType="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Admin</cp:lastModifiedBy>
  <cp:revision>119</cp:revision>
  <dcterms:created xsi:type="dcterms:W3CDTF">2018-04-24T17:14:44Z</dcterms:created>
  <dcterms:modified xsi:type="dcterms:W3CDTF">2020-06-16T12:09:53Z</dcterms:modified>
</cp:coreProperties>
</file>