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57" r:id="rId6"/>
    <p:sldId id="290" r:id="rId7"/>
    <p:sldId id="291" r:id="rId8"/>
    <p:sldId id="292" r:id="rId10"/>
    <p:sldId id="261" r:id="rId11"/>
    <p:sldId id="262" r:id="rId12"/>
    <p:sldId id="264" r:id="rId13"/>
    <p:sldId id="260" r:id="rId14"/>
    <p:sldId id="267" r:id="rId15"/>
    <p:sldId id="263" r:id="rId16"/>
    <p:sldId id="302" r:id="rId17"/>
    <p:sldId id="270" r:id="rId18"/>
    <p:sldId id="303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EDBFE8"/>
    <a:srgbClr val="D5C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-125"/>
      </p:cViewPr>
      <p:guideLst>
        <p:guide orient="horz" pos="215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ECD0A-8238-41DC-B239-DBF942372F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DFCFF-D9B6-42C9-98BB-CCA284D105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DFCFF-D9B6-42C9-98BB-CCA284D105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7E7F5"/>
            </a:gs>
            <a:gs pos="83000">
              <a:srgbClr val="D4E5F4"/>
            </a:gs>
            <a:gs pos="100000">
              <a:srgbClr val="D1E3F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7E7F5"/>
            </a:gs>
            <a:gs pos="83000">
              <a:srgbClr val="D4E5F4"/>
            </a:gs>
            <a:gs pos="100000">
              <a:srgbClr val="D1E3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1999" cy="1504950"/>
          </a:xfrm>
          <a:custGeom>
            <a:avLst/>
            <a:gdLst>
              <a:gd name="connsiteX0" fmla="*/ 0 w 12191999"/>
              <a:gd name="connsiteY0" fmla="*/ 0 h 1504950"/>
              <a:gd name="connsiteX1" fmla="*/ 12191999 w 12191999"/>
              <a:gd name="connsiteY1" fmla="*/ 0 h 1504950"/>
              <a:gd name="connsiteX2" fmla="*/ 12191999 w 12191999"/>
              <a:gd name="connsiteY2" fmla="*/ 1504950 h 1504950"/>
              <a:gd name="connsiteX3" fmla="*/ 0 w 12191999"/>
              <a:gd name="connsiteY3" fmla="*/ 1504950 h 150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504950">
                <a:moveTo>
                  <a:pt x="0" y="0"/>
                </a:moveTo>
                <a:lnTo>
                  <a:pt x="12191999" y="0"/>
                </a:lnTo>
                <a:lnTo>
                  <a:pt x="12191999" y="1504950"/>
                </a:lnTo>
                <a:lnTo>
                  <a:pt x="0" y="15049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0"/>
          </p:nvPr>
        </p:nvSpPr>
        <p:spPr>
          <a:xfrm>
            <a:off x="4722082" y="1807430"/>
            <a:ext cx="2747836" cy="2747836"/>
          </a:xfrm>
          <a:custGeom>
            <a:avLst/>
            <a:gdLst>
              <a:gd name="connsiteX0" fmla="*/ 1360936 w 2747836"/>
              <a:gd name="connsiteY0" fmla="*/ 0 h 2747836"/>
              <a:gd name="connsiteX1" fmla="*/ 2747836 w 2747836"/>
              <a:gd name="connsiteY1" fmla="*/ 1360936 h 2747836"/>
              <a:gd name="connsiteX2" fmla="*/ 1386901 w 2747836"/>
              <a:gd name="connsiteY2" fmla="*/ 2747836 h 2747836"/>
              <a:gd name="connsiteX3" fmla="*/ 0 w 2747836"/>
              <a:gd name="connsiteY3" fmla="*/ 1386901 h 274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7836" h="2747836">
                <a:moveTo>
                  <a:pt x="1360936" y="0"/>
                </a:moveTo>
                <a:lnTo>
                  <a:pt x="2747836" y="1360936"/>
                </a:lnTo>
                <a:lnTo>
                  <a:pt x="1386901" y="2747836"/>
                </a:lnTo>
                <a:lnTo>
                  <a:pt x="0" y="13869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1" y="2457450"/>
            <a:ext cx="12191998" cy="1943100"/>
            <a:chOff x="0" y="2057399"/>
            <a:chExt cx="12191998" cy="19431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0" y="3028949"/>
              <a:ext cx="4722081" cy="0"/>
            </a:xfrm>
            <a:prstGeom prst="line">
              <a:avLst/>
            </a:prstGeom>
            <a:ln w="19050">
              <a:solidFill>
                <a:srgbClr val="8D4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 rot="18867517">
              <a:off x="5124449" y="2057399"/>
              <a:ext cx="1943100" cy="1943100"/>
            </a:xfrm>
            <a:prstGeom prst="rect">
              <a:avLst/>
            </a:prstGeom>
            <a:noFill/>
            <a:ln w="19050">
              <a:solidFill>
                <a:srgbClr val="8D4C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 userDrawn="1"/>
          </p:nvCxnSpPr>
          <p:spPr>
            <a:xfrm>
              <a:off x="7469917" y="3028949"/>
              <a:ext cx="4722081" cy="0"/>
            </a:xfrm>
            <a:prstGeom prst="line">
              <a:avLst/>
            </a:prstGeom>
            <a:ln w="19050">
              <a:solidFill>
                <a:srgbClr val="8D4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D7E7F5"/>
            </a:gs>
            <a:gs pos="83000">
              <a:srgbClr val="D4E5F4"/>
            </a:gs>
            <a:gs pos="100000">
              <a:srgbClr val="D1E3F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/>
          <p:cNvSpPr>
            <a:spLocks noGrp="1"/>
          </p:cNvSpPr>
          <p:nvPr>
            <p:ph type="pic" sz="quarter" idx="13"/>
          </p:nvPr>
        </p:nvSpPr>
        <p:spPr>
          <a:xfrm>
            <a:off x="1828411" y="4181115"/>
            <a:ext cx="2182586" cy="2294046"/>
          </a:xfrm>
          <a:custGeom>
            <a:avLst/>
            <a:gdLst>
              <a:gd name="connsiteX0" fmla="*/ 1314450 w 2501171"/>
              <a:gd name="connsiteY0" fmla="*/ 0 h 2628900"/>
              <a:gd name="connsiteX1" fmla="*/ 2470253 w 2501171"/>
              <a:gd name="connsiteY1" fmla="*/ 687905 h 2628900"/>
              <a:gd name="connsiteX2" fmla="*/ 2501171 w 2501171"/>
              <a:gd name="connsiteY2" fmla="*/ 752086 h 2628900"/>
              <a:gd name="connsiteX3" fmla="*/ 2391616 w 2501171"/>
              <a:gd name="connsiteY3" fmla="*/ 786094 h 2628900"/>
              <a:gd name="connsiteX4" fmla="*/ 2019300 w 2501171"/>
              <a:gd name="connsiteY4" fmla="*/ 1347788 h 2628900"/>
              <a:gd name="connsiteX5" fmla="*/ 2391616 w 2501171"/>
              <a:gd name="connsiteY5" fmla="*/ 1909483 h 2628900"/>
              <a:gd name="connsiteX6" fmla="*/ 2473229 w 2501171"/>
              <a:gd name="connsiteY6" fmla="*/ 1934817 h 2628900"/>
              <a:gd name="connsiteX7" fmla="*/ 2470253 w 2501171"/>
              <a:gd name="connsiteY7" fmla="*/ 1940995 h 2628900"/>
              <a:gd name="connsiteX8" fmla="*/ 1314450 w 2501171"/>
              <a:gd name="connsiteY8" fmla="*/ 2628900 h 2628900"/>
              <a:gd name="connsiteX9" fmla="*/ 0 w 2501171"/>
              <a:gd name="connsiteY9" fmla="*/ 1314450 h 2628900"/>
              <a:gd name="connsiteX10" fmla="*/ 1314450 w 2501171"/>
              <a:gd name="connsiteY10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1171" h="2628900">
                <a:moveTo>
                  <a:pt x="1314450" y="0"/>
                </a:moveTo>
                <a:cubicBezTo>
                  <a:pt x="1813541" y="0"/>
                  <a:pt x="2247665" y="278158"/>
                  <a:pt x="2470253" y="687905"/>
                </a:cubicBezTo>
                <a:lnTo>
                  <a:pt x="2501171" y="752086"/>
                </a:lnTo>
                <a:lnTo>
                  <a:pt x="2391616" y="786094"/>
                </a:lnTo>
                <a:cubicBezTo>
                  <a:pt x="2172822" y="878636"/>
                  <a:pt x="2019300" y="1095283"/>
                  <a:pt x="2019300" y="1347788"/>
                </a:cubicBezTo>
                <a:cubicBezTo>
                  <a:pt x="2019300" y="1600293"/>
                  <a:pt x="2172822" y="1816940"/>
                  <a:pt x="2391616" y="1909483"/>
                </a:cubicBezTo>
                <a:lnTo>
                  <a:pt x="2473229" y="1934817"/>
                </a:lnTo>
                <a:lnTo>
                  <a:pt x="2470253" y="1940995"/>
                </a:lnTo>
                <a:cubicBezTo>
                  <a:pt x="2247665" y="2350743"/>
                  <a:pt x="1813541" y="2628900"/>
                  <a:pt x="1314450" y="2628900"/>
                </a:cubicBezTo>
                <a:cubicBezTo>
                  <a:pt x="588499" y="2628900"/>
                  <a:pt x="0" y="2040401"/>
                  <a:pt x="0" y="1314450"/>
                </a:cubicBezTo>
                <a:cubicBezTo>
                  <a:pt x="0" y="588499"/>
                  <a:pt x="588499" y="0"/>
                  <a:pt x="1314450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22225">
            <a:solidFill>
              <a:srgbClr val="C07FBC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4"/>
          </p:nvPr>
        </p:nvSpPr>
        <p:spPr>
          <a:xfrm>
            <a:off x="5013244" y="4181115"/>
            <a:ext cx="2182586" cy="2294046"/>
          </a:xfrm>
          <a:custGeom>
            <a:avLst/>
            <a:gdLst>
              <a:gd name="connsiteX0" fmla="*/ 1314450 w 2501171"/>
              <a:gd name="connsiteY0" fmla="*/ 0 h 2628900"/>
              <a:gd name="connsiteX1" fmla="*/ 2470253 w 2501171"/>
              <a:gd name="connsiteY1" fmla="*/ 687905 h 2628900"/>
              <a:gd name="connsiteX2" fmla="*/ 2501171 w 2501171"/>
              <a:gd name="connsiteY2" fmla="*/ 752086 h 2628900"/>
              <a:gd name="connsiteX3" fmla="*/ 2391616 w 2501171"/>
              <a:gd name="connsiteY3" fmla="*/ 786094 h 2628900"/>
              <a:gd name="connsiteX4" fmla="*/ 2019300 w 2501171"/>
              <a:gd name="connsiteY4" fmla="*/ 1347788 h 2628900"/>
              <a:gd name="connsiteX5" fmla="*/ 2391616 w 2501171"/>
              <a:gd name="connsiteY5" fmla="*/ 1909483 h 2628900"/>
              <a:gd name="connsiteX6" fmla="*/ 2473229 w 2501171"/>
              <a:gd name="connsiteY6" fmla="*/ 1934817 h 2628900"/>
              <a:gd name="connsiteX7" fmla="*/ 2470253 w 2501171"/>
              <a:gd name="connsiteY7" fmla="*/ 1940995 h 2628900"/>
              <a:gd name="connsiteX8" fmla="*/ 1314450 w 2501171"/>
              <a:gd name="connsiteY8" fmla="*/ 2628900 h 2628900"/>
              <a:gd name="connsiteX9" fmla="*/ 0 w 2501171"/>
              <a:gd name="connsiteY9" fmla="*/ 1314450 h 2628900"/>
              <a:gd name="connsiteX10" fmla="*/ 1314450 w 2501171"/>
              <a:gd name="connsiteY10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1171" h="2628900">
                <a:moveTo>
                  <a:pt x="1314450" y="0"/>
                </a:moveTo>
                <a:cubicBezTo>
                  <a:pt x="1813541" y="0"/>
                  <a:pt x="2247665" y="278158"/>
                  <a:pt x="2470253" y="687905"/>
                </a:cubicBezTo>
                <a:lnTo>
                  <a:pt x="2501171" y="752086"/>
                </a:lnTo>
                <a:lnTo>
                  <a:pt x="2391616" y="786094"/>
                </a:lnTo>
                <a:cubicBezTo>
                  <a:pt x="2172822" y="878636"/>
                  <a:pt x="2019300" y="1095283"/>
                  <a:pt x="2019300" y="1347788"/>
                </a:cubicBezTo>
                <a:cubicBezTo>
                  <a:pt x="2019300" y="1600293"/>
                  <a:pt x="2172822" y="1816940"/>
                  <a:pt x="2391616" y="1909483"/>
                </a:cubicBezTo>
                <a:lnTo>
                  <a:pt x="2473229" y="1934817"/>
                </a:lnTo>
                <a:lnTo>
                  <a:pt x="2470253" y="1940995"/>
                </a:lnTo>
                <a:cubicBezTo>
                  <a:pt x="2247665" y="2350743"/>
                  <a:pt x="1813541" y="2628900"/>
                  <a:pt x="1314450" y="2628900"/>
                </a:cubicBezTo>
                <a:cubicBezTo>
                  <a:pt x="588499" y="2628900"/>
                  <a:pt x="0" y="2040401"/>
                  <a:pt x="0" y="1314450"/>
                </a:cubicBezTo>
                <a:cubicBezTo>
                  <a:pt x="0" y="588499"/>
                  <a:pt x="588499" y="0"/>
                  <a:pt x="131445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22225">
            <a:solidFill>
              <a:srgbClr val="00B0F0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5"/>
          </p:nvPr>
        </p:nvSpPr>
        <p:spPr>
          <a:xfrm>
            <a:off x="8198077" y="4181115"/>
            <a:ext cx="2182586" cy="2294046"/>
          </a:xfrm>
          <a:custGeom>
            <a:avLst/>
            <a:gdLst>
              <a:gd name="connsiteX0" fmla="*/ 1314450 w 2501171"/>
              <a:gd name="connsiteY0" fmla="*/ 0 h 2628900"/>
              <a:gd name="connsiteX1" fmla="*/ 2470253 w 2501171"/>
              <a:gd name="connsiteY1" fmla="*/ 687905 h 2628900"/>
              <a:gd name="connsiteX2" fmla="*/ 2501171 w 2501171"/>
              <a:gd name="connsiteY2" fmla="*/ 752086 h 2628900"/>
              <a:gd name="connsiteX3" fmla="*/ 2391616 w 2501171"/>
              <a:gd name="connsiteY3" fmla="*/ 786094 h 2628900"/>
              <a:gd name="connsiteX4" fmla="*/ 2019300 w 2501171"/>
              <a:gd name="connsiteY4" fmla="*/ 1347788 h 2628900"/>
              <a:gd name="connsiteX5" fmla="*/ 2391616 w 2501171"/>
              <a:gd name="connsiteY5" fmla="*/ 1909483 h 2628900"/>
              <a:gd name="connsiteX6" fmla="*/ 2473229 w 2501171"/>
              <a:gd name="connsiteY6" fmla="*/ 1934817 h 2628900"/>
              <a:gd name="connsiteX7" fmla="*/ 2470253 w 2501171"/>
              <a:gd name="connsiteY7" fmla="*/ 1940995 h 2628900"/>
              <a:gd name="connsiteX8" fmla="*/ 1314450 w 2501171"/>
              <a:gd name="connsiteY8" fmla="*/ 2628900 h 2628900"/>
              <a:gd name="connsiteX9" fmla="*/ 0 w 2501171"/>
              <a:gd name="connsiteY9" fmla="*/ 1314450 h 2628900"/>
              <a:gd name="connsiteX10" fmla="*/ 1314450 w 2501171"/>
              <a:gd name="connsiteY10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1171" h="2628900">
                <a:moveTo>
                  <a:pt x="1314450" y="0"/>
                </a:moveTo>
                <a:cubicBezTo>
                  <a:pt x="1813541" y="0"/>
                  <a:pt x="2247665" y="278158"/>
                  <a:pt x="2470253" y="687905"/>
                </a:cubicBezTo>
                <a:lnTo>
                  <a:pt x="2501171" y="752086"/>
                </a:lnTo>
                <a:lnTo>
                  <a:pt x="2391616" y="786094"/>
                </a:lnTo>
                <a:cubicBezTo>
                  <a:pt x="2172822" y="878636"/>
                  <a:pt x="2019300" y="1095283"/>
                  <a:pt x="2019300" y="1347788"/>
                </a:cubicBezTo>
                <a:cubicBezTo>
                  <a:pt x="2019300" y="1600293"/>
                  <a:pt x="2172822" y="1816940"/>
                  <a:pt x="2391616" y="1909483"/>
                </a:cubicBezTo>
                <a:lnTo>
                  <a:pt x="2473229" y="1934817"/>
                </a:lnTo>
                <a:lnTo>
                  <a:pt x="2470253" y="1940995"/>
                </a:lnTo>
                <a:cubicBezTo>
                  <a:pt x="2247665" y="2350743"/>
                  <a:pt x="1813541" y="2628900"/>
                  <a:pt x="1314450" y="2628900"/>
                </a:cubicBezTo>
                <a:cubicBezTo>
                  <a:pt x="588499" y="2628900"/>
                  <a:pt x="0" y="2040401"/>
                  <a:pt x="0" y="1314450"/>
                </a:cubicBezTo>
                <a:cubicBezTo>
                  <a:pt x="0" y="588499"/>
                  <a:pt x="588499" y="0"/>
                  <a:pt x="1314450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2225">
            <a:solidFill>
              <a:srgbClr val="C07FBC"/>
            </a:soli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FEB4-B165-4DEF-84C6-A46E4D6692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A11F-20C0-410C-8F85-706841616C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 rot="4777579">
            <a:off x="4024835" y="706066"/>
            <a:ext cx="3314645" cy="1292150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"/>
                </a:schemeClr>
              </a:gs>
              <a:gs pos="0">
                <a:srgbClr val="D7E7F5"/>
              </a:gs>
              <a:gs pos="2000">
                <a:srgbClr val="C07FBC">
                  <a:alpha val="10000"/>
                </a:srgbClr>
              </a:gs>
              <a:gs pos="100000">
                <a:srgbClr val="C42CB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142206" y="0"/>
            <a:ext cx="6491815" cy="3648405"/>
            <a:chOff x="2103898" y="24130"/>
            <a:chExt cx="6491815" cy="3648405"/>
          </a:xfrm>
        </p:grpSpPr>
        <p:sp>
          <p:nvSpPr>
            <p:cNvPr id="26" name="等腰三角形 25"/>
            <p:cNvSpPr/>
            <p:nvPr/>
          </p:nvSpPr>
          <p:spPr>
            <a:xfrm rot="8193055">
              <a:off x="4421600" y="1751051"/>
              <a:ext cx="3314645" cy="129215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2103898" y="24130"/>
              <a:ext cx="2247900" cy="87630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4095332">
              <a:off x="3745312" y="1268840"/>
              <a:ext cx="2247900" cy="87630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590415">
              <a:off x="5694629" y="1299048"/>
              <a:ext cx="2247900" cy="87630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6148167">
              <a:off x="7033613" y="2110435"/>
              <a:ext cx="2247900" cy="87630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2113121">
              <a:off x="6486948" y="2478850"/>
              <a:ext cx="1229186" cy="479174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3067706">
              <a:off x="3534286" y="1506444"/>
              <a:ext cx="692835" cy="270088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938035">
              <a:off x="2658449" y="1106920"/>
              <a:ext cx="2233243" cy="870586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6681716">
              <a:off x="2110182" y="456917"/>
              <a:ext cx="1103912" cy="430339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3500000">
              <a:off x="3779835" y="1868203"/>
              <a:ext cx="907770" cy="353876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8193055">
              <a:off x="6802417" y="2344614"/>
              <a:ext cx="495573" cy="193189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8193055" flipH="1" flipV="1">
              <a:off x="3116641" y="81844"/>
              <a:ext cx="1203315" cy="469089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568599" flipH="1" flipV="1">
              <a:off x="5004975" y="1131804"/>
              <a:ext cx="1203315" cy="469089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090154" flipH="1" flipV="1">
              <a:off x="7553110" y="2698697"/>
              <a:ext cx="1203315" cy="469089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10000"/>
                  </a:schemeClr>
                </a:gs>
                <a:gs pos="0">
                  <a:srgbClr val="D7E7F5"/>
                </a:gs>
                <a:gs pos="2000">
                  <a:srgbClr val="C07FBC">
                    <a:alpha val="10000"/>
                  </a:srgbClr>
                </a:gs>
                <a:gs pos="100000">
                  <a:srgbClr val="C42CB2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4208311" y="1385555"/>
              <a:ext cx="2247900" cy="876300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5000"/>
                  </a:schemeClr>
                </a:gs>
                <a:gs pos="0">
                  <a:srgbClr val="D7E7F5"/>
                </a:gs>
                <a:gs pos="2000">
                  <a:srgbClr val="D4E5F4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376332" y="5719661"/>
            <a:ext cx="5439337" cy="0"/>
          </a:xfrm>
          <a:prstGeom prst="line">
            <a:avLst/>
          </a:prstGeom>
          <a:ln w="12700"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76332" y="3371975"/>
            <a:ext cx="5439337" cy="0"/>
          </a:xfrm>
          <a:prstGeom prst="line">
            <a:avLst/>
          </a:prstGeom>
          <a:ln w="12700"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101438" y="3372130"/>
            <a:ext cx="5455725" cy="2306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北理邮件系统</a:t>
            </a:r>
            <a:r>
              <a:rPr lang="en-US" altLang="zh-CN" sz="48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FlowerMail1.0</a:t>
            </a:r>
            <a:endParaRPr lang="en-US" altLang="zh-CN" sz="48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答辩1</a:t>
            </a:r>
            <a:r>
              <a:rPr lang="en-US" altLang="zh-CN" sz="48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8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zh-CN" altLang="en-US" sz="48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26313" y="5786248"/>
            <a:ext cx="121094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制作：刘珈辰</a:t>
            </a:r>
            <a:endParaRPr lang="zh-CN" altLang="en-US" sz="9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可用图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3561715"/>
            <a:ext cx="2047875" cy="192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9" name="矩形 8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梯形 1"/>
          <p:cNvSpPr>
            <a:spLocks noChangeArrowheads="1"/>
          </p:cNvSpPr>
          <p:nvPr/>
        </p:nvSpPr>
        <p:spPr bwMode="auto">
          <a:xfrm rot="16200000" flipV="1">
            <a:off x="7449343" y="-168275"/>
            <a:ext cx="2290763" cy="7194550"/>
          </a:xfrm>
          <a:custGeom>
            <a:avLst/>
            <a:gdLst>
              <a:gd name="T0" fmla="*/ 2096791 w 21600"/>
              <a:gd name="T1" fmla="*/ 3597275 h 21600"/>
              <a:gd name="T2" fmla="*/ 1145382 w 21600"/>
              <a:gd name="T3" fmla="*/ 7194550 h 21600"/>
              <a:gd name="T4" fmla="*/ 193972 w 21600"/>
              <a:gd name="T5" fmla="*/ 3597275 h 21600"/>
              <a:gd name="T6" fmla="*/ 11453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29 w 21600"/>
              <a:gd name="T13" fmla="*/ 3629 h 21600"/>
              <a:gd name="T14" fmla="*/ 17971 w 21600"/>
              <a:gd name="T15" fmla="*/ 179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57" y="21600"/>
                </a:lnTo>
                <a:lnTo>
                  <a:pt x="1794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梯形 2"/>
          <p:cNvSpPr>
            <a:spLocks noChangeArrowheads="1"/>
          </p:cNvSpPr>
          <p:nvPr/>
        </p:nvSpPr>
        <p:spPr bwMode="auto">
          <a:xfrm rot="5400000" flipV="1">
            <a:off x="1327150" y="930275"/>
            <a:ext cx="2343150" cy="4997450"/>
          </a:xfrm>
          <a:custGeom>
            <a:avLst/>
            <a:gdLst>
              <a:gd name="T0" fmla="*/ 2133894 w 21600"/>
              <a:gd name="T1" fmla="*/ 2498725 h 21600"/>
              <a:gd name="T2" fmla="*/ 1171575 w 21600"/>
              <a:gd name="T3" fmla="*/ 4997450 h 21600"/>
              <a:gd name="T4" fmla="*/ 209256 w 21600"/>
              <a:gd name="T5" fmla="*/ 2498725 h 21600"/>
              <a:gd name="T6" fmla="*/ 11715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29 w 21600"/>
              <a:gd name="T13" fmla="*/ 3729 h 21600"/>
              <a:gd name="T14" fmla="*/ 17871 w 21600"/>
              <a:gd name="T15" fmla="*/ 17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58" y="21600"/>
                </a:lnTo>
                <a:lnTo>
                  <a:pt x="1774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C71D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0074" y="2967335"/>
            <a:ext cx="139814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54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5400" spc="1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182" y="3136613"/>
            <a:ext cx="364308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zh-CN" altLang="en-US" sz="32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6680" y="2933282"/>
            <a:ext cx="0" cy="99143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2" name="矩形 21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对角圆角矩形 20"/>
          <p:cNvSpPr/>
          <p:nvPr/>
        </p:nvSpPr>
        <p:spPr>
          <a:xfrm>
            <a:off x="2407518" y="1527934"/>
            <a:ext cx="7376965" cy="3802132"/>
          </a:xfrm>
          <a:prstGeom prst="round2DiagRect">
            <a:avLst/>
          </a:prstGeom>
          <a:solidFill>
            <a:srgbClr val="EDBFE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角圆角矩形 3"/>
          <p:cNvSpPr/>
          <p:nvPr/>
        </p:nvSpPr>
        <p:spPr>
          <a:xfrm>
            <a:off x="4797879" y="2038508"/>
            <a:ext cx="1295400" cy="667657"/>
          </a:xfrm>
          <a:prstGeom prst="round2DiagRect">
            <a:avLst/>
          </a:pr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55744" y="1865127"/>
            <a:ext cx="182880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Tableview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双击打开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精准到行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797879" y="3447392"/>
            <a:ext cx="1295400" cy="667657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24050" y="3410585"/>
            <a:ext cx="286067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spc="120" dirty="0" err="1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QmessageBox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自动提醒窗口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6093279" y="2742950"/>
            <a:ext cx="1295400" cy="667657"/>
          </a:xfrm>
          <a:prstGeom prst="round2Diag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06821" y="2742950"/>
            <a:ext cx="1828800" cy="737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实时更新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角圆角矩形 7"/>
          <p:cNvSpPr/>
          <p:nvPr/>
        </p:nvSpPr>
        <p:spPr>
          <a:xfrm>
            <a:off x="6093279" y="4151835"/>
            <a:ext cx="1295400" cy="667657"/>
          </a:xfrm>
          <a:prstGeom prst="round2DiagRect">
            <a:avLst/>
          </a:pr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06821" y="4006420"/>
            <a:ext cx="182880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多彩自定义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主题设置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字型字号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8878" y="271029"/>
            <a:ext cx="2770909" cy="909813"/>
            <a:chOff x="568878" y="271029"/>
            <a:chExt cx="2770909" cy="909813"/>
          </a:xfrm>
        </p:grpSpPr>
        <p:sp>
          <p:nvSpPr>
            <p:cNvPr id="19" name="文本框 18"/>
            <p:cNvSpPr txBox="1"/>
            <p:nvPr/>
          </p:nvSpPr>
          <p:spPr>
            <a:xfrm>
              <a:off x="568878" y="812542"/>
              <a:ext cx="277090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120" dirty="0">
                  <a:solidFill>
                    <a:srgbClr val="8D4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pc="120" dirty="0">
                  <a:solidFill>
                    <a:srgbClr val="8D4C3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</a:t>
              </a:r>
              <a:endParaRPr lang="zh-CN" altLang="en-US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294055" y="271029"/>
              <a:ext cx="122301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spc="120" dirty="0">
                  <a:solidFill>
                    <a:srgbClr val="8D4C3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3</a:t>
              </a:r>
              <a:endParaRPr lang="zh-CN" altLang="en-US" sz="28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264565" y="848052"/>
              <a:ext cx="1379534" cy="0"/>
            </a:xfrm>
            <a:prstGeom prst="line">
              <a:avLst/>
            </a:prstGeom>
            <a:ln>
              <a:solidFill>
                <a:srgbClr val="8D4C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ldLvl="0" animBg="1"/>
      <p:bldP spid="10" grpId="0" animBg="1"/>
      <p:bldP spid="13" grpId="0" bldLvl="0" animBg="1"/>
      <p:bldP spid="9" grpId="0" animBg="1"/>
      <p:bldP spid="14" grpId="0" bldLvl="0" animBg="1"/>
      <p:bldP spid="8" grpId="0" animBg="1"/>
      <p:bldP spid="1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9" name="矩形 8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梯形 1"/>
          <p:cNvSpPr>
            <a:spLocks noChangeArrowheads="1"/>
          </p:cNvSpPr>
          <p:nvPr/>
        </p:nvSpPr>
        <p:spPr bwMode="auto">
          <a:xfrm rot="16200000" flipV="1">
            <a:off x="7449343" y="-168275"/>
            <a:ext cx="2290763" cy="7194550"/>
          </a:xfrm>
          <a:custGeom>
            <a:avLst/>
            <a:gdLst>
              <a:gd name="T0" fmla="*/ 2096791 w 21600"/>
              <a:gd name="T1" fmla="*/ 3597275 h 21600"/>
              <a:gd name="T2" fmla="*/ 1145382 w 21600"/>
              <a:gd name="T3" fmla="*/ 7194550 h 21600"/>
              <a:gd name="T4" fmla="*/ 193972 w 21600"/>
              <a:gd name="T5" fmla="*/ 3597275 h 21600"/>
              <a:gd name="T6" fmla="*/ 11453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29 w 21600"/>
              <a:gd name="T13" fmla="*/ 3629 h 21600"/>
              <a:gd name="T14" fmla="*/ 17971 w 21600"/>
              <a:gd name="T15" fmla="*/ 179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57" y="21600"/>
                </a:lnTo>
                <a:lnTo>
                  <a:pt x="1794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梯形 2"/>
          <p:cNvSpPr>
            <a:spLocks noChangeArrowheads="1"/>
          </p:cNvSpPr>
          <p:nvPr/>
        </p:nvSpPr>
        <p:spPr bwMode="auto">
          <a:xfrm rot="5400000" flipV="1">
            <a:off x="1327150" y="930275"/>
            <a:ext cx="2343150" cy="4997450"/>
          </a:xfrm>
          <a:custGeom>
            <a:avLst/>
            <a:gdLst>
              <a:gd name="T0" fmla="*/ 2133894 w 21600"/>
              <a:gd name="T1" fmla="*/ 2498725 h 21600"/>
              <a:gd name="T2" fmla="*/ 1171575 w 21600"/>
              <a:gd name="T3" fmla="*/ 4997450 h 21600"/>
              <a:gd name="T4" fmla="*/ 209256 w 21600"/>
              <a:gd name="T5" fmla="*/ 2498725 h 21600"/>
              <a:gd name="T6" fmla="*/ 11715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29 w 21600"/>
              <a:gd name="T13" fmla="*/ 3729 h 21600"/>
              <a:gd name="T14" fmla="*/ 17871 w 21600"/>
              <a:gd name="T15" fmla="*/ 17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58" y="21600"/>
                </a:lnTo>
                <a:lnTo>
                  <a:pt x="1774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C71D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0074" y="2967335"/>
            <a:ext cx="139814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54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5400" spc="1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182" y="3136613"/>
            <a:ext cx="364308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z="32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6680" y="2933282"/>
            <a:ext cx="0" cy="99143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0" name="矩形 19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4047903" y="1658071"/>
            <a:ext cx="998083" cy="998083"/>
          </a:xfrm>
          <a:prstGeom prst="ellipse">
            <a:avLst/>
          </a:prstGeom>
          <a:solidFill>
            <a:srgbClr val="C71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549508" y="2929959"/>
            <a:ext cx="998083" cy="9980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85588" y="4201847"/>
            <a:ext cx="998083" cy="998083"/>
          </a:xfrm>
          <a:prstGeom prst="ellipse">
            <a:avLst/>
          </a:prstGeom>
          <a:solidFill>
            <a:srgbClr val="4A90C4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8878" y="812542"/>
            <a:ext cx="27709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4055" y="271029"/>
            <a:ext cx="1223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4</a:t>
            </a:r>
            <a:endParaRPr lang="zh-CN" altLang="en-US" sz="2800" spc="120" dirty="0">
              <a:solidFill>
                <a:srgbClr val="8D4C3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264565" y="848052"/>
            <a:ext cx="1379534" cy="0"/>
          </a:xfrm>
          <a:prstGeom prst="line">
            <a:avLst/>
          </a:prstGeom>
          <a:ln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56138" y="2674948"/>
            <a:ext cx="223412" cy="1526899"/>
          </a:xfrm>
          <a:prstGeom prst="line">
            <a:avLst/>
          </a:prstGeom>
          <a:ln>
            <a:solidFill>
              <a:srgbClr val="C71DB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" idx="1"/>
          </p:cNvCxnSpPr>
          <p:nvPr/>
        </p:nvCxnSpPr>
        <p:spPr>
          <a:xfrm>
            <a:off x="5045986" y="2363091"/>
            <a:ext cx="1649688" cy="713034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3" idx="7"/>
            <a:endCxn id="4" idx="3"/>
          </p:cNvCxnSpPr>
          <p:nvPr/>
        </p:nvCxnSpPr>
        <p:spPr>
          <a:xfrm flipV="1">
            <a:off x="5437505" y="3781876"/>
            <a:ext cx="1258169" cy="566137"/>
          </a:xfrm>
          <a:prstGeom prst="line">
            <a:avLst/>
          </a:prstGeom>
          <a:ln>
            <a:solidFill>
              <a:srgbClr val="7AAD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23066" y="3946836"/>
            <a:ext cx="5086039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内容整合</a:t>
            </a:r>
            <a:endParaRPr lang="zh-CN" altLang="en-US" sz="20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交流并构造接口</a:t>
            </a:r>
            <a:endParaRPr lang="en-US" altLang="zh-CN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向负责对象反馈</a:t>
            </a:r>
            <a:r>
              <a:rPr lang="en-US" altLang="zh-CN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，及时交流</a:t>
            </a:r>
            <a:endParaRPr lang="en-US" altLang="zh-CN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进行测试和优化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5412" y="1403060"/>
            <a:ext cx="508603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项目任务分析、工作任务分配</a:t>
            </a:r>
            <a:endParaRPr lang="zh-CN" altLang="en-US" sz="20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将工作内容分为前端与后端，前端为</a:t>
            </a:r>
            <a:r>
              <a:rPr lang="en-US" altLang="zh-CN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，后端为信息传输和数据库构建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82895" y="2674948"/>
            <a:ext cx="5086039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开展工作</a:t>
            </a:r>
            <a:endParaRPr lang="zh-CN" altLang="en-US" sz="20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大家根据自己的工作内容，细化自己的工作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按照需要构造的模块推进工作内容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对反馈的</a:t>
            </a:r>
            <a:r>
              <a:rPr lang="en-US" altLang="zh-CN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进行修改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9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5" name="矩形 24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406863" y="0"/>
            <a:ext cx="467186" cy="5686758"/>
            <a:chOff x="11406863" y="0"/>
            <a:chExt cx="467186" cy="568675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1640456" y="0"/>
              <a:ext cx="0" cy="513805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泪滴形 6"/>
            <p:cNvSpPr/>
            <p:nvPr/>
          </p:nvSpPr>
          <p:spPr>
            <a:xfrm rot="18914916">
              <a:off x="11406863" y="5219572"/>
              <a:ext cx="467186" cy="467186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468824" y="5281533"/>
              <a:ext cx="343264" cy="343264"/>
            </a:xfrm>
            <a:prstGeom prst="ellipse">
              <a:avLst/>
            </a:prstGeom>
            <a:solidFill>
              <a:srgbClr val="C07F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36270" y="1620520"/>
            <a:ext cx="10920095" cy="4161155"/>
          </a:xfrm>
          <a:prstGeom prst="rect">
            <a:avLst/>
          </a:prstGeom>
          <a:solidFill>
            <a:srgbClr val="EDBFE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873284" y="1221508"/>
            <a:ext cx="6799716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spc="120" dirty="0">
                <a:solidFill>
                  <a:srgbClr val="737373"/>
                </a:solidFill>
                <a:ea typeface="微软雅黑" panose="020B0503020204020204" pitchFamily="34" charset="-122"/>
              </a:rPr>
              <a:t>进度展示</a:t>
            </a:r>
            <a:endParaRPr lang="zh-CN" altLang="en-US" sz="2000" spc="120" dirty="0">
              <a:solidFill>
                <a:srgbClr val="737373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803434" y="2375942"/>
            <a:ext cx="1060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200" dirty="0">
              <a:solidFill>
                <a:srgbClr val="737373"/>
              </a:solidFill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200" spc="120" dirty="0">
              <a:solidFill>
                <a:srgbClr val="737373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243" y="793492"/>
            <a:ext cx="27709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94055" y="271029"/>
            <a:ext cx="1223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5 </a:t>
            </a:r>
            <a:endParaRPr lang="zh-CN" altLang="en-US" sz="2800" spc="120" dirty="0">
              <a:solidFill>
                <a:srgbClr val="8D4C3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64565" y="848052"/>
            <a:ext cx="1379534" cy="0"/>
          </a:xfrm>
          <a:prstGeom prst="line">
            <a:avLst/>
          </a:prstGeom>
          <a:ln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53135" y="1924050"/>
          <a:ext cx="10289540" cy="310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05"/>
                <a:gridCol w="1898015"/>
                <a:gridCol w="1971675"/>
                <a:gridCol w="1136650"/>
                <a:gridCol w="1280160"/>
                <a:gridCol w="1152525"/>
                <a:gridCol w="1210310"/>
              </a:tblGrid>
              <a:tr h="691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9.7-9.9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9.10-9.11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9.12-9.13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9.14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9.15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9.16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1">
                          <a:latin typeface="楷体" panose="02010609060101010101" charset="-122"/>
                          <a:ea typeface="楷体" panose="02010609060101010101" charset="-122"/>
                        </a:rPr>
                        <a:t>9.17</a:t>
                      </a:r>
                      <a:endParaRPr lang="en-US" altLang="zh-CN" sz="2800" b="1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0871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了解项目内容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学习工具使用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进一步搭建内容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模块合并完毕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细节内容调整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文档准备，测试内容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答辩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  <a:tr h="1323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搭建环境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  <a:sym typeface="+mn-ea"/>
                        </a:rPr>
                        <a:t>构建基础内容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  <a:p>
                      <a:pPr algn="l">
                        <a:buNone/>
                      </a:pP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各模块间初期合并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DeBUG</a:t>
                      </a: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和优化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</a:rPr>
                        <a:t>测试和检测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Debug</a:t>
                      </a:r>
                      <a:r>
                        <a:rPr lang="zh-CN" altLang="en-US" sz="2000" b="0"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和优化</a:t>
                      </a: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 sz="2000" b="0"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9" name="矩形 8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梯形 1"/>
          <p:cNvSpPr>
            <a:spLocks noChangeArrowheads="1"/>
          </p:cNvSpPr>
          <p:nvPr/>
        </p:nvSpPr>
        <p:spPr bwMode="auto">
          <a:xfrm rot="16200000" flipV="1">
            <a:off x="7449343" y="-168275"/>
            <a:ext cx="2290763" cy="7194550"/>
          </a:xfrm>
          <a:custGeom>
            <a:avLst/>
            <a:gdLst>
              <a:gd name="T0" fmla="*/ 2096791 w 21600"/>
              <a:gd name="T1" fmla="*/ 3597275 h 21600"/>
              <a:gd name="T2" fmla="*/ 1145382 w 21600"/>
              <a:gd name="T3" fmla="*/ 7194550 h 21600"/>
              <a:gd name="T4" fmla="*/ 193972 w 21600"/>
              <a:gd name="T5" fmla="*/ 3597275 h 21600"/>
              <a:gd name="T6" fmla="*/ 11453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29 w 21600"/>
              <a:gd name="T13" fmla="*/ 3629 h 21600"/>
              <a:gd name="T14" fmla="*/ 17971 w 21600"/>
              <a:gd name="T15" fmla="*/ 179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57" y="21600"/>
                </a:lnTo>
                <a:lnTo>
                  <a:pt x="1794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梯形 2"/>
          <p:cNvSpPr>
            <a:spLocks noChangeArrowheads="1"/>
          </p:cNvSpPr>
          <p:nvPr/>
        </p:nvSpPr>
        <p:spPr bwMode="auto">
          <a:xfrm rot="5400000" flipV="1">
            <a:off x="1327150" y="930275"/>
            <a:ext cx="2343150" cy="4997450"/>
          </a:xfrm>
          <a:custGeom>
            <a:avLst/>
            <a:gdLst>
              <a:gd name="T0" fmla="*/ 2133894 w 21600"/>
              <a:gd name="T1" fmla="*/ 2498725 h 21600"/>
              <a:gd name="T2" fmla="*/ 1171575 w 21600"/>
              <a:gd name="T3" fmla="*/ 4997450 h 21600"/>
              <a:gd name="T4" fmla="*/ 209256 w 21600"/>
              <a:gd name="T5" fmla="*/ 2498725 h 21600"/>
              <a:gd name="T6" fmla="*/ 11715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29 w 21600"/>
              <a:gd name="T13" fmla="*/ 3729 h 21600"/>
              <a:gd name="T14" fmla="*/ 17871 w 21600"/>
              <a:gd name="T15" fmla="*/ 17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58" y="21600"/>
                </a:lnTo>
                <a:lnTo>
                  <a:pt x="1774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C71D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0074" y="2967335"/>
            <a:ext cx="139814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54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5400" spc="1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182" y="3136613"/>
            <a:ext cx="364308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32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6680" y="2933282"/>
            <a:ext cx="0" cy="99143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33" name="矩形 32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7374255" y="2895600"/>
            <a:ext cx="2306955" cy="270954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17140" y="2895600"/>
            <a:ext cx="2301240" cy="2709545"/>
          </a:xfrm>
          <a:prstGeom prst="rect">
            <a:avLst/>
          </a:prstGeom>
          <a:solidFill>
            <a:srgbClr val="C07FB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17140" y="2895600"/>
            <a:ext cx="230187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、及时反馈很重要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、团队协作很关键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、需要及时保存版本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、时间紧迫，择重要内容进行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、踏实为重，避免</a:t>
            </a: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4255" y="3036570"/>
            <a:ext cx="23063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、反应速度较慢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、功能未全部完成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、语言不够熟练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0640" y="1795968"/>
            <a:ext cx="2307771" cy="508000"/>
          </a:xfrm>
          <a:prstGeom prst="rect">
            <a:avLst/>
          </a:pr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sz="20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373591" y="1795968"/>
            <a:ext cx="2307771" cy="5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lang="zh-CN" altLang="en-US" sz="20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88001" y="1541968"/>
            <a:ext cx="1016000" cy="1016000"/>
          </a:xfrm>
          <a:prstGeom prst="ellipse">
            <a:avLst/>
          </a:prstGeom>
          <a:solidFill>
            <a:schemeClr val="accent1">
              <a:lumMod val="20000"/>
              <a:lumOff val="80000"/>
              <a:alpha val="1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5326745" y="1858004"/>
            <a:ext cx="383929" cy="383929"/>
          </a:xfrm>
          <a:prstGeom prst="chevron">
            <a:avLst/>
          </a:pr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flipH="1">
            <a:off x="6481328" y="1858004"/>
            <a:ext cx="383929" cy="383929"/>
          </a:xfrm>
          <a:prstGeom prst="chevr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6001" y="2895775"/>
            <a:ext cx="0" cy="242025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68878" y="812542"/>
            <a:ext cx="27709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94055" y="271029"/>
            <a:ext cx="1223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5</a:t>
            </a:r>
            <a:endParaRPr lang="zh-CN" altLang="en-US" sz="2800" spc="120" dirty="0">
              <a:solidFill>
                <a:srgbClr val="8D4C3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264565" y="848052"/>
            <a:ext cx="1379534" cy="0"/>
          </a:xfrm>
          <a:prstGeom prst="line">
            <a:avLst/>
          </a:prstGeom>
          <a:ln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5" grpId="0" bldLvl="0" animBg="1"/>
      <p:bldP spid="16" grpId="0" bldLvl="0" animBg="1"/>
      <p:bldP spid="14" grpId="0" bldLvl="0" animBg="1"/>
      <p:bldP spid="17" grpId="0" bldLvl="0" animBg="1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14" name="矩形 13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任意多边形 6"/>
          <p:cNvSpPr>
            <a:spLocks noChangeArrowheads="1"/>
          </p:cNvSpPr>
          <p:nvPr/>
        </p:nvSpPr>
        <p:spPr bwMode="auto">
          <a:xfrm>
            <a:off x="8194675" y="1570038"/>
            <a:ext cx="4003675" cy="4117975"/>
          </a:xfrm>
          <a:custGeom>
            <a:avLst/>
            <a:gdLst>
              <a:gd name="T0" fmla="*/ 4003675 w 3009900"/>
              <a:gd name="T1" fmla="*/ 0 h 3028950"/>
              <a:gd name="T2" fmla="*/ 4003675 w 3009900"/>
              <a:gd name="T3" fmla="*/ 3453229 h 3028950"/>
              <a:gd name="T4" fmla="*/ 0 w 3009900"/>
              <a:gd name="T5" fmla="*/ 4117975 h 3028950"/>
              <a:gd name="T6" fmla="*/ 2204555 w 3009900"/>
              <a:gd name="T7" fmla="*/ 3211503 h 3028950"/>
              <a:gd name="T8" fmla="*/ 2060963 w 3009900"/>
              <a:gd name="T9" fmla="*/ 1985606 h 3028950"/>
              <a:gd name="T10" fmla="*/ 4003675 w 3009900"/>
              <a:gd name="T11" fmla="*/ 0 h 30289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09900"/>
              <a:gd name="T19" fmla="*/ 0 h 3028950"/>
              <a:gd name="T20" fmla="*/ 3009900 w 3009900"/>
              <a:gd name="T21" fmla="*/ 3028950 h 30289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09900" h="3028950">
                <a:moveTo>
                  <a:pt x="3009900" y="0"/>
                </a:moveTo>
                <a:lnTo>
                  <a:pt x="3009900" y="2540000"/>
                </a:lnTo>
                <a:lnTo>
                  <a:pt x="0" y="3028950"/>
                </a:lnTo>
                <a:lnTo>
                  <a:pt x="1657350" y="2362200"/>
                </a:lnTo>
                <a:lnTo>
                  <a:pt x="1549400" y="1460500"/>
                </a:lnTo>
                <a:lnTo>
                  <a:pt x="30099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任意多边形 5"/>
          <p:cNvSpPr>
            <a:spLocks noChangeArrowheads="1"/>
          </p:cNvSpPr>
          <p:nvPr/>
        </p:nvSpPr>
        <p:spPr bwMode="auto">
          <a:xfrm>
            <a:off x="8202613" y="4826000"/>
            <a:ext cx="2219325" cy="862013"/>
          </a:xfrm>
          <a:custGeom>
            <a:avLst/>
            <a:gdLst>
              <a:gd name="T0" fmla="*/ 0 w 1668780"/>
              <a:gd name="T1" fmla="*/ 862013 h 666750"/>
              <a:gd name="T2" fmla="*/ 185788 w 1668780"/>
              <a:gd name="T3" fmla="*/ 0 h 666750"/>
              <a:gd name="T4" fmla="*/ 2219325 w 1668780"/>
              <a:gd name="T5" fmla="*/ 29555 h 666750"/>
              <a:gd name="T6" fmla="*/ 0 w 1668780"/>
              <a:gd name="T7" fmla="*/ 862013 h 666750"/>
              <a:gd name="T8" fmla="*/ 0 60000 65536"/>
              <a:gd name="T9" fmla="*/ 0 60000 65536"/>
              <a:gd name="T10" fmla="*/ 0 60000 65536"/>
              <a:gd name="T11" fmla="*/ 0 60000 65536"/>
              <a:gd name="T12" fmla="*/ 0 w 1668780"/>
              <a:gd name="T13" fmla="*/ 0 h 666750"/>
              <a:gd name="T14" fmla="*/ 1668780 w 1668780"/>
              <a:gd name="T15" fmla="*/ 666750 h 666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8780" h="666750">
                <a:moveTo>
                  <a:pt x="0" y="666750"/>
                </a:moveTo>
                <a:lnTo>
                  <a:pt x="139700" y="0"/>
                </a:lnTo>
                <a:lnTo>
                  <a:pt x="1668780" y="22860"/>
                </a:lnTo>
                <a:lnTo>
                  <a:pt x="0" y="6667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任意多边形 4"/>
          <p:cNvSpPr>
            <a:spLocks noChangeArrowheads="1"/>
          </p:cNvSpPr>
          <p:nvPr/>
        </p:nvSpPr>
        <p:spPr bwMode="auto">
          <a:xfrm>
            <a:off x="1906588" y="1965325"/>
            <a:ext cx="8516937" cy="2898775"/>
          </a:xfrm>
          <a:custGeom>
            <a:avLst/>
            <a:gdLst>
              <a:gd name="T0" fmla="*/ 1187742 w 6402070"/>
              <a:gd name="T1" fmla="*/ 0 h 2240280"/>
              <a:gd name="T2" fmla="*/ 8151998 w 6402070"/>
              <a:gd name="T3" fmla="*/ 19720 h 2240280"/>
              <a:gd name="T4" fmla="*/ 8516937 w 6402070"/>
              <a:gd name="T5" fmla="*/ 2898775 h 2240280"/>
              <a:gd name="T6" fmla="*/ 0 w 6402070"/>
              <a:gd name="T7" fmla="*/ 2882342 h 2240280"/>
              <a:gd name="T8" fmla="*/ 1314457 w 6402070"/>
              <a:gd name="T9" fmla="*/ 2653923 h 2240280"/>
              <a:gd name="T10" fmla="*/ 1187742 w 6402070"/>
              <a:gd name="T11" fmla="*/ 0 h 22402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02070"/>
              <a:gd name="T19" fmla="*/ 0 h 2240280"/>
              <a:gd name="T20" fmla="*/ 6402070 w 6402070"/>
              <a:gd name="T21" fmla="*/ 2240280 h 22402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02070" h="2240280">
                <a:moveTo>
                  <a:pt x="892810" y="0"/>
                </a:moveTo>
                <a:lnTo>
                  <a:pt x="6127750" y="15240"/>
                </a:lnTo>
                <a:lnTo>
                  <a:pt x="6402070" y="2240280"/>
                </a:lnTo>
                <a:lnTo>
                  <a:pt x="0" y="2227580"/>
                </a:lnTo>
                <a:lnTo>
                  <a:pt x="988060" y="2051050"/>
                </a:lnTo>
                <a:lnTo>
                  <a:pt x="89281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任意多边形 3"/>
          <p:cNvSpPr>
            <a:spLocks noChangeArrowheads="1"/>
          </p:cNvSpPr>
          <p:nvPr/>
        </p:nvSpPr>
        <p:spPr bwMode="auto">
          <a:xfrm>
            <a:off x="1887538" y="4564063"/>
            <a:ext cx="1354137" cy="280987"/>
          </a:xfrm>
          <a:custGeom>
            <a:avLst/>
            <a:gdLst>
              <a:gd name="T0" fmla="*/ 0 w 1017338"/>
              <a:gd name="T1" fmla="*/ 0 h 217714"/>
              <a:gd name="T2" fmla="*/ 11592 w 1017338"/>
              <a:gd name="T3" fmla="*/ 280987 h 217714"/>
              <a:gd name="T4" fmla="*/ 1354137 w 1017338"/>
              <a:gd name="T5" fmla="*/ 112395 h 217714"/>
              <a:gd name="T6" fmla="*/ 0 w 1017338"/>
              <a:gd name="T7" fmla="*/ 0 h 217714"/>
              <a:gd name="T8" fmla="*/ 0 60000 65536"/>
              <a:gd name="T9" fmla="*/ 0 60000 65536"/>
              <a:gd name="T10" fmla="*/ 0 60000 65536"/>
              <a:gd name="T11" fmla="*/ 0 60000 65536"/>
              <a:gd name="T12" fmla="*/ 0 w 1017338"/>
              <a:gd name="T13" fmla="*/ 0 h 217714"/>
              <a:gd name="T14" fmla="*/ 1017338 w 1017338"/>
              <a:gd name="T15" fmla="*/ 217714 h 21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7338" h="217714">
                <a:moveTo>
                  <a:pt x="0" y="0"/>
                </a:moveTo>
                <a:lnTo>
                  <a:pt x="8709" y="217714"/>
                </a:lnTo>
                <a:lnTo>
                  <a:pt x="1017338" y="8708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94067" y="2861349"/>
            <a:ext cx="44500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600" b="1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谢谢观赏！</a:t>
            </a:r>
            <a:endParaRPr lang="zh-CN" altLang="en-US" sz="6600" b="1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任意多边形 2"/>
          <p:cNvSpPr>
            <a:spLocks noChangeArrowheads="1"/>
          </p:cNvSpPr>
          <p:nvPr/>
        </p:nvSpPr>
        <p:spPr bwMode="auto">
          <a:xfrm>
            <a:off x="-1588" y="1570038"/>
            <a:ext cx="3243263" cy="3106737"/>
          </a:xfrm>
          <a:custGeom>
            <a:avLst/>
            <a:gdLst>
              <a:gd name="T0" fmla="*/ 0 w 2438400"/>
              <a:gd name="T1" fmla="*/ 0 h 2400300"/>
              <a:gd name="T2" fmla="*/ 3210093 w 2438400"/>
              <a:gd name="T3" fmla="*/ 180843 h 2400300"/>
              <a:gd name="T4" fmla="*/ 3243883 w 2438400"/>
              <a:gd name="T5" fmla="*/ 3107208 h 2400300"/>
              <a:gd name="T6" fmla="*/ 16895 w 2438400"/>
              <a:gd name="T7" fmla="*/ 2877045 h 2400300"/>
              <a:gd name="T8" fmla="*/ 0 w 2438400"/>
              <a:gd name="T9" fmla="*/ 0 h 2400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8400"/>
              <a:gd name="T16" fmla="*/ 0 h 2400300"/>
              <a:gd name="T17" fmla="*/ 2438400 w 2438400"/>
              <a:gd name="T18" fmla="*/ 2400300 h 2400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8400" h="2400300">
                <a:moveTo>
                  <a:pt x="0" y="0"/>
                </a:moveTo>
                <a:lnTo>
                  <a:pt x="2413000" y="139700"/>
                </a:lnTo>
                <a:lnTo>
                  <a:pt x="2438400" y="2400300"/>
                </a:lnTo>
                <a:lnTo>
                  <a:pt x="12700" y="2222500"/>
                </a:lnTo>
                <a:cubicBezTo>
                  <a:pt x="8467" y="1485900"/>
                  <a:pt x="4233" y="749300"/>
                  <a:pt x="0" y="0"/>
                </a:cubicBez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4786313" y="4957763"/>
            <a:ext cx="30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3D3F4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可用图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2322195"/>
            <a:ext cx="2212975" cy="2082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  <p:bldP spid="6" grpId="0" bldLvl="0" animBg="1" autoUpdateAnimBg="0"/>
      <p:bldP spid="7" grpId="0" bldLvl="0" animBg="1" autoUpdateAnimBg="0"/>
      <p:bldP spid="8" grpId="0" bldLvl="0" animBg="1" autoUpdateAnimBg="0"/>
      <p:bldP spid="9" grpId="0"/>
      <p:bldP spid="1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3" name="矩形 22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梯形 2"/>
          <p:cNvSpPr/>
          <p:nvPr/>
        </p:nvSpPr>
        <p:spPr>
          <a:xfrm rot="20958507">
            <a:off x="4134750" y="3115594"/>
            <a:ext cx="5074296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梯形 2"/>
          <p:cNvSpPr/>
          <p:nvPr/>
        </p:nvSpPr>
        <p:spPr>
          <a:xfrm rot="20958507">
            <a:off x="5658317" y="4916468"/>
            <a:ext cx="2195486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梯形 2"/>
          <p:cNvSpPr/>
          <p:nvPr/>
        </p:nvSpPr>
        <p:spPr>
          <a:xfrm rot="20958507">
            <a:off x="5536828" y="1298830"/>
            <a:ext cx="2270140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梯形 2"/>
          <p:cNvSpPr/>
          <p:nvPr/>
        </p:nvSpPr>
        <p:spPr>
          <a:xfrm rot="20958507">
            <a:off x="4748225" y="4023976"/>
            <a:ext cx="3847347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梯形 2"/>
          <p:cNvSpPr/>
          <p:nvPr/>
        </p:nvSpPr>
        <p:spPr>
          <a:xfrm rot="20958507">
            <a:off x="4854178" y="2207212"/>
            <a:ext cx="3635441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梯形 2"/>
          <p:cNvSpPr/>
          <p:nvPr/>
        </p:nvSpPr>
        <p:spPr>
          <a:xfrm rot="20958507">
            <a:off x="3786364" y="3041558"/>
            <a:ext cx="5074296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4F95C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技术亮点</a:t>
            </a:r>
            <a:endParaRPr lang="zh-CN" altLang="en-US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梯形 2"/>
          <p:cNvSpPr/>
          <p:nvPr/>
        </p:nvSpPr>
        <p:spPr>
          <a:xfrm rot="20958507">
            <a:off x="5309931" y="4842432"/>
            <a:ext cx="2195486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4F95C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  <a:endParaRPr lang="zh-CN" altLang="en-US" sz="28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梯形 2"/>
          <p:cNvSpPr/>
          <p:nvPr/>
        </p:nvSpPr>
        <p:spPr>
          <a:xfrm rot="20958507">
            <a:off x="5188442" y="1224794"/>
            <a:ext cx="2270140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</a:t>
            </a:r>
            <a:endParaRPr lang="zh-CN" altLang="en-US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梯形 2"/>
          <p:cNvSpPr/>
          <p:nvPr/>
        </p:nvSpPr>
        <p:spPr>
          <a:xfrm rot="20958507">
            <a:off x="4399839" y="3949940"/>
            <a:ext cx="3847347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en-US" sz="28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梯形 2"/>
          <p:cNvSpPr/>
          <p:nvPr/>
        </p:nvSpPr>
        <p:spPr>
          <a:xfrm rot="20958507">
            <a:off x="4505792" y="2133176"/>
            <a:ext cx="3635441" cy="592259"/>
          </a:xfrm>
          <a:custGeom>
            <a:avLst/>
            <a:gdLst>
              <a:gd name="connsiteX0" fmla="*/ 0 w 5074296"/>
              <a:gd name="connsiteY0" fmla="*/ 570096 h 570096"/>
              <a:gd name="connsiteX1" fmla="*/ 275465 w 5074296"/>
              <a:gd name="connsiteY1" fmla="*/ 0 h 570096"/>
              <a:gd name="connsiteX2" fmla="*/ 4798831 w 5074296"/>
              <a:gd name="connsiteY2" fmla="*/ 0 h 570096"/>
              <a:gd name="connsiteX3" fmla="*/ 5074296 w 5074296"/>
              <a:gd name="connsiteY3" fmla="*/ 570096 h 570096"/>
              <a:gd name="connsiteX4" fmla="*/ 0 w 5074296"/>
              <a:gd name="connsiteY4" fmla="*/ 570096 h 570096"/>
              <a:gd name="connsiteX0-1" fmla="*/ 0 w 5074296"/>
              <a:gd name="connsiteY0-2" fmla="*/ 592259 h 592259"/>
              <a:gd name="connsiteX1-3" fmla="*/ 145914 w 5074296"/>
              <a:gd name="connsiteY1-4" fmla="*/ 0 h 592259"/>
              <a:gd name="connsiteX2-5" fmla="*/ 4798831 w 5074296"/>
              <a:gd name="connsiteY2-6" fmla="*/ 22163 h 592259"/>
              <a:gd name="connsiteX3-7" fmla="*/ 5074296 w 5074296"/>
              <a:gd name="connsiteY3-8" fmla="*/ 592259 h 592259"/>
              <a:gd name="connsiteX4-9" fmla="*/ 0 w 5074296"/>
              <a:gd name="connsiteY4-10" fmla="*/ 592259 h 592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074296" h="592259">
                <a:moveTo>
                  <a:pt x="0" y="592259"/>
                </a:moveTo>
                <a:lnTo>
                  <a:pt x="145914" y="0"/>
                </a:lnTo>
                <a:lnTo>
                  <a:pt x="4798831" y="22163"/>
                </a:lnTo>
                <a:lnTo>
                  <a:pt x="5074296" y="592259"/>
                </a:lnTo>
                <a:lnTo>
                  <a:pt x="0" y="592259"/>
                </a:lnTo>
                <a:close/>
              </a:path>
            </a:pathLst>
          </a:custGeom>
          <a:solidFill>
            <a:srgbClr val="4F95C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28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89248" y="1437718"/>
            <a:ext cx="5848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42C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sz="3200" dirty="0">
              <a:solidFill>
                <a:srgbClr val="C42CB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83185" y="2463913"/>
            <a:ext cx="5848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32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1340" y="3500062"/>
            <a:ext cx="5848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zh-CN" altLang="en-US" sz="32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05227" y="4273034"/>
            <a:ext cx="5848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42C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zh-CN" altLang="en-US" sz="3200" dirty="0">
              <a:solidFill>
                <a:srgbClr val="C42CB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42310" y="5048431"/>
            <a:ext cx="5848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zh-CN" altLang="en-US" sz="3200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9510" y="779458"/>
            <a:ext cx="2770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</a:t>
            </a:r>
            <a:endParaRPr lang="zh-CN" altLang="en-US" sz="2000" spc="120" dirty="0">
              <a:solidFill>
                <a:srgbClr val="8D4C3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16873" y="276045"/>
            <a:ext cx="103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zh-CN" altLang="en-US" sz="32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16873" y="832595"/>
            <a:ext cx="1044955" cy="0"/>
          </a:xfrm>
          <a:prstGeom prst="line">
            <a:avLst/>
          </a:prstGeom>
          <a:ln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可用图标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238760"/>
            <a:ext cx="867410" cy="8166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" grpId="0" animBg="1"/>
      <p:bldP spid="10" grpId="0" animBg="1"/>
      <p:bldP spid="11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9" name="矩形 8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梯形 1"/>
          <p:cNvSpPr>
            <a:spLocks noChangeArrowheads="1"/>
          </p:cNvSpPr>
          <p:nvPr/>
        </p:nvSpPr>
        <p:spPr bwMode="auto">
          <a:xfrm rot="16200000" flipV="1">
            <a:off x="7449343" y="-168275"/>
            <a:ext cx="2290763" cy="7194550"/>
          </a:xfrm>
          <a:custGeom>
            <a:avLst/>
            <a:gdLst>
              <a:gd name="T0" fmla="*/ 2096791 w 21600"/>
              <a:gd name="T1" fmla="*/ 3597275 h 21600"/>
              <a:gd name="T2" fmla="*/ 1145382 w 21600"/>
              <a:gd name="T3" fmla="*/ 7194550 h 21600"/>
              <a:gd name="T4" fmla="*/ 193972 w 21600"/>
              <a:gd name="T5" fmla="*/ 3597275 h 21600"/>
              <a:gd name="T6" fmla="*/ 11453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29 w 21600"/>
              <a:gd name="T13" fmla="*/ 3629 h 21600"/>
              <a:gd name="T14" fmla="*/ 17971 w 21600"/>
              <a:gd name="T15" fmla="*/ 179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57" y="21600"/>
                </a:lnTo>
                <a:lnTo>
                  <a:pt x="1794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梯形 2"/>
          <p:cNvSpPr>
            <a:spLocks noChangeArrowheads="1"/>
          </p:cNvSpPr>
          <p:nvPr/>
        </p:nvSpPr>
        <p:spPr bwMode="auto">
          <a:xfrm rot="5400000" flipV="1">
            <a:off x="1327150" y="930275"/>
            <a:ext cx="2343150" cy="4997450"/>
          </a:xfrm>
          <a:custGeom>
            <a:avLst/>
            <a:gdLst>
              <a:gd name="T0" fmla="*/ 2133894 w 21600"/>
              <a:gd name="T1" fmla="*/ 2498725 h 21600"/>
              <a:gd name="T2" fmla="*/ 1171575 w 21600"/>
              <a:gd name="T3" fmla="*/ 4997450 h 21600"/>
              <a:gd name="T4" fmla="*/ 209256 w 21600"/>
              <a:gd name="T5" fmla="*/ 2498725 h 21600"/>
              <a:gd name="T6" fmla="*/ 11715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29 w 21600"/>
              <a:gd name="T13" fmla="*/ 3729 h 21600"/>
              <a:gd name="T14" fmla="*/ 17871 w 21600"/>
              <a:gd name="T15" fmla="*/ 17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58" y="21600"/>
                </a:lnTo>
                <a:lnTo>
                  <a:pt x="1774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C71D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0074" y="2967335"/>
            <a:ext cx="139814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54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5400" spc="1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817" y="3135978"/>
            <a:ext cx="364308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人员介绍</a:t>
            </a:r>
            <a:endParaRPr lang="zh-CN" altLang="en-US" sz="32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6680" y="2933282"/>
            <a:ext cx="0" cy="99143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" name="矩形 1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37635" y="3094355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明睿博</a:t>
            </a:r>
            <a:endParaRPr lang="zh-CN" altLang="en-US" sz="36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0" y="648335"/>
            <a:ext cx="3996690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（职务）</a:t>
            </a:r>
            <a:endParaRPr lang="zh-CN" altLang="en-US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（工作内容）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9180" y="4729480"/>
            <a:ext cx="399669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（对本次工程的一句话吐槽）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" name="矩形 1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37635" y="3094355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郝瑞宁</a:t>
            </a:r>
            <a:endParaRPr lang="zh-CN" altLang="en-US" sz="36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0" y="648335"/>
            <a:ext cx="3996690" cy="11068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（职务）</a:t>
            </a:r>
            <a:endParaRPr lang="zh-CN" altLang="en-US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（工作内容）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9180" y="4729480"/>
            <a:ext cx="399669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（对本次工程的一句话吐槽）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" name="矩形 1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37635" y="3094355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桂梦婷</a:t>
            </a:r>
            <a:endParaRPr lang="zh-CN" altLang="en-US" sz="36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0" y="648335"/>
            <a:ext cx="298205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9180" y="4729480"/>
            <a:ext cx="39966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没有人比</a:t>
            </a:r>
            <a:r>
              <a:rPr lang="en-US" altLang="zh-CN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更懂我</a:t>
            </a:r>
            <a:r>
              <a:rPr lang="zh-CN" altLang="en-US" dirty="0"/>
              <a:t>👴👌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2" name="矩形 1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37635" y="3094355"/>
            <a:ext cx="4343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刘珈辰</a:t>
            </a:r>
            <a:endParaRPr lang="zh-CN" altLang="en-US" sz="3600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0" y="648335"/>
            <a:ext cx="3996690" cy="11079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UI+</a:t>
            </a:r>
            <a:r>
              <a:rPr lang="zh-CN" altLang="en-US" sz="2400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09180" y="4729480"/>
            <a:ext cx="3996690" cy="3683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pc="120" dirty="0">
                <a:solidFill>
                  <a:srgbClr val="7373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（对本次工程的一句话吐槽）</a:t>
            </a:r>
            <a:endParaRPr lang="zh-CN" altLang="en-US" spc="120" dirty="0">
              <a:solidFill>
                <a:srgbClr val="7373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 bldLvl="0" animBg="1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9" name="矩形 8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梯形 1"/>
          <p:cNvSpPr>
            <a:spLocks noChangeArrowheads="1"/>
          </p:cNvSpPr>
          <p:nvPr/>
        </p:nvSpPr>
        <p:spPr bwMode="auto">
          <a:xfrm rot="16200000" flipV="1">
            <a:off x="7449343" y="-168275"/>
            <a:ext cx="2290763" cy="7194550"/>
          </a:xfrm>
          <a:custGeom>
            <a:avLst/>
            <a:gdLst>
              <a:gd name="T0" fmla="*/ 2096791 w 21600"/>
              <a:gd name="T1" fmla="*/ 3597275 h 21600"/>
              <a:gd name="T2" fmla="*/ 1145382 w 21600"/>
              <a:gd name="T3" fmla="*/ 7194550 h 21600"/>
              <a:gd name="T4" fmla="*/ 193972 w 21600"/>
              <a:gd name="T5" fmla="*/ 3597275 h 21600"/>
              <a:gd name="T6" fmla="*/ 114538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29 w 21600"/>
              <a:gd name="T13" fmla="*/ 3629 h 21600"/>
              <a:gd name="T14" fmla="*/ 17971 w 21600"/>
              <a:gd name="T15" fmla="*/ 179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57" y="21600"/>
                </a:lnTo>
                <a:lnTo>
                  <a:pt x="1794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梯形 2"/>
          <p:cNvSpPr>
            <a:spLocks noChangeArrowheads="1"/>
          </p:cNvSpPr>
          <p:nvPr/>
        </p:nvSpPr>
        <p:spPr bwMode="auto">
          <a:xfrm rot="5400000" flipV="1">
            <a:off x="1327150" y="930275"/>
            <a:ext cx="2343150" cy="4997450"/>
          </a:xfrm>
          <a:custGeom>
            <a:avLst/>
            <a:gdLst>
              <a:gd name="T0" fmla="*/ 2133894 w 21600"/>
              <a:gd name="T1" fmla="*/ 2498725 h 21600"/>
              <a:gd name="T2" fmla="*/ 1171575 w 21600"/>
              <a:gd name="T3" fmla="*/ 4997450 h 21600"/>
              <a:gd name="T4" fmla="*/ 209256 w 21600"/>
              <a:gd name="T5" fmla="*/ 2498725 h 21600"/>
              <a:gd name="T6" fmla="*/ 11715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29 w 21600"/>
              <a:gd name="T13" fmla="*/ 3729 h 21600"/>
              <a:gd name="T14" fmla="*/ 17871 w 21600"/>
              <a:gd name="T15" fmla="*/ 1787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858" y="21600"/>
                </a:lnTo>
                <a:lnTo>
                  <a:pt x="1774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7FBC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solidFill>
                <a:srgbClr val="C71D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0074" y="2967335"/>
            <a:ext cx="1398140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5400" spc="1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5400" spc="12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73182" y="3136613"/>
            <a:ext cx="364308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产品展示</a:t>
            </a:r>
            <a:endParaRPr lang="zh-CN" altLang="en-US" sz="32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426680" y="2933282"/>
            <a:ext cx="0" cy="991436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1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-17178" y="0"/>
            <a:ext cx="12284322" cy="7159752"/>
            <a:chOff x="-17178" y="0"/>
            <a:chExt cx="12284322" cy="7159752"/>
          </a:xfrm>
        </p:grpSpPr>
        <p:sp>
          <p:nvSpPr>
            <p:cNvPr id="34" name="矩形 33"/>
            <p:cNvSpPr/>
            <p:nvPr/>
          </p:nvSpPr>
          <p:spPr>
            <a:xfrm>
              <a:off x="-17178" y="5551714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3049559">
              <a:off x="927066" y="496433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5016999">
              <a:off x="38911" y="4785747"/>
              <a:ext cx="1068571" cy="1068571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332667" y="5959593"/>
              <a:ext cx="591112" cy="591112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802516">
              <a:off x="10549183" y="275771"/>
              <a:ext cx="713903" cy="758442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4262631">
              <a:off x="10871200" y="42403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3049559">
              <a:off x="1058007" y="5684179"/>
              <a:ext cx="1320800" cy="132080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871200" y="0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2478867">
              <a:off x="10946344" y="1592416"/>
              <a:ext cx="1320800" cy="1320800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3049559">
              <a:off x="376416" y="5777719"/>
              <a:ext cx="860379" cy="868790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3169591">
              <a:off x="9558705" y="358752"/>
              <a:ext cx="1050956" cy="1050956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1405963" y="2111817"/>
              <a:ext cx="251274" cy="25127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6304577">
              <a:off x="116755" y="4083053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 rot="6304577">
              <a:off x="1827287" y="46634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rot="6304577">
              <a:off x="2529752" y="6116351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6304577">
              <a:off x="2097851" y="648026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 rot="6304577">
              <a:off x="8864106" y="347239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6304577">
              <a:off x="10356190" y="1139885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6304577">
              <a:off x="10473375" y="2214444"/>
              <a:ext cx="679488" cy="679488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6304577">
              <a:off x="9904979" y="1461330"/>
              <a:ext cx="1171214" cy="1171214"/>
            </a:xfrm>
            <a:prstGeom prst="rect">
              <a:avLst/>
            </a:prstGeom>
            <a:solidFill>
              <a:srgbClr val="C42CB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/>
            <p:cNvSpPr/>
            <p:nvPr/>
          </p:nvSpPr>
          <p:spPr>
            <a:xfrm rot="6304577">
              <a:off x="11468958" y="3023958"/>
              <a:ext cx="679488" cy="679488"/>
            </a:xfrm>
            <a:prstGeom prst="rect">
              <a:avLst/>
            </a:prstGeom>
            <a:solidFill>
              <a:srgbClr val="4F95C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 rot="2706076">
            <a:off x="2547643" y="-119357"/>
            <a:ext cx="7096715" cy="709671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68878" y="812542"/>
            <a:ext cx="27709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20" dirty="0">
                <a:solidFill>
                  <a:srgbClr val="8D4C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内容展示</a:t>
            </a:r>
            <a:endParaRPr lang="zh-CN" altLang="en-US" spc="120" dirty="0">
              <a:solidFill>
                <a:srgbClr val="8D4C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94055" y="271029"/>
            <a:ext cx="1320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 </a:t>
            </a:r>
            <a:r>
              <a:rPr lang="en-US" altLang="zh-CN" sz="4000" spc="120" dirty="0">
                <a:solidFill>
                  <a:srgbClr val="8D4C3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sz="2800" spc="120" dirty="0">
              <a:solidFill>
                <a:srgbClr val="8D4C3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264565" y="848052"/>
            <a:ext cx="1379534" cy="0"/>
          </a:xfrm>
          <a:prstGeom prst="line">
            <a:avLst/>
          </a:prstGeom>
          <a:ln>
            <a:solidFill>
              <a:srgbClr val="8D4C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787101" y="1469724"/>
            <a:ext cx="2597150" cy="2597151"/>
            <a:chOff x="4787101" y="1469724"/>
            <a:chExt cx="2597150" cy="2597151"/>
          </a:xfrm>
        </p:grpSpPr>
        <p:sp>
          <p:nvSpPr>
            <p:cNvPr id="6" name="泪滴形 5"/>
            <p:cNvSpPr/>
            <p:nvPr/>
          </p:nvSpPr>
          <p:spPr>
            <a:xfrm rot="19106679">
              <a:off x="4787101" y="1469724"/>
              <a:ext cx="2597150" cy="2597151"/>
            </a:xfrm>
            <a:prstGeom prst="teardrop">
              <a:avLst/>
            </a:prstGeom>
            <a:solidFill>
              <a:srgbClr val="C71DBF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120"/>
            </a:p>
          </p:txBody>
        </p:sp>
        <p:sp>
          <p:nvSpPr>
            <p:cNvPr id="18" name="椭圆 17"/>
            <p:cNvSpPr/>
            <p:nvPr/>
          </p:nvSpPr>
          <p:spPr>
            <a:xfrm rot="2906679">
              <a:off x="4903669" y="1586292"/>
              <a:ext cx="2364015" cy="2364015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pc="12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113900" y="2229690"/>
            <a:ext cx="194355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收取邮件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发送邮件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附件相关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344489">
            <a:off x="7057739" y="2728804"/>
            <a:ext cx="2597151" cy="2597150"/>
            <a:chOff x="7062502" y="2732022"/>
            <a:chExt cx="2597151" cy="2597150"/>
          </a:xfrm>
        </p:grpSpPr>
        <p:sp>
          <p:nvSpPr>
            <p:cNvPr id="4" name="泪滴形 3"/>
            <p:cNvSpPr/>
            <p:nvPr/>
          </p:nvSpPr>
          <p:spPr>
            <a:xfrm rot="1634422">
              <a:off x="7062502" y="2732022"/>
              <a:ext cx="2597151" cy="2597150"/>
            </a:xfrm>
            <a:prstGeom prst="teardrop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2649220">
              <a:off x="7179070" y="2848590"/>
              <a:ext cx="2364015" cy="2364015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389301" y="3491988"/>
              <a:ext cx="1943552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12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其他内容</a:t>
              </a:r>
              <a:endParaRPr lang="zh-CN" altLang="en-US" sz="24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spc="12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主题设置</a:t>
              </a:r>
              <a:endParaRPr lang="zh-CN" altLang="en-US" sz="20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spc="12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帮助中心</a:t>
              </a:r>
              <a:endParaRPr lang="zh-CN" altLang="en-US" sz="20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37110" y="2727539"/>
            <a:ext cx="2597150" cy="2597151"/>
            <a:chOff x="2537110" y="2727539"/>
            <a:chExt cx="2597150" cy="2597151"/>
          </a:xfrm>
        </p:grpSpPr>
        <p:sp>
          <p:nvSpPr>
            <p:cNvPr id="8" name="泪滴形 7"/>
            <p:cNvSpPr/>
            <p:nvPr/>
          </p:nvSpPr>
          <p:spPr>
            <a:xfrm rot="14382709">
              <a:off x="2537109" y="2727540"/>
              <a:ext cx="2597151" cy="2597150"/>
            </a:xfrm>
            <a:prstGeom prst="teardrop">
              <a:avLst/>
            </a:prstGeom>
            <a:solidFill>
              <a:srgbClr val="00B0F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3582709">
              <a:off x="2653677" y="2844108"/>
              <a:ext cx="2364015" cy="2364015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863908" y="3487506"/>
            <a:ext cx="1943552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登录部分</a:t>
            </a:r>
            <a:endParaRPr lang="zh-CN" altLang="en-US" sz="24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登录窗口</a:t>
            </a:r>
            <a:endParaRPr lang="zh-CN" altLang="en-US" sz="20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spc="12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忘记密码</a:t>
            </a:r>
            <a:endParaRPr lang="zh-CN" altLang="en-US" sz="2000" spc="12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 rot="5400000">
            <a:off x="10542890" y="5281338"/>
            <a:ext cx="83344" cy="8334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542173" y="5256255"/>
            <a:ext cx="9109163" cy="130533"/>
            <a:chOff x="1542173" y="5256255"/>
            <a:chExt cx="9109163" cy="130533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667530" y="5321521"/>
              <a:ext cx="8854256" cy="0"/>
            </a:xfrm>
            <a:prstGeom prst="line">
              <a:avLst/>
            </a:prstGeom>
            <a:ln>
              <a:solidFill>
                <a:srgbClr val="C42C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1542173" y="5256255"/>
              <a:ext cx="130533" cy="130533"/>
              <a:chOff x="1542173" y="5257744"/>
              <a:chExt cx="130533" cy="130533"/>
            </a:xfrm>
          </p:grpSpPr>
          <p:sp>
            <p:nvSpPr>
              <p:cNvPr id="59" name="泪滴形 58"/>
              <p:cNvSpPr/>
              <p:nvPr/>
            </p:nvSpPr>
            <p:spPr>
              <a:xfrm rot="13706679">
                <a:off x="1542173" y="5257744"/>
                <a:ext cx="130533" cy="130533"/>
              </a:xfrm>
              <a:prstGeom prst="teardrop">
                <a:avLst/>
              </a:prstGeom>
              <a:solidFill>
                <a:srgbClr val="C71DBF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120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6200000">
                <a:off x="1565767" y="5281339"/>
                <a:ext cx="83344" cy="83344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10520803" y="5256255"/>
              <a:ext cx="130533" cy="130533"/>
              <a:chOff x="1542173" y="5257744"/>
              <a:chExt cx="130533" cy="130533"/>
            </a:xfrm>
          </p:grpSpPr>
          <p:sp>
            <p:nvSpPr>
              <p:cNvPr id="61" name="泪滴形 60"/>
              <p:cNvSpPr/>
              <p:nvPr/>
            </p:nvSpPr>
            <p:spPr>
              <a:xfrm rot="13706679">
                <a:off x="1542173" y="5257744"/>
                <a:ext cx="130533" cy="130533"/>
              </a:xfrm>
              <a:prstGeom prst="teardrop">
                <a:avLst/>
              </a:prstGeom>
              <a:solidFill>
                <a:srgbClr val="C71DBF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pc="120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6200000">
                <a:off x="1565767" y="5281339"/>
                <a:ext cx="83344" cy="83344"/>
              </a:xfrm>
              <a:prstGeom prst="ellipse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tags/tag1.xml><?xml version="1.0" encoding="utf-8"?>
<p:tagLst xmlns:p="http://schemas.openxmlformats.org/presentationml/2006/main">
  <p:tag name="KSO_WM_UNIT_TABLE_BEAUTIFY" val="smartTable{86ed9210-3a43-4bb9-8aa1-0a970c60c91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演示</Application>
  <PresentationFormat>宽屏</PresentationFormat>
  <Paragraphs>210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楷体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Einsicht</cp:lastModifiedBy>
  <cp:revision>87</cp:revision>
  <dcterms:created xsi:type="dcterms:W3CDTF">2016-04-24T03:58:00Z</dcterms:created>
  <dcterms:modified xsi:type="dcterms:W3CDTF">2020-09-17T02:19:19Z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