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70" d="100"/>
          <a:sy n="170" d="100"/>
        </p:scale>
        <p:origin x="80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028C-C73C-43F0-9552-70D45A83C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59D55-CDE3-46C5-B2D3-C66962055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C81E-C375-4E84-9D30-E1FD334B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E30-7412-4F1D-8C58-519F46F8811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2CECE-3026-4BEC-BD0B-FB244146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9886E-DE55-4D00-9098-DF652EEC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86EB-2257-4772-9CB0-9024C4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1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5D7B-8611-42FC-AEE7-4AD75BF3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C85BA-8D7D-4F1D-8D86-A1D6D216A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E4D48-3BBA-4797-9883-C3A64D22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E30-7412-4F1D-8C58-519F46F8811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B50D-6962-4BB5-9D53-244F83F6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77D81-D913-4EF1-B538-6F227935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86EB-2257-4772-9CB0-9024C4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6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8B0D9-AC7C-4D06-9CB5-2CBAE309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44046-67D4-45E3-B65A-1EA58420C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50A4-CA39-4F03-8516-7FEF9341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E30-7412-4F1D-8C58-519F46F8811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6C3E4-DF6C-4C51-85DC-81588F60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4C9A4-42C7-4EF1-81DF-A1AEB854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86EB-2257-4772-9CB0-9024C4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35F6-5E0D-4FB7-89EB-CC428B36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440B-DA09-4964-8C61-82CDC9E9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119B2-6288-44B1-9369-7C85DCC2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E30-7412-4F1D-8C58-519F46F8811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DA743-F48F-4613-8ACD-2D44EEE6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1E8C2-74B9-4661-9236-F9D2F5D4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86EB-2257-4772-9CB0-9024C4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9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403C-0526-4781-A6E4-D42EEAB5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82923-D61F-4685-BE21-3BAB57D35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0DBF-4F38-4506-BD17-DD00827B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E30-7412-4F1D-8C58-519F46F8811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F3DBE-0335-4659-A6AF-2FF28E72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CFD03-6DEC-418C-B5DF-EB22CAA2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86EB-2257-4772-9CB0-9024C4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165C-5FAD-42ED-8009-7E6D3DFE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A91E0-04DC-407A-9612-A3A7A0485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C0C01-0502-49DC-98A9-53A2C568F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36EB0-86F9-4F15-B0F3-372BF536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E30-7412-4F1D-8C58-519F46F8811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BDD65-A8C8-47BA-B466-11CC723F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C84DA-19E4-44B1-91E8-61B8B8CE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86EB-2257-4772-9CB0-9024C4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1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0726-7CD3-4324-8827-0C272724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1F266-0A74-4A0C-871C-92714B0BC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C7736-FB97-47C3-A21C-EEA8D8A59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3EDA6-9545-40C8-A4BB-11EDBB1DD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9FCB8-70B7-4744-906D-896B02CA1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E7BA2-E767-4FF0-86B7-DE1809C1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E30-7412-4F1D-8C58-519F46F8811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B871E-1793-4165-9224-2914396E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06658-1228-4DCF-B135-224ED318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86EB-2257-4772-9CB0-9024C4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4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55B7-7DBC-4849-B9DB-F835B904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E9869-5DFF-493C-BD6E-5152981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E30-7412-4F1D-8C58-519F46F8811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8EDD4-4166-4413-807A-13DDBBFB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8D533-F40F-4518-A1FA-6F22ECEB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86EB-2257-4772-9CB0-9024C4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0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83AD9-4974-4740-9020-73287A9E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E30-7412-4F1D-8C58-519F46F8811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B4591-F38F-4903-9057-B31D1A6E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C984C-3860-43F2-9CF5-3D07044A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86EB-2257-4772-9CB0-9024C4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5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44BF-B982-450C-947B-76CD2DD7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386D-4CBD-4022-A63F-5F974D59B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937BC-4297-4BDE-AAAA-A107C5DF2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05D13-F8F7-4C52-8C4D-76D308BD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E30-7412-4F1D-8C58-519F46F8811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2C46C-A33E-467D-9D83-B428F3E8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8546D-979E-49DC-BE7F-1C2C2180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86EB-2257-4772-9CB0-9024C4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7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3B0C-5CC7-40D0-AF73-F8CFE7DB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189AB-AD1E-4AAA-8C97-B0F918594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85563-9F17-4C3E-B04E-887A765CA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B18B1-51AD-42D7-AD47-4B7ED37D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1E30-7412-4F1D-8C58-519F46F8811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64F43-2E52-477C-8C60-71C979AC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39CAB-260C-4A44-8C41-CD9F4907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86EB-2257-4772-9CB0-9024C4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1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BF7CC-658A-45F8-8344-595F8271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F84FD-F619-4517-AB13-F41CB5EC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0F00F-73A5-4326-9AD1-58985925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E1E30-7412-4F1D-8C58-519F46F8811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A64A5-E9A9-40E2-B27E-6E62F2F40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DF7FE-0D5D-4330-8385-9E7A73612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586EB-2257-4772-9CB0-9024C4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7926D4-563E-4FF5-8981-EEA09E50434B}"/>
              </a:ext>
            </a:extLst>
          </p:cNvPr>
          <p:cNvSpPr/>
          <p:nvPr/>
        </p:nvSpPr>
        <p:spPr>
          <a:xfrm>
            <a:off x="6445931" y="4046130"/>
            <a:ext cx="2562675" cy="131861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Remote Agency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7265EE-236F-4014-BF86-392F3D521A28}"/>
              </a:ext>
            </a:extLst>
          </p:cNvPr>
          <p:cNvSpPr/>
          <p:nvPr/>
        </p:nvSpPr>
        <p:spPr>
          <a:xfrm>
            <a:off x="2342904" y="4046130"/>
            <a:ext cx="2562675" cy="131861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Remote Agency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AED945-850B-4360-8929-D16BE3857530}"/>
              </a:ext>
            </a:extLst>
          </p:cNvPr>
          <p:cNvSpPr/>
          <p:nvPr/>
        </p:nvSpPr>
        <p:spPr>
          <a:xfrm>
            <a:off x="6392951" y="733875"/>
            <a:ext cx="1008588" cy="56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Caller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1380BE-FED6-495F-B06C-8F57CCEF6A47}"/>
              </a:ext>
            </a:extLst>
          </p:cNvPr>
          <p:cNvSpPr/>
          <p:nvPr/>
        </p:nvSpPr>
        <p:spPr>
          <a:xfrm>
            <a:off x="8440867" y="733875"/>
            <a:ext cx="1008588" cy="5680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 Object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9C42F2-552B-4D4C-9E4D-663F19E6BE2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7401539" y="1017908"/>
            <a:ext cx="10393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E7C29E-A7E8-40B6-B25C-1E7453FB9C76}"/>
              </a:ext>
            </a:extLst>
          </p:cNvPr>
          <p:cNvSpPr/>
          <p:nvPr/>
        </p:nvSpPr>
        <p:spPr>
          <a:xfrm>
            <a:off x="792087" y="4430065"/>
            <a:ext cx="1008588" cy="56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Caller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1EA730-EEBA-4BAB-A6D1-2ACFAB519CD5}"/>
              </a:ext>
            </a:extLst>
          </p:cNvPr>
          <p:cNvSpPr/>
          <p:nvPr/>
        </p:nvSpPr>
        <p:spPr>
          <a:xfrm>
            <a:off x="9550835" y="4430066"/>
            <a:ext cx="1008588" cy="5680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 Object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120665-9150-4194-BEB0-636125453DDA}"/>
              </a:ext>
            </a:extLst>
          </p:cNvPr>
          <p:cNvSpPr/>
          <p:nvPr/>
        </p:nvSpPr>
        <p:spPr>
          <a:xfrm>
            <a:off x="2346174" y="4430065"/>
            <a:ext cx="1008588" cy="568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Proxy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83F798-E600-4583-B4CF-ED7CB4782442}"/>
              </a:ext>
            </a:extLst>
          </p:cNvPr>
          <p:cNvSpPr/>
          <p:nvPr/>
        </p:nvSpPr>
        <p:spPr>
          <a:xfrm>
            <a:off x="8000018" y="4430066"/>
            <a:ext cx="1008588" cy="568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 Wrapper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D735537-932F-4615-A6C5-B587E0B7097E}"/>
              </a:ext>
            </a:extLst>
          </p:cNvPr>
          <p:cNvSpPr/>
          <p:nvPr/>
        </p:nvSpPr>
        <p:spPr>
          <a:xfrm>
            <a:off x="2487455" y="4063455"/>
            <a:ext cx="867307" cy="302616"/>
          </a:xfrm>
          <a:prstGeom prst="wedge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Acts as</a:t>
            </a:r>
            <a:br>
              <a:rPr lang="en-US" sz="900" dirty="0"/>
            </a:br>
            <a:r>
              <a:rPr lang="en-US" sz="900" dirty="0"/>
              <a:t>Service Object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83BEB754-79B1-40C2-B326-4EF6A9D214AF}"/>
              </a:ext>
            </a:extLst>
          </p:cNvPr>
          <p:cNvSpPr/>
          <p:nvPr/>
        </p:nvSpPr>
        <p:spPr>
          <a:xfrm>
            <a:off x="8190191" y="4063456"/>
            <a:ext cx="628241" cy="302616"/>
          </a:xfrm>
          <a:prstGeom prst="wedge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Acts as</a:t>
            </a:r>
            <a:br>
              <a:rPr lang="en-US" sz="900" dirty="0"/>
            </a:br>
            <a:r>
              <a:rPr lang="en-US" sz="900" dirty="0"/>
              <a:t>Caller</a:t>
            </a:r>
          </a:p>
        </p:txBody>
      </p:sp>
      <p:sp>
        <p:nvSpPr>
          <p:cNvPr id="17" name="Scroll: Vertical 16">
            <a:extLst>
              <a:ext uri="{FF2B5EF4-FFF2-40B4-BE49-F238E27FC236}">
                <a16:creationId xmlns:a16="http://schemas.microsoft.com/office/drawing/2014/main" id="{C0B31E49-518D-4DE5-B548-3630851C2D72}"/>
              </a:ext>
            </a:extLst>
          </p:cNvPr>
          <p:cNvSpPr/>
          <p:nvPr/>
        </p:nvSpPr>
        <p:spPr>
          <a:xfrm>
            <a:off x="7401539" y="1636502"/>
            <a:ext cx="1033272" cy="781949"/>
          </a:xfrm>
          <a:prstGeom prst="verticalScrol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 Contract Interface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AC1FE2-3C6A-4E82-B6C5-5E7F1BD0477C}"/>
              </a:ext>
            </a:extLst>
          </p:cNvPr>
          <p:cNvSpPr/>
          <p:nvPr/>
        </p:nvSpPr>
        <p:spPr>
          <a:xfrm>
            <a:off x="1035404" y="737800"/>
            <a:ext cx="1008588" cy="56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Caller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4953C25-B67E-48AD-AF28-AB92BD7EB79B}"/>
              </a:ext>
            </a:extLst>
          </p:cNvPr>
          <p:cNvSpPr/>
          <p:nvPr/>
        </p:nvSpPr>
        <p:spPr>
          <a:xfrm>
            <a:off x="3083320" y="737800"/>
            <a:ext cx="1008588" cy="5680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 Object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A45ED8-1BA5-4FD1-8DF8-CDCF27FC77A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2043992" y="1021833"/>
            <a:ext cx="10393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A83558D-BAF1-4B59-9ECA-5A6F381BCE59}"/>
              </a:ext>
            </a:extLst>
          </p:cNvPr>
          <p:cNvSpPr/>
          <p:nvPr/>
        </p:nvSpPr>
        <p:spPr>
          <a:xfrm>
            <a:off x="679585" y="3925173"/>
            <a:ext cx="4339803" cy="1580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Site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C4FF62-4813-4D60-A384-65CF44321274}"/>
              </a:ext>
            </a:extLst>
          </p:cNvPr>
          <p:cNvSpPr/>
          <p:nvPr/>
        </p:nvSpPr>
        <p:spPr>
          <a:xfrm>
            <a:off x="6334409" y="3915012"/>
            <a:ext cx="4339803" cy="1580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Site 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4D92CE-68D8-48EF-BCD4-90A5057065D8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>
            <a:off x="1800675" y="4714098"/>
            <a:ext cx="545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A738BB-74D7-4C29-9C3E-35D68D8DB54A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9008606" y="4714099"/>
            <a:ext cx="542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C55603-309B-4E95-B1B8-7859DD52AD46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905579" y="4705436"/>
            <a:ext cx="15403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EFE9C84-9B00-4169-A670-7E3A98F4CC75}"/>
              </a:ext>
            </a:extLst>
          </p:cNvPr>
          <p:cNvSpPr txBox="1"/>
          <p:nvPr/>
        </p:nvSpPr>
        <p:spPr>
          <a:xfrm>
            <a:off x="5342859" y="4498654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Serialized</a:t>
            </a:r>
            <a:br>
              <a:rPr lang="en-US" sz="1050" dirty="0"/>
            </a:br>
            <a:r>
              <a:rPr lang="en-US" sz="1050" dirty="0"/>
              <a:t>Messages</a:t>
            </a:r>
          </a:p>
        </p:txBody>
      </p:sp>
      <p:sp>
        <p:nvSpPr>
          <p:cNvPr id="40" name="Scroll: Vertical 39">
            <a:extLst>
              <a:ext uri="{FF2B5EF4-FFF2-40B4-BE49-F238E27FC236}">
                <a16:creationId xmlns:a16="http://schemas.microsoft.com/office/drawing/2014/main" id="{E097618C-30EA-4CE0-A586-18A04368334C}"/>
              </a:ext>
            </a:extLst>
          </p:cNvPr>
          <p:cNvSpPr/>
          <p:nvPr/>
        </p:nvSpPr>
        <p:spPr>
          <a:xfrm>
            <a:off x="5159119" y="5714502"/>
            <a:ext cx="1033272" cy="781949"/>
          </a:xfrm>
          <a:prstGeom prst="verticalScrol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 Contract Interface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C85E5B-9242-4B79-9626-F17AE408D500}"/>
              </a:ext>
            </a:extLst>
          </p:cNvPr>
          <p:cNvCxnSpPr>
            <a:stCxn id="11" idx="2"/>
          </p:cNvCxnSpPr>
          <p:nvPr/>
        </p:nvCxnSpPr>
        <p:spPr>
          <a:xfrm flipH="1">
            <a:off x="2849486" y="4998131"/>
            <a:ext cx="982" cy="110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949BAC0-17F9-4E93-BE71-6AE67B0FB9B9}"/>
              </a:ext>
            </a:extLst>
          </p:cNvPr>
          <p:cNvCxnSpPr>
            <a:stCxn id="12" idx="2"/>
          </p:cNvCxnSpPr>
          <p:nvPr/>
        </p:nvCxnSpPr>
        <p:spPr>
          <a:xfrm flipH="1">
            <a:off x="8504310" y="4998132"/>
            <a:ext cx="2" cy="1107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B8EAF9-AA9E-4D64-996A-8C0DC5054C19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897245" y="2027477"/>
            <a:ext cx="602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4136BC-9D6E-4BD4-A1CB-D1A3874046D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897245" y="1301941"/>
            <a:ext cx="0" cy="72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D103BEE-569D-4F9C-BBB5-863B04EE5DFB}"/>
              </a:ext>
            </a:extLst>
          </p:cNvPr>
          <p:cNvCxnSpPr>
            <a:cxnSpLocks/>
          </p:cNvCxnSpPr>
          <p:nvPr/>
        </p:nvCxnSpPr>
        <p:spPr>
          <a:xfrm>
            <a:off x="8949900" y="1301940"/>
            <a:ext cx="0" cy="72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AD0ACD-F93D-445E-8358-7EC26DCE6A83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8337067" y="2027477"/>
            <a:ext cx="608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034348-E640-42DE-8BA6-947F1138C757}"/>
              </a:ext>
            </a:extLst>
          </p:cNvPr>
          <p:cNvCxnSpPr/>
          <p:nvPr/>
        </p:nvCxnSpPr>
        <p:spPr>
          <a:xfrm flipH="1">
            <a:off x="10074970" y="4998130"/>
            <a:ext cx="2" cy="1107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9021C6-6EE2-494E-8807-C2E056A17340}"/>
              </a:ext>
            </a:extLst>
          </p:cNvPr>
          <p:cNvCxnSpPr>
            <a:cxnSpLocks/>
          </p:cNvCxnSpPr>
          <p:nvPr/>
        </p:nvCxnSpPr>
        <p:spPr>
          <a:xfrm>
            <a:off x="1296381" y="5004839"/>
            <a:ext cx="0" cy="1100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DE5B9D-AEFD-42DF-AF2D-0D7483133F07}"/>
              </a:ext>
            </a:extLst>
          </p:cNvPr>
          <p:cNvCxnSpPr>
            <a:endCxn id="40" idx="3"/>
          </p:cNvCxnSpPr>
          <p:nvPr/>
        </p:nvCxnSpPr>
        <p:spPr>
          <a:xfrm flipH="1">
            <a:off x="6094647" y="6105474"/>
            <a:ext cx="3980323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DE0CF9-BFFA-4BB6-A5AF-D806DB85604E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1296379" y="6105474"/>
            <a:ext cx="396048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14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St.Clair</dc:creator>
  <cp:lastModifiedBy>Allen St.Clair</cp:lastModifiedBy>
  <cp:revision>6</cp:revision>
  <dcterms:created xsi:type="dcterms:W3CDTF">2020-07-07T08:31:49Z</dcterms:created>
  <dcterms:modified xsi:type="dcterms:W3CDTF">2020-07-07T09:09:48Z</dcterms:modified>
</cp:coreProperties>
</file>