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89DB-E848-44DF-AF4B-DFE012922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F189E-9D22-4D2A-A4B4-123D8C424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5F7F-B7FF-4D3C-8900-63B237BF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A3CB-495A-4240-AE25-FA54CA74D87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ADB1-B56A-4985-B489-27BD8DB4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673C-E4DA-48D0-946C-4509DA4A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A1E-4D42-4A19-A389-4FBEC86D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5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4C81-1BFA-4788-B7DB-952FA9C1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69FE4-DBAE-4F79-B5C6-15AE9ECE3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E825-0EE9-4586-82F0-383644E2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A3CB-495A-4240-AE25-FA54CA74D87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FE04-9C67-4FA8-8AFF-C4EAAC36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48761-B6B3-49B1-9B14-A86588DD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A1E-4D42-4A19-A389-4FBEC86D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0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0E521-F812-4035-BF5E-BF3A626B2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95F5F-E0CE-4441-81C8-22C182F43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B9195-9BDC-4D34-AC91-B2881E66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A3CB-495A-4240-AE25-FA54CA74D87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35B32-0FB4-4ACC-BBB1-BC00C23D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1B1A-CAE7-478A-BB55-73CE6CB9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A1E-4D42-4A19-A389-4FBEC86D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3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D84E-D061-405F-A061-AE37FA7A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594AB-873D-41C5-85AB-1442E3C1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444AD-0A19-417F-A7F9-FF4B0A8F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A3CB-495A-4240-AE25-FA54CA74D87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3C62-AF01-4AB0-A60D-A75A0484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E6039-DDB0-4C32-BC49-258BD93C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A1E-4D42-4A19-A389-4FBEC86D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3893-29B3-4641-BE88-FAD5D6C9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83B7-A15E-4FBE-8AE2-2D0B0E37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8877-6D17-4D40-8388-470CC1A1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A3CB-495A-4240-AE25-FA54CA74D87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138A-8F42-4666-92ED-9E1F9992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1637-106D-406C-90AC-8C09B79C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A1E-4D42-4A19-A389-4FBEC86D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D133-CB74-4078-B942-7C6D93E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69C3-2C92-45D4-97B1-B9DF18CF1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42B53-F872-4350-9904-87B9165D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122F7-FE2D-4F65-8858-0F3B3D1B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A3CB-495A-4240-AE25-FA54CA74D87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1F42E-409D-4C2F-8E04-0473FD90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ECF9A-39E2-443B-94AC-CCCE4C4F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A1E-4D42-4A19-A389-4FBEC86D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D8B8-94DA-44CF-9326-DCCA044F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E1CD-4A6D-490F-810F-9EC8133A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DC90C-B744-4FCC-9E30-D6442CCB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644BE-66AF-4ED9-AF2F-3BF8269AE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C3E08-2B6A-4BAA-8EDB-8571B430F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7A227-887C-4353-A4F9-BCA185FA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A3CB-495A-4240-AE25-FA54CA74D87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66BC4-CAF8-49C7-BCF2-C277F944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5AF05-A544-42DD-AB43-E242C1C4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A1E-4D42-4A19-A389-4FBEC86D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3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65ED-15B6-4EC2-8DD3-D0C0CCB8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D8CD0-70F7-453E-AD47-28EC5CE4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A3CB-495A-4240-AE25-FA54CA74D87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6E16C-0C43-4257-AD76-1A6BE5E0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927A2-411C-405D-B009-E58C6B9F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A1E-4D42-4A19-A389-4FBEC86D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61756-D19B-48B7-A358-CAE97422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A3CB-495A-4240-AE25-FA54CA74D87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D2ABC-C210-4300-8330-F6976293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A546E-F799-45A0-B9EA-AC42863B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A1E-4D42-4A19-A389-4FBEC86D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4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3A1B-F268-444B-86C9-BC997DD5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2816-B5E0-416C-86A1-790E4614E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078F5-60BA-4A27-B3ED-0F7C421C5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DB538-4DBA-4434-B9DD-75549DEA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A3CB-495A-4240-AE25-FA54CA74D87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580F-5781-49D1-8B33-74A88B73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D230-9CCB-40B2-AB96-8800579C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A1E-4D42-4A19-A389-4FBEC86D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C71-BF58-42A8-897E-1517E647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3A7C5-A155-4F43-BB5A-39B42BF4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147C8-85A6-4864-BF15-9CEC44588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9D15B-877A-4A7F-99BE-0E1EBBF9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A3CB-495A-4240-AE25-FA54CA74D87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E0574-04D2-4DE7-BDF0-E1224620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3D4F9-DB06-4B74-BA8A-752FBB86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A1E-4D42-4A19-A389-4FBEC86D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6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726C4-DDF7-4371-BF9A-08C5E240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9AF57-2028-4AFC-AFF3-E292DA9DE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CBCD3-898E-420A-B23A-AF75D42B8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A3CB-495A-4240-AE25-FA54CA74D87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85333-EB29-4CD3-B713-1C836FCEF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A8A0-E1DC-40FF-A076-19781FE81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BA1E-4D42-4A19-A389-4FBEC86D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7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EBFD9-F075-4AC3-8681-77BC13681A42}"/>
              </a:ext>
            </a:extLst>
          </p:cNvPr>
          <p:cNvSpPr/>
          <p:nvPr/>
        </p:nvSpPr>
        <p:spPr>
          <a:xfrm>
            <a:off x="2603225" y="1824875"/>
            <a:ext cx="7511423" cy="43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1A3C8-09AD-4DCE-95DB-59E741BDCBCA}"/>
              </a:ext>
            </a:extLst>
          </p:cNvPr>
          <p:cNvSpPr/>
          <p:nvPr/>
        </p:nvSpPr>
        <p:spPr>
          <a:xfrm>
            <a:off x="2951196" y="3034591"/>
            <a:ext cx="2138833" cy="78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Redis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F73769-DA82-419F-8D49-738B184331E2}"/>
              </a:ext>
            </a:extLst>
          </p:cNvPr>
          <p:cNvSpPr/>
          <p:nvPr/>
        </p:nvSpPr>
        <p:spPr>
          <a:xfrm>
            <a:off x="3325982" y="3034591"/>
            <a:ext cx="1389260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Redis Adapter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F1E457-E493-4628-AD70-CE261E61E80B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358937" y="2260491"/>
            <a:ext cx="1" cy="77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0F58DD-5C88-4D1A-A2D5-4949A91CD19F}"/>
              </a:ext>
            </a:extLst>
          </p:cNvPr>
          <p:cNvCxnSpPr>
            <a:cxnSpLocks/>
          </p:cNvCxnSpPr>
          <p:nvPr/>
        </p:nvCxnSpPr>
        <p:spPr>
          <a:xfrm flipV="1">
            <a:off x="8697262" y="2264415"/>
            <a:ext cx="1" cy="77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BE3435-6CDE-4ECC-8CFF-BF89E35BF12D}"/>
              </a:ext>
            </a:extLst>
          </p:cNvPr>
          <p:cNvSpPr/>
          <p:nvPr/>
        </p:nvSpPr>
        <p:spPr>
          <a:xfrm>
            <a:off x="2951196" y="4597509"/>
            <a:ext cx="2138833" cy="40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code block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3F4B46-FE84-4E13-AD28-6EC244377DCE}"/>
              </a:ext>
            </a:extLst>
          </p:cNvPr>
          <p:cNvSpPr/>
          <p:nvPr/>
        </p:nvSpPr>
        <p:spPr>
          <a:xfrm>
            <a:off x="5289522" y="4597509"/>
            <a:ext cx="2138833" cy="40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code block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D4175D-4242-4A16-9E56-43BB5776C029}"/>
              </a:ext>
            </a:extLst>
          </p:cNvPr>
          <p:cNvSpPr/>
          <p:nvPr/>
        </p:nvSpPr>
        <p:spPr>
          <a:xfrm>
            <a:off x="7627848" y="4597509"/>
            <a:ext cx="2138833" cy="40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code block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D577D6-6BC8-4B09-BB2E-B8F1075E55FA}"/>
              </a:ext>
            </a:extLst>
          </p:cNvPr>
          <p:cNvCxnSpPr>
            <a:stCxn id="5" idx="2"/>
            <a:endCxn id="20" idx="0"/>
          </p:cNvCxnSpPr>
          <p:nvPr/>
        </p:nvCxnSpPr>
        <p:spPr>
          <a:xfrm>
            <a:off x="4020613" y="3823409"/>
            <a:ext cx="0" cy="77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A9EB4E-B62A-440F-93A7-156591B16ED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358939" y="3823409"/>
            <a:ext cx="0" cy="77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30460C-43A5-4B13-B396-CD8E43B593D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697265" y="3823409"/>
            <a:ext cx="0" cy="77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9C6442-BB5C-4DFC-A373-5F7FA46D8716}"/>
              </a:ext>
            </a:extLst>
          </p:cNvPr>
          <p:cNvCxnSpPr>
            <a:cxnSpLocks/>
          </p:cNvCxnSpPr>
          <p:nvPr/>
        </p:nvCxnSpPr>
        <p:spPr>
          <a:xfrm flipV="1">
            <a:off x="4020612" y="2260491"/>
            <a:ext cx="1" cy="77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3F7351F-AA77-4B7A-8919-DB242FADB1F3}"/>
              </a:ext>
            </a:extLst>
          </p:cNvPr>
          <p:cNvSpPr/>
          <p:nvPr/>
        </p:nvSpPr>
        <p:spPr>
          <a:xfrm>
            <a:off x="5285596" y="3036552"/>
            <a:ext cx="2138833" cy="78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Redis Client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6C7531-4AE4-48EA-A513-715E1C59B780}"/>
              </a:ext>
            </a:extLst>
          </p:cNvPr>
          <p:cNvSpPr/>
          <p:nvPr/>
        </p:nvSpPr>
        <p:spPr>
          <a:xfrm>
            <a:off x="5660382" y="3036552"/>
            <a:ext cx="1389260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Redis Adapter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417E5F-3A9A-40BB-B64B-CDA606F3F77E}"/>
              </a:ext>
            </a:extLst>
          </p:cNvPr>
          <p:cNvSpPr/>
          <p:nvPr/>
        </p:nvSpPr>
        <p:spPr>
          <a:xfrm>
            <a:off x="7627848" y="3041950"/>
            <a:ext cx="2138833" cy="78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Redis Client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E9D66D-13A8-459E-A98F-19F0ED0B6AC0}"/>
              </a:ext>
            </a:extLst>
          </p:cNvPr>
          <p:cNvSpPr/>
          <p:nvPr/>
        </p:nvSpPr>
        <p:spPr>
          <a:xfrm>
            <a:off x="8002634" y="3041950"/>
            <a:ext cx="1389260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Redis Adapter</a:t>
            </a:r>
          </a:p>
        </p:txBody>
      </p:sp>
      <p:sp>
        <p:nvSpPr>
          <p:cNvPr id="38" name="Callout: Line 37">
            <a:extLst>
              <a:ext uri="{FF2B5EF4-FFF2-40B4-BE49-F238E27FC236}">
                <a16:creationId xmlns:a16="http://schemas.microsoft.com/office/drawing/2014/main" id="{33EC7290-BA3F-4EEF-8523-4E262301762D}"/>
              </a:ext>
            </a:extLst>
          </p:cNvPr>
          <p:cNvSpPr/>
          <p:nvPr/>
        </p:nvSpPr>
        <p:spPr>
          <a:xfrm>
            <a:off x="4329507" y="2465543"/>
            <a:ext cx="799597" cy="24331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Redis</a:t>
            </a:r>
            <a:br>
              <a:rPr lang="en-US" sz="800" dirty="0"/>
            </a:br>
            <a:r>
              <a:rPr lang="en-US" sz="800" dirty="0"/>
              <a:t>Connection</a:t>
            </a:r>
          </a:p>
        </p:txBody>
      </p:sp>
      <p:sp>
        <p:nvSpPr>
          <p:cNvPr id="39" name="Callout: Line 38">
            <a:extLst>
              <a:ext uri="{FF2B5EF4-FFF2-40B4-BE49-F238E27FC236}">
                <a16:creationId xmlns:a16="http://schemas.microsoft.com/office/drawing/2014/main" id="{135B7F77-2D42-46CD-8B6A-786BABCEFB23}"/>
              </a:ext>
            </a:extLst>
          </p:cNvPr>
          <p:cNvSpPr/>
          <p:nvPr/>
        </p:nvSpPr>
        <p:spPr>
          <a:xfrm>
            <a:off x="6667832" y="2465542"/>
            <a:ext cx="799597" cy="24331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Redis</a:t>
            </a:r>
            <a:br>
              <a:rPr lang="en-US" sz="800" dirty="0"/>
            </a:br>
            <a:r>
              <a:rPr lang="en-US" sz="800" dirty="0"/>
              <a:t>Connection</a:t>
            </a:r>
          </a:p>
        </p:txBody>
      </p:sp>
      <p:sp>
        <p:nvSpPr>
          <p:cNvPr id="40" name="Callout: Line 39">
            <a:extLst>
              <a:ext uri="{FF2B5EF4-FFF2-40B4-BE49-F238E27FC236}">
                <a16:creationId xmlns:a16="http://schemas.microsoft.com/office/drawing/2014/main" id="{F038A5B6-E37A-4FB8-89B8-C9AF6BFEFED3}"/>
              </a:ext>
            </a:extLst>
          </p:cNvPr>
          <p:cNvSpPr/>
          <p:nvPr/>
        </p:nvSpPr>
        <p:spPr>
          <a:xfrm>
            <a:off x="9006157" y="2465541"/>
            <a:ext cx="799597" cy="24331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Redis</a:t>
            </a:r>
            <a:br>
              <a:rPr lang="en-US" sz="800" dirty="0"/>
            </a:br>
            <a:r>
              <a:rPr lang="en-US" sz="800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228421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EBFD9-F075-4AC3-8681-77BC13681A42}"/>
              </a:ext>
            </a:extLst>
          </p:cNvPr>
          <p:cNvSpPr/>
          <p:nvPr/>
        </p:nvSpPr>
        <p:spPr>
          <a:xfrm>
            <a:off x="2597994" y="1472409"/>
            <a:ext cx="7511423" cy="43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1A3C8-09AD-4DCE-95DB-59E741BDCBCA}"/>
              </a:ext>
            </a:extLst>
          </p:cNvPr>
          <p:cNvSpPr/>
          <p:nvPr/>
        </p:nvSpPr>
        <p:spPr>
          <a:xfrm>
            <a:off x="2951196" y="3034591"/>
            <a:ext cx="2138833" cy="78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Stream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F73769-DA82-419F-8D49-738B184331E2}"/>
              </a:ext>
            </a:extLst>
          </p:cNvPr>
          <p:cNvSpPr/>
          <p:nvPr/>
        </p:nvSpPr>
        <p:spPr>
          <a:xfrm>
            <a:off x="3325982" y="3034591"/>
            <a:ext cx="1389260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Stream Adapter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F1E457-E493-4628-AD70-CE261E61E80B}"/>
              </a:ext>
            </a:extLst>
          </p:cNvPr>
          <p:cNvCxnSpPr>
            <a:cxnSpLocks/>
          </p:cNvCxnSpPr>
          <p:nvPr/>
        </p:nvCxnSpPr>
        <p:spPr>
          <a:xfrm flipH="1" flipV="1">
            <a:off x="6355010" y="2260491"/>
            <a:ext cx="1" cy="77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0F58DD-5C88-4D1A-A2D5-4949A91CD19F}"/>
              </a:ext>
            </a:extLst>
          </p:cNvPr>
          <p:cNvCxnSpPr>
            <a:cxnSpLocks/>
          </p:cNvCxnSpPr>
          <p:nvPr/>
        </p:nvCxnSpPr>
        <p:spPr>
          <a:xfrm flipV="1">
            <a:off x="8697262" y="2264415"/>
            <a:ext cx="1" cy="77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BE3435-6CDE-4ECC-8CFF-BF89E35BF12D}"/>
              </a:ext>
            </a:extLst>
          </p:cNvPr>
          <p:cNvSpPr/>
          <p:nvPr/>
        </p:nvSpPr>
        <p:spPr>
          <a:xfrm>
            <a:off x="2951196" y="4597509"/>
            <a:ext cx="2138833" cy="40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code block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3F4B46-FE84-4E13-AD28-6EC244377DCE}"/>
              </a:ext>
            </a:extLst>
          </p:cNvPr>
          <p:cNvSpPr/>
          <p:nvPr/>
        </p:nvSpPr>
        <p:spPr>
          <a:xfrm>
            <a:off x="5289522" y="4597509"/>
            <a:ext cx="2138833" cy="40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code block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D4175D-4242-4A16-9E56-43BB5776C029}"/>
              </a:ext>
            </a:extLst>
          </p:cNvPr>
          <p:cNvSpPr/>
          <p:nvPr/>
        </p:nvSpPr>
        <p:spPr>
          <a:xfrm>
            <a:off x="7627848" y="4597509"/>
            <a:ext cx="2138833" cy="40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code block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D577D6-6BC8-4B09-BB2E-B8F1075E55FA}"/>
              </a:ext>
            </a:extLst>
          </p:cNvPr>
          <p:cNvCxnSpPr>
            <a:stCxn id="5" idx="2"/>
            <a:endCxn id="20" idx="0"/>
          </p:cNvCxnSpPr>
          <p:nvPr/>
        </p:nvCxnSpPr>
        <p:spPr>
          <a:xfrm>
            <a:off x="4020613" y="3823409"/>
            <a:ext cx="0" cy="77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A9EB4E-B62A-440F-93A7-156591B16ED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358939" y="3823409"/>
            <a:ext cx="0" cy="77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30460C-43A5-4B13-B396-CD8E43B593D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697265" y="3823409"/>
            <a:ext cx="0" cy="77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9C6442-BB5C-4DFC-A373-5F7FA46D8716}"/>
              </a:ext>
            </a:extLst>
          </p:cNvPr>
          <p:cNvCxnSpPr>
            <a:cxnSpLocks/>
          </p:cNvCxnSpPr>
          <p:nvPr/>
        </p:nvCxnSpPr>
        <p:spPr>
          <a:xfrm flipV="1">
            <a:off x="4020612" y="2260491"/>
            <a:ext cx="1" cy="77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3F7351F-AA77-4B7A-8919-DB242FADB1F3}"/>
              </a:ext>
            </a:extLst>
          </p:cNvPr>
          <p:cNvSpPr/>
          <p:nvPr/>
        </p:nvSpPr>
        <p:spPr>
          <a:xfrm>
            <a:off x="5285596" y="3036552"/>
            <a:ext cx="2138833" cy="78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Stream Client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6C7531-4AE4-48EA-A513-715E1C59B780}"/>
              </a:ext>
            </a:extLst>
          </p:cNvPr>
          <p:cNvSpPr/>
          <p:nvPr/>
        </p:nvSpPr>
        <p:spPr>
          <a:xfrm>
            <a:off x="5660382" y="3036552"/>
            <a:ext cx="1389260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Stream Adapter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417E5F-3A9A-40BB-B64B-CDA606F3F77E}"/>
              </a:ext>
            </a:extLst>
          </p:cNvPr>
          <p:cNvSpPr/>
          <p:nvPr/>
        </p:nvSpPr>
        <p:spPr>
          <a:xfrm>
            <a:off x="7627848" y="3041950"/>
            <a:ext cx="2138833" cy="78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Stream Client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E9D66D-13A8-459E-A98F-19F0ED0B6AC0}"/>
              </a:ext>
            </a:extLst>
          </p:cNvPr>
          <p:cNvSpPr/>
          <p:nvPr/>
        </p:nvSpPr>
        <p:spPr>
          <a:xfrm>
            <a:off x="8002634" y="3041950"/>
            <a:ext cx="1389260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Stream Adapter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446142-A216-469C-843E-172635606D32}"/>
              </a:ext>
            </a:extLst>
          </p:cNvPr>
          <p:cNvSpPr/>
          <p:nvPr/>
        </p:nvSpPr>
        <p:spPr>
          <a:xfrm>
            <a:off x="3324676" y="1911704"/>
            <a:ext cx="1389260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Stream Adapter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18364F-3BBC-41A3-94F2-5C1CD0E285DB}"/>
              </a:ext>
            </a:extLst>
          </p:cNvPr>
          <p:cNvSpPr/>
          <p:nvPr/>
        </p:nvSpPr>
        <p:spPr>
          <a:xfrm>
            <a:off x="5659076" y="1913665"/>
            <a:ext cx="1389260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Stream Adapter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A293E3-6D7D-40C7-BD63-CCD0455EAF1D}"/>
              </a:ext>
            </a:extLst>
          </p:cNvPr>
          <p:cNvSpPr/>
          <p:nvPr/>
        </p:nvSpPr>
        <p:spPr>
          <a:xfrm>
            <a:off x="8001328" y="1919063"/>
            <a:ext cx="1389260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Stream Adapter</a:t>
            </a:r>
          </a:p>
        </p:txBody>
      </p: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B2E840FE-3732-48C0-A52E-D321CC9989DA}"/>
              </a:ext>
            </a:extLst>
          </p:cNvPr>
          <p:cNvSpPr/>
          <p:nvPr/>
        </p:nvSpPr>
        <p:spPr>
          <a:xfrm>
            <a:off x="4329507" y="2465543"/>
            <a:ext cx="799597" cy="24331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Streams / </a:t>
            </a:r>
            <a:br>
              <a:rPr lang="en-US" sz="800" dirty="0"/>
            </a:br>
            <a:r>
              <a:rPr lang="en-US" sz="800" dirty="0"/>
              <a:t>Duplex Stream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96209315-C023-4B35-8042-AEFC2E46A27B}"/>
              </a:ext>
            </a:extLst>
          </p:cNvPr>
          <p:cNvSpPr/>
          <p:nvPr/>
        </p:nvSpPr>
        <p:spPr>
          <a:xfrm>
            <a:off x="6671758" y="2466523"/>
            <a:ext cx="799597" cy="24331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Streams / </a:t>
            </a:r>
            <a:br>
              <a:rPr lang="en-US" sz="800" dirty="0"/>
            </a:br>
            <a:r>
              <a:rPr lang="en-US" sz="800" dirty="0"/>
              <a:t>Duplex Stream</a:t>
            </a:r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5EEA8142-02A5-4965-806F-8FF50135CADE}"/>
              </a:ext>
            </a:extLst>
          </p:cNvPr>
          <p:cNvSpPr/>
          <p:nvPr/>
        </p:nvSpPr>
        <p:spPr>
          <a:xfrm>
            <a:off x="9014009" y="2465542"/>
            <a:ext cx="799597" cy="24331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Streams / </a:t>
            </a:r>
            <a:br>
              <a:rPr lang="en-US" sz="800" dirty="0"/>
            </a:br>
            <a:r>
              <a:rPr lang="en-US" sz="800" dirty="0"/>
              <a:t>Duplex Stream</a:t>
            </a:r>
          </a:p>
        </p:txBody>
      </p:sp>
    </p:spTree>
    <p:extLst>
      <p:ext uri="{BB962C8B-B14F-4D97-AF65-F5344CB8AC3E}">
        <p14:creationId xmlns:p14="http://schemas.microsoft.com/office/powerpoint/2010/main" val="350424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6083FD-F4F7-42D0-A2C2-ADBB4FFB6239}"/>
              </a:ext>
            </a:extLst>
          </p:cNvPr>
          <p:cNvSpPr/>
          <p:nvPr/>
        </p:nvSpPr>
        <p:spPr>
          <a:xfrm>
            <a:off x="2951196" y="3034591"/>
            <a:ext cx="2138833" cy="78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Stream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E6CEEA-BD1A-471E-8F25-BD439883C487}"/>
              </a:ext>
            </a:extLst>
          </p:cNvPr>
          <p:cNvSpPr/>
          <p:nvPr/>
        </p:nvSpPr>
        <p:spPr>
          <a:xfrm>
            <a:off x="3325982" y="3034591"/>
            <a:ext cx="1389260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Stream Adapter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ACF8A3-63E3-4181-98F6-C88A7AEF7EA0}"/>
              </a:ext>
            </a:extLst>
          </p:cNvPr>
          <p:cNvSpPr/>
          <p:nvPr/>
        </p:nvSpPr>
        <p:spPr>
          <a:xfrm>
            <a:off x="2951196" y="4597509"/>
            <a:ext cx="2138833" cy="40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code block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65292E-83F8-4333-9C8B-F09FACE1782D}"/>
              </a:ext>
            </a:extLst>
          </p:cNvPr>
          <p:cNvSpPr/>
          <p:nvPr/>
        </p:nvSpPr>
        <p:spPr>
          <a:xfrm>
            <a:off x="5289522" y="4597509"/>
            <a:ext cx="2138833" cy="40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code block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0731EC-B875-4347-A3C9-450B77E0614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020613" y="3823409"/>
            <a:ext cx="0" cy="77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5DC354-0BD4-4A9F-BB43-1A4251FB4F8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58939" y="3823409"/>
            <a:ext cx="0" cy="77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94187CF-1B95-4DBF-B857-35F26A69B8BF}"/>
              </a:ext>
            </a:extLst>
          </p:cNvPr>
          <p:cNvSpPr/>
          <p:nvPr/>
        </p:nvSpPr>
        <p:spPr>
          <a:xfrm>
            <a:off x="5285596" y="3036552"/>
            <a:ext cx="2138833" cy="78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Stream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6DFD59-91D1-4204-BE67-C2975001AAAF}"/>
              </a:ext>
            </a:extLst>
          </p:cNvPr>
          <p:cNvSpPr/>
          <p:nvPr/>
        </p:nvSpPr>
        <p:spPr>
          <a:xfrm>
            <a:off x="5660382" y="3036552"/>
            <a:ext cx="1389260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Stream Adapter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5F0E2E4D-6C97-4D5D-9AAB-A083C76D097B}"/>
              </a:ext>
            </a:extLst>
          </p:cNvPr>
          <p:cNvSpPr/>
          <p:nvPr/>
        </p:nvSpPr>
        <p:spPr>
          <a:xfrm>
            <a:off x="4329507" y="2465543"/>
            <a:ext cx="799597" cy="24331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Streams / </a:t>
            </a:r>
            <a:br>
              <a:rPr lang="en-US" sz="800" dirty="0"/>
            </a:br>
            <a:r>
              <a:rPr lang="en-US" sz="800" dirty="0"/>
              <a:t>Duplex Stream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066D83-9AE0-4C71-ACD0-BDB44C17323D}"/>
              </a:ext>
            </a:extLst>
          </p:cNvPr>
          <p:cNvCxnSpPr>
            <a:cxnSpLocks/>
            <a:stCxn id="5" idx="0"/>
            <a:endCxn id="11" idx="0"/>
          </p:cNvCxnSpPr>
          <p:nvPr/>
        </p:nvCxnSpPr>
        <p:spPr>
          <a:xfrm rot="16200000" flipH="1">
            <a:off x="5186831" y="1868371"/>
            <a:ext cx="1961" cy="2334400"/>
          </a:xfrm>
          <a:prstGeom prst="bentConnector3">
            <a:avLst>
              <a:gd name="adj1" fmla="val -372734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8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F2352D-9203-4E35-B64A-F886F8E0C80B}"/>
              </a:ext>
            </a:extLst>
          </p:cNvPr>
          <p:cNvSpPr/>
          <p:nvPr/>
        </p:nvSpPr>
        <p:spPr>
          <a:xfrm>
            <a:off x="804515" y="3233840"/>
            <a:ext cx="1050775" cy="72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r>
              <a:rPr lang="en-US" sz="1200" dirty="0"/>
              <a:t>Redis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D716A8-49CC-48C7-9680-3DA88851BA2F}"/>
              </a:ext>
            </a:extLst>
          </p:cNvPr>
          <p:cNvSpPr/>
          <p:nvPr/>
        </p:nvSpPr>
        <p:spPr>
          <a:xfrm>
            <a:off x="4163856" y="1652934"/>
            <a:ext cx="3394661" cy="43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0DAA2-957B-4F04-A7FF-847409EC426F}"/>
              </a:ext>
            </a:extLst>
          </p:cNvPr>
          <p:cNvSpPr/>
          <p:nvPr/>
        </p:nvSpPr>
        <p:spPr>
          <a:xfrm>
            <a:off x="7864625" y="1652934"/>
            <a:ext cx="3394661" cy="43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D463E-85B5-441E-9A83-2A5DC4AEBFD1}"/>
              </a:ext>
            </a:extLst>
          </p:cNvPr>
          <p:cNvSpPr/>
          <p:nvPr/>
        </p:nvSpPr>
        <p:spPr>
          <a:xfrm>
            <a:off x="463087" y="1652934"/>
            <a:ext cx="3394661" cy="43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 Database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F06DC-F4DC-4336-9F03-2A865EB1EE7B}"/>
              </a:ext>
            </a:extLst>
          </p:cNvPr>
          <p:cNvSpPr/>
          <p:nvPr/>
        </p:nvSpPr>
        <p:spPr>
          <a:xfrm>
            <a:off x="4259514" y="2088550"/>
            <a:ext cx="667812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Redis Adapter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99BA00-DB7F-4760-A462-54ED224BF0FB}"/>
              </a:ext>
            </a:extLst>
          </p:cNvPr>
          <p:cNvSpPr/>
          <p:nvPr/>
        </p:nvSpPr>
        <p:spPr>
          <a:xfrm>
            <a:off x="6805512" y="2088551"/>
            <a:ext cx="667812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Stream Adapter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EB0757-1D0D-4ED0-B584-9A73032A2B8B}"/>
              </a:ext>
            </a:extLst>
          </p:cNvPr>
          <p:cNvSpPr/>
          <p:nvPr/>
        </p:nvSpPr>
        <p:spPr>
          <a:xfrm>
            <a:off x="7960283" y="2088550"/>
            <a:ext cx="667812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Stream Adapter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68CC4-FF3F-4E22-AB03-320F47CA12E7}"/>
              </a:ext>
            </a:extLst>
          </p:cNvPr>
          <p:cNvSpPr/>
          <p:nvPr/>
        </p:nvSpPr>
        <p:spPr>
          <a:xfrm>
            <a:off x="995996" y="3233840"/>
            <a:ext cx="667812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Redis Adapter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79667D-0A75-44B6-B4E5-F289A6E26FBA}"/>
              </a:ext>
            </a:extLst>
          </p:cNvPr>
          <p:cNvSpPr/>
          <p:nvPr/>
        </p:nvSpPr>
        <p:spPr>
          <a:xfrm>
            <a:off x="2045144" y="3233840"/>
            <a:ext cx="1050775" cy="72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r>
              <a:rPr lang="en-US" sz="1200" dirty="0"/>
              <a:t>Redis Client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C7F1FD-5CDB-42E1-B6BF-180FD11FA20D}"/>
              </a:ext>
            </a:extLst>
          </p:cNvPr>
          <p:cNvSpPr/>
          <p:nvPr/>
        </p:nvSpPr>
        <p:spPr>
          <a:xfrm>
            <a:off x="2228287" y="3233840"/>
            <a:ext cx="667812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Redis Adapter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CA72E37A-8627-49E3-834B-3D975A28B75B}"/>
              </a:ext>
            </a:extLst>
          </p:cNvPr>
          <p:cNvSpPr/>
          <p:nvPr/>
        </p:nvSpPr>
        <p:spPr>
          <a:xfrm>
            <a:off x="4109219" y="2818415"/>
            <a:ext cx="799597" cy="243317"/>
          </a:xfrm>
          <a:prstGeom prst="borderCallout1">
            <a:avLst>
              <a:gd name="adj1" fmla="val -10282"/>
              <a:gd name="adj2" fmla="val 7373"/>
              <a:gd name="adj3" fmla="val -76210"/>
              <a:gd name="adj4" fmla="val -3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Redis</a:t>
            </a:r>
            <a:br>
              <a:rPr lang="en-US" sz="800" dirty="0"/>
            </a:br>
            <a:r>
              <a:rPr lang="en-US" sz="800" dirty="0"/>
              <a:t>Connection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21C7FCC6-E8DE-4703-8A21-F8F2BEC175BD}"/>
              </a:ext>
            </a:extLst>
          </p:cNvPr>
          <p:cNvSpPr/>
          <p:nvPr/>
        </p:nvSpPr>
        <p:spPr>
          <a:xfrm>
            <a:off x="6788520" y="2818416"/>
            <a:ext cx="799597" cy="24331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Streams / </a:t>
            </a:r>
            <a:br>
              <a:rPr lang="en-US" sz="800" dirty="0"/>
            </a:br>
            <a:r>
              <a:rPr lang="en-US" sz="800" dirty="0"/>
              <a:t>Duplex Stream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A64F2-680D-41C7-B27F-F41A0309D27D}"/>
              </a:ext>
            </a:extLst>
          </p:cNvPr>
          <p:cNvSpPr/>
          <p:nvPr/>
        </p:nvSpPr>
        <p:spPr>
          <a:xfrm>
            <a:off x="4725374" y="3233840"/>
            <a:ext cx="1050775" cy="72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r>
              <a:rPr lang="en-US" sz="1200" dirty="0"/>
              <a:t>Stream Client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C13E69-4701-4DA2-9ACF-E5D229C9BFE2}"/>
              </a:ext>
            </a:extLst>
          </p:cNvPr>
          <p:cNvSpPr/>
          <p:nvPr/>
        </p:nvSpPr>
        <p:spPr>
          <a:xfrm>
            <a:off x="4917674" y="3233840"/>
            <a:ext cx="667812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Stream Adapter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BDD68A-1986-4A1B-9281-5EEC76267DFC}"/>
              </a:ext>
            </a:extLst>
          </p:cNvPr>
          <p:cNvSpPr/>
          <p:nvPr/>
        </p:nvSpPr>
        <p:spPr>
          <a:xfrm>
            <a:off x="5956846" y="3233840"/>
            <a:ext cx="1050775" cy="72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r>
              <a:rPr lang="en-US" sz="1200" dirty="0"/>
              <a:t>Stream Client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DE8EE1-7BE5-4F77-AF98-2A21356733BE}"/>
              </a:ext>
            </a:extLst>
          </p:cNvPr>
          <p:cNvSpPr/>
          <p:nvPr/>
        </p:nvSpPr>
        <p:spPr>
          <a:xfrm>
            <a:off x="6149146" y="3233840"/>
            <a:ext cx="667812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Stream Adapter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BDF68E-3E1C-4FAE-9306-B7D5A1E82382}"/>
              </a:ext>
            </a:extLst>
          </p:cNvPr>
          <p:cNvSpPr/>
          <p:nvPr/>
        </p:nvSpPr>
        <p:spPr>
          <a:xfrm>
            <a:off x="5108180" y="2088550"/>
            <a:ext cx="667812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Stream Adapter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1678DD-4D2A-4133-A32C-042126121FF8}"/>
              </a:ext>
            </a:extLst>
          </p:cNvPr>
          <p:cNvSpPr/>
          <p:nvPr/>
        </p:nvSpPr>
        <p:spPr>
          <a:xfrm>
            <a:off x="5956846" y="2088550"/>
            <a:ext cx="667812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Stream Adapter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559F37-39EF-41BB-8F31-22E40379DC40}"/>
              </a:ext>
            </a:extLst>
          </p:cNvPr>
          <p:cNvSpPr/>
          <p:nvPr/>
        </p:nvSpPr>
        <p:spPr>
          <a:xfrm>
            <a:off x="9038529" y="2088549"/>
            <a:ext cx="667812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Stream Adapter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14B2D6-E1F1-4FCA-B54E-A97A231D63DA}"/>
              </a:ext>
            </a:extLst>
          </p:cNvPr>
          <p:cNvSpPr/>
          <p:nvPr/>
        </p:nvSpPr>
        <p:spPr>
          <a:xfrm>
            <a:off x="8846229" y="3233840"/>
            <a:ext cx="1050775" cy="72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r>
              <a:rPr lang="en-US" sz="1200" dirty="0"/>
              <a:t>Stream Client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49329B-A5B9-4401-983E-C0CC5AB62F82}"/>
              </a:ext>
            </a:extLst>
          </p:cNvPr>
          <p:cNvSpPr/>
          <p:nvPr/>
        </p:nvSpPr>
        <p:spPr>
          <a:xfrm>
            <a:off x="9038529" y="3233840"/>
            <a:ext cx="667812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Stream Adapter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B4ACAD-7694-4F9A-91ED-D360744A4252}"/>
              </a:ext>
            </a:extLst>
          </p:cNvPr>
          <p:cNvSpPr/>
          <p:nvPr/>
        </p:nvSpPr>
        <p:spPr>
          <a:xfrm>
            <a:off x="10116776" y="2088550"/>
            <a:ext cx="1050775" cy="72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r>
              <a:rPr lang="en-US" sz="1200" dirty="0"/>
              <a:t>Switch Direct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D0F6CF-60E0-4260-A13A-7A58DEEBF33C}"/>
              </a:ext>
            </a:extLst>
          </p:cNvPr>
          <p:cNvSpPr/>
          <p:nvPr/>
        </p:nvSpPr>
        <p:spPr>
          <a:xfrm>
            <a:off x="10309076" y="2088550"/>
            <a:ext cx="667812" cy="3414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Adapter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4E9B30-AB7C-4C3A-814C-E5F7813A635A}"/>
              </a:ext>
            </a:extLst>
          </p:cNvPr>
          <p:cNvCxnSpPr>
            <a:stCxn id="11" idx="0"/>
          </p:cNvCxnSpPr>
          <p:nvPr/>
        </p:nvCxnSpPr>
        <p:spPr>
          <a:xfrm flipV="1">
            <a:off x="1329902" y="2088550"/>
            <a:ext cx="8340" cy="1145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CDC14-EEEA-4503-8D29-CBE236675001}"/>
              </a:ext>
            </a:extLst>
          </p:cNvPr>
          <p:cNvCxnSpPr>
            <a:stCxn id="17" idx="0"/>
          </p:cNvCxnSpPr>
          <p:nvPr/>
        </p:nvCxnSpPr>
        <p:spPr>
          <a:xfrm flipV="1">
            <a:off x="2562193" y="2088550"/>
            <a:ext cx="8331" cy="1145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llout: Line 38">
            <a:extLst>
              <a:ext uri="{FF2B5EF4-FFF2-40B4-BE49-F238E27FC236}">
                <a16:creationId xmlns:a16="http://schemas.microsoft.com/office/drawing/2014/main" id="{DB6336DF-7B41-4D74-90F6-A947704C5367}"/>
              </a:ext>
            </a:extLst>
          </p:cNvPr>
          <p:cNvSpPr/>
          <p:nvPr/>
        </p:nvSpPr>
        <p:spPr>
          <a:xfrm>
            <a:off x="1652887" y="2602084"/>
            <a:ext cx="799597" cy="24331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Redis</a:t>
            </a:r>
            <a:br>
              <a:rPr lang="en-US" sz="800" dirty="0"/>
            </a:br>
            <a:r>
              <a:rPr lang="en-US" sz="800" dirty="0"/>
              <a:t>Connection</a:t>
            </a:r>
          </a:p>
        </p:txBody>
      </p:sp>
      <p:sp>
        <p:nvSpPr>
          <p:cNvPr id="40" name="Callout: Line 39">
            <a:extLst>
              <a:ext uri="{FF2B5EF4-FFF2-40B4-BE49-F238E27FC236}">
                <a16:creationId xmlns:a16="http://schemas.microsoft.com/office/drawing/2014/main" id="{5A302F17-3FC8-450B-BD1E-0003A5D134DF}"/>
              </a:ext>
            </a:extLst>
          </p:cNvPr>
          <p:cNvSpPr/>
          <p:nvPr/>
        </p:nvSpPr>
        <p:spPr>
          <a:xfrm>
            <a:off x="2875991" y="2818416"/>
            <a:ext cx="799597" cy="24331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Redis</a:t>
            </a:r>
            <a:br>
              <a:rPr lang="en-US" sz="800" dirty="0"/>
            </a:br>
            <a:r>
              <a:rPr lang="en-US" sz="800" dirty="0"/>
              <a:t>Connection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547FD1A-4379-48B6-9B89-6523ABC81349}"/>
              </a:ext>
            </a:extLst>
          </p:cNvPr>
          <p:cNvCxnSpPr>
            <a:stCxn id="28" idx="2"/>
            <a:endCxn id="25" idx="0"/>
          </p:cNvCxnSpPr>
          <p:nvPr/>
        </p:nvCxnSpPr>
        <p:spPr>
          <a:xfrm rot="5400000">
            <a:off x="4944903" y="2736656"/>
            <a:ext cx="803861" cy="1905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9998B5-E9D4-4526-973E-7BB75E2D7860}"/>
              </a:ext>
            </a:extLst>
          </p:cNvPr>
          <p:cNvCxnSpPr>
            <a:stCxn id="29" idx="2"/>
            <a:endCxn id="27" idx="0"/>
          </p:cNvCxnSpPr>
          <p:nvPr/>
        </p:nvCxnSpPr>
        <p:spPr>
          <a:xfrm rot="16200000" flipH="1">
            <a:off x="5984972" y="2735759"/>
            <a:ext cx="803861" cy="1923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llout: Line 54">
            <a:extLst>
              <a:ext uri="{FF2B5EF4-FFF2-40B4-BE49-F238E27FC236}">
                <a16:creationId xmlns:a16="http://schemas.microsoft.com/office/drawing/2014/main" id="{9D89A220-05EC-4BDB-AE44-2A7F190AE4DA}"/>
              </a:ext>
            </a:extLst>
          </p:cNvPr>
          <p:cNvSpPr/>
          <p:nvPr/>
        </p:nvSpPr>
        <p:spPr>
          <a:xfrm>
            <a:off x="8144072" y="2818416"/>
            <a:ext cx="799597" cy="243317"/>
          </a:xfrm>
          <a:prstGeom prst="borderCallout1">
            <a:avLst>
              <a:gd name="adj1" fmla="val 18750"/>
              <a:gd name="adj2" fmla="val -8333"/>
              <a:gd name="adj3" fmla="val -63306"/>
              <a:gd name="adj4" fmla="val -39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Streams / </a:t>
            </a:r>
            <a:br>
              <a:rPr lang="en-US" sz="800" dirty="0"/>
            </a:br>
            <a:r>
              <a:rPr lang="en-US" sz="800" dirty="0"/>
              <a:t>Duplex Stream</a:t>
            </a:r>
          </a:p>
        </p:txBody>
      </p:sp>
      <p:sp>
        <p:nvSpPr>
          <p:cNvPr id="56" name="Callout: Line 55">
            <a:extLst>
              <a:ext uri="{FF2B5EF4-FFF2-40B4-BE49-F238E27FC236}">
                <a16:creationId xmlns:a16="http://schemas.microsoft.com/office/drawing/2014/main" id="{F2299F4C-4F78-4B7F-AFE2-A3E2E72B814A}"/>
              </a:ext>
            </a:extLst>
          </p:cNvPr>
          <p:cNvSpPr/>
          <p:nvPr/>
        </p:nvSpPr>
        <p:spPr>
          <a:xfrm>
            <a:off x="5425778" y="2890978"/>
            <a:ext cx="799597" cy="243317"/>
          </a:xfrm>
          <a:prstGeom prst="borderCallout1">
            <a:avLst>
              <a:gd name="adj1" fmla="val 38105"/>
              <a:gd name="adj2" fmla="val -4406"/>
              <a:gd name="adj3" fmla="val 75405"/>
              <a:gd name="adj4" fmla="val -21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Streams / </a:t>
            </a:r>
            <a:br>
              <a:rPr lang="en-US" sz="800" dirty="0"/>
            </a:br>
            <a:r>
              <a:rPr lang="en-US" sz="800" dirty="0"/>
              <a:t>Duplex Stream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7A31D45-57CD-4260-9B38-476DFCF97B97}"/>
              </a:ext>
            </a:extLst>
          </p:cNvPr>
          <p:cNvCxnSpPr>
            <a:stCxn id="9" idx="2"/>
            <a:endCxn id="10" idx="2"/>
          </p:cNvCxnSpPr>
          <p:nvPr/>
        </p:nvCxnSpPr>
        <p:spPr>
          <a:xfrm rot="5400000" flipH="1" flipV="1">
            <a:off x="7716802" y="1852594"/>
            <a:ext cx="1" cy="1154771"/>
          </a:xfrm>
          <a:prstGeom prst="bent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llout: Line 58">
            <a:extLst>
              <a:ext uri="{FF2B5EF4-FFF2-40B4-BE49-F238E27FC236}">
                <a16:creationId xmlns:a16="http://schemas.microsoft.com/office/drawing/2014/main" id="{113C91E2-CFF9-416B-B55D-E6AB24428CCF}"/>
              </a:ext>
            </a:extLst>
          </p:cNvPr>
          <p:cNvSpPr/>
          <p:nvPr/>
        </p:nvSpPr>
        <p:spPr>
          <a:xfrm>
            <a:off x="9743795" y="2890979"/>
            <a:ext cx="799597" cy="243317"/>
          </a:xfrm>
          <a:prstGeom prst="borderCallout1">
            <a:avLst>
              <a:gd name="adj1" fmla="val 18750"/>
              <a:gd name="adj2" fmla="val -8333"/>
              <a:gd name="adj3" fmla="val 68952"/>
              <a:gd name="adj4" fmla="val -45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Streams / </a:t>
            </a:r>
            <a:br>
              <a:rPr lang="en-US" sz="800" dirty="0"/>
            </a:br>
            <a:r>
              <a:rPr lang="en-US" sz="800" dirty="0"/>
              <a:t>Duplex Stream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91DDC9-6133-4D56-BA27-1916AB84B1C8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9372435" y="2429978"/>
            <a:ext cx="0" cy="803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C1784C0-02A6-499A-9793-F8B0D9628694}"/>
              </a:ext>
            </a:extLst>
          </p:cNvPr>
          <p:cNvCxnSpPr>
            <a:stCxn id="8" idx="2"/>
          </p:cNvCxnSpPr>
          <p:nvPr/>
        </p:nvCxnSpPr>
        <p:spPr>
          <a:xfrm rot="5400000" flipH="1">
            <a:off x="3856684" y="1693243"/>
            <a:ext cx="341430" cy="1132043"/>
          </a:xfrm>
          <a:prstGeom prst="bentConnector4">
            <a:avLst>
              <a:gd name="adj1" fmla="val -58908"/>
              <a:gd name="adj2" fmla="val 10010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7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100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St.Clair</dc:creator>
  <cp:lastModifiedBy>Allen St.Clair</cp:lastModifiedBy>
  <cp:revision>6</cp:revision>
  <dcterms:created xsi:type="dcterms:W3CDTF">2019-05-13T02:32:15Z</dcterms:created>
  <dcterms:modified xsi:type="dcterms:W3CDTF">2019-05-13T04:39:14Z</dcterms:modified>
</cp:coreProperties>
</file>