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A2A"/>
    <a:srgbClr val="007A9B"/>
    <a:srgbClr val="F0F2F7"/>
    <a:srgbClr val="41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9D14-62B9-FEFF-07DE-72FCD1629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893B0-77FF-537E-5059-3B29B451A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B222A-6A50-1727-0E88-ECBCAC1D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4528-2103-45F8-AD7F-88AE4D6C82C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9F385-0FA4-A988-2CB4-A6F4216ED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A65D4-6729-A338-98CD-07455C83A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A0F4-CC36-4934-BEC4-9195F99F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1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18ACF-E42B-A9F6-A1FB-49E2DC96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7B6CA-6AE0-32A1-8900-A499C8185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8F890-7C54-76CF-7C70-7520D2EA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4528-2103-45F8-AD7F-88AE4D6C82C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CDD47-3748-8720-F7D3-F7EED32D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58A63-678F-F623-316C-B76EACB6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A0F4-CC36-4934-BEC4-9195F99F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7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AC5249-E761-070A-245A-D90C2396B5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A6C7D-2C36-4782-3E7A-86196478F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85207-5E11-E731-15EF-83CD403B1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4528-2103-45F8-AD7F-88AE4D6C82C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BFD0A-F0F1-0541-A056-B72B48E0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1DA69-DB0A-0BE6-574F-0B0A2A8D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A0F4-CC36-4934-BEC4-9195F99F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2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91143-0E3F-B500-CEB5-19A22594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BD813-57A7-A5EE-904B-402045CF6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F93D7-C6D2-476E-09EF-1F13D8D81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4528-2103-45F8-AD7F-88AE4D6C82C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7E509-676A-73BA-CBCB-F4CFF5BA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68E71-0C5E-2ECB-7D84-0F8B397BE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A0F4-CC36-4934-BEC4-9195F99F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42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7CAA1-405B-62EE-39C9-1DFD0DD7C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B4A3C-5F8E-6523-4F3A-4F38E432E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A5BFF-307A-6095-7645-FAB854152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4528-2103-45F8-AD7F-88AE4D6C82C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D8591-9911-28EF-9D8C-3F03687F5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8216A-7BDD-1367-9106-01675F9BF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A0F4-CC36-4934-BEC4-9195F99F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04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A6114-8A4F-2EF1-44F0-7EA997996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9A28C-30E2-BBB9-03F6-47A8EA96B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7D4CE-997E-3DEC-1B83-E244A58A7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FA35D-DCDD-E5C8-E3CD-C52B5060C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4528-2103-45F8-AD7F-88AE4D6C82C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5CEB7-C9D4-B2B4-60D4-5B3E89F5E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AF65C-6AD3-0A9C-CFF4-B6BCD3DC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A0F4-CC36-4934-BEC4-9195F99F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7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F749E-09E4-5FC8-FC16-E27821206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4F935-97EA-8468-2AD7-B33A60DFF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C852C-3647-84B1-DEBF-1A74E8D3B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BFEDD9-9BA7-AB8B-BD7F-0DCB4D1DF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1FF71F-006A-6C28-2EF0-9AF13A3C01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62956E-9142-BA3B-CFD8-1E8369B7C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4528-2103-45F8-AD7F-88AE4D6C82C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9D2A71-0A6B-0B6A-7BF0-6FE9E012D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04C5D9-C0A6-14B2-321A-03833BFE5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A0F4-CC36-4934-BEC4-9195F99F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2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690BA-1DCF-DD81-1AA5-F535AECD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DE558-3272-619B-03F4-018669A19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4528-2103-45F8-AD7F-88AE4D6C82C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F982A-DEE4-4764-177F-B5168F033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9D766-F577-B213-1057-8D69AA93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A0F4-CC36-4934-BEC4-9195F99F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1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F2FD1F-6929-5C55-11E0-C2580E7E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4528-2103-45F8-AD7F-88AE4D6C82C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FA54E-E12A-C8F0-5A44-53AEA1F39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2D18A-9962-CA4B-FB1C-174021CD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A0F4-CC36-4934-BEC4-9195F99F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8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124F-DDF4-7189-ADFC-D0A28A565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3B8DF-301B-6F6B-729C-21318138C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8F6B1-5935-6739-8933-B60D00FDA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CD4E1-F10E-EC3C-EA94-ACF37EC30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4528-2103-45F8-AD7F-88AE4D6C82C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61631-9571-9C8F-4097-18483B3F9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40C81-1C5C-186D-6137-9595A2AB0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A0F4-CC36-4934-BEC4-9195F99F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8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F9DF2-8789-A130-3266-2FCBBF14D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63ED2A-FFFA-A841-B48A-5A69D4B94A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15E81-FC06-D121-4AD0-5F3487FC0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23FEB-5CFF-37F8-8531-6E730A4E9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4528-2103-45F8-AD7F-88AE4D6C82C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3FC56-9618-B3E5-7F89-106A5187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58A71-3F3B-0C3E-6FC5-0DBE517AE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A0F4-CC36-4934-BEC4-9195F99F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8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EA41D-749A-8E0D-D8D3-F5FDA7B2B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A9BD2-F8D5-4D60-AB62-BEB5B62DE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165A4-D3F9-13EB-F03B-BBFDB343D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14528-2103-45F8-AD7F-88AE4D6C82C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5CC8C-C990-6DED-4D72-6C877233D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6A954-4D84-3816-F84A-8CAB30B20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CA0F4-CC36-4934-BEC4-9195F99F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9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B6FAD9-6C33-8EE0-80E9-41FB03C88FCE}"/>
              </a:ext>
            </a:extLst>
          </p:cNvPr>
          <p:cNvSpPr/>
          <p:nvPr/>
        </p:nvSpPr>
        <p:spPr>
          <a:xfrm>
            <a:off x="3238460" y="69008"/>
            <a:ext cx="8893154" cy="6711354"/>
          </a:xfrm>
          <a:prstGeom prst="roundRect">
            <a:avLst>
              <a:gd name="adj" fmla="val 4170"/>
            </a:avLst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EF2B08-87B3-6E70-7C20-5E84A33634C6}"/>
              </a:ext>
            </a:extLst>
          </p:cNvPr>
          <p:cNvSpPr/>
          <p:nvPr/>
        </p:nvSpPr>
        <p:spPr>
          <a:xfrm>
            <a:off x="60386" y="69008"/>
            <a:ext cx="3520440" cy="6711354"/>
          </a:xfrm>
          <a:prstGeom prst="roundRect">
            <a:avLst>
              <a:gd name="adj" fmla="val 4170"/>
            </a:avLst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ABCE78-0E65-BAF5-2D27-55703775FD78}"/>
              </a:ext>
            </a:extLst>
          </p:cNvPr>
          <p:cNvSpPr/>
          <p:nvPr/>
        </p:nvSpPr>
        <p:spPr>
          <a:xfrm>
            <a:off x="208214" y="247145"/>
            <a:ext cx="2514600" cy="6355080"/>
          </a:xfrm>
          <a:prstGeom prst="roundRect">
            <a:avLst>
              <a:gd name="adj" fmla="val 4170"/>
            </a:avLst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B0A15A-7600-11EC-F6CB-E89C8202B8E1}"/>
              </a:ext>
            </a:extLst>
          </p:cNvPr>
          <p:cNvSpPr/>
          <p:nvPr/>
        </p:nvSpPr>
        <p:spPr>
          <a:xfrm>
            <a:off x="2637971" y="255775"/>
            <a:ext cx="9260972" cy="6355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6588C0-9603-C8D7-D5AB-3E4B940C20FA}"/>
              </a:ext>
            </a:extLst>
          </p:cNvPr>
          <p:cNvSpPr/>
          <p:nvPr/>
        </p:nvSpPr>
        <p:spPr>
          <a:xfrm>
            <a:off x="442470" y="1055801"/>
            <a:ext cx="2514600" cy="4846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8C4F0C-6AB0-AF8D-24FD-B5152F40A5BB}"/>
              </a:ext>
            </a:extLst>
          </p:cNvPr>
          <p:cNvSpPr/>
          <p:nvPr/>
        </p:nvSpPr>
        <p:spPr>
          <a:xfrm>
            <a:off x="2839171" y="477786"/>
            <a:ext cx="5783734" cy="34747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AB843C2-15C0-7F16-47C0-FD35483EA446}"/>
              </a:ext>
            </a:extLst>
          </p:cNvPr>
          <p:cNvSpPr/>
          <p:nvPr/>
        </p:nvSpPr>
        <p:spPr>
          <a:xfrm>
            <a:off x="2870642" y="1103979"/>
            <a:ext cx="1216152" cy="1581912"/>
          </a:xfrm>
          <a:prstGeom prst="roundRect">
            <a:avLst/>
          </a:prstGeom>
          <a:solidFill>
            <a:srgbClr val="007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6DA3610-960F-D4F0-2A83-18D314EEF978}"/>
              </a:ext>
            </a:extLst>
          </p:cNvPr>
          <p:cNvSpPr/>
          <p:nvPr/>
        </p:nvSpPr>
        <p:spPr>
          <a:xfrm>
            <a:off x="4382679" y="1103979"/>
            <a:ext cx="1216152" cy="158191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CE7C166-4CC3-C4A3-840E-2310329486A2}"/>
              </a:ext>
            </a:extLst>
          </p:cNvPr>
          <p:cNvSpPr/>
          <p:nvPr/>
        </p:nvSpPr>
        <p:spPr>
          <a:xfrm>
            <a:off x="5894716" y="1103979"/>
            <a:ext cx="1216152" cy="158191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FB9537-6A32-9CD4-8789-BEBDC6B5837C}"/>
              </a:ext>
            </a:extLst>
          </p:cNvPr>
          <p:cNvSpPr/>
          <p:nvPr/>
        </p:nvSpPr>
        <p:spPr>
          <a:xfrm>
            <a:off x="7406753" y="1084142"/>
            <a:ext cx="1216152" cy="158191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9F265E6-0E9F-BD0E-F2E3-6BDBF7281E67}"/>
              </a:ext>
            </a:extLst>
          </p:cNvPr>
          <p:cNvSpPr/>
          <p:nvPr/>
        </p:nvSpPr>
        <p:spPr>
          <a:xfrm>
            <a:off x="2904457" y="2964612"/>
            <a:ext cx="5718448" cy="3415602"/>
          </a:xfrm>
          <a:prstGeom prst="roundRect">
            <a:avLst>
              <a:gd name="adj" fmla="val 3971"/>
            </a:avLst>
          </a:prstGeom>
          <a:solidFill>
            <a:srgbClr val="F0F2F7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1625CF7-E99D-6BD7-9E06-A4ECBD9E1B95}"/>
              </a:ext>
            </a:extLst>
          </p:cNvPr>
          <p:cNvSpPr/>
          <p:nvPr/>
        </p:nvSpPr>
        <p:spPr>
          <a:xfrm>
            <a:off x="8917757" y="1055801"/>
            <a:ext cx="2831773" cy="1581912"/>
          </a:xfrm>
          <a:prstGeom prst="roundRect">
            <a:avLst>
              <a:gd name="adj" fmla="val 10112"/>
            </a:avLst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4060652-4D13-9032-A13D-DCFC417107D2}"/>
              </a:ext>
            </a:extLst>
          </p:cNvPr>
          <p:cNvSpPr/>
          <p:nvPr/>
        </p:nvSpPr>
        <p:spPr>
          <a:xfrm>
            <a:off x="8917757" y="2964613"/>
            <a:ext cx="2845235" cy="1544262"/>
          </a:xfrm>
          <a:prstGeom prst="roundRect">
            <a:avLst>
              <a:gd name="adj" fmla="val 3971"/>
            </a:avLst>
          </a:prstGeom>
          <a:solidFill>
            <a:srgbClr val="F0F2F7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82623AD-6BBA-0DC6-F96D-3B8E070D59D6}"/>
              </a:ext>
            </a:extLst>
          </p:cNvPr>
          <p:cNvSpPr/>
          <p:nvPr/>
        </p:nvSpPr>
        <p:spPr>
          <a:xfrm>
            <a:off x="8956908" y="4835951"/>
            <a:ext cx="2845235" cy="1544262"/>
          </a:xfrm>
          <a:prstGeom prst="roundRect">
            <a:avLst>
              <a:gd name="adj" fmla="val 3971"/>
            </a:avLst>
          </a:prstGeom>
          <a:solidFill>
            <a:srgbClr val="F0F2F7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580AFEA-FA0E-0AC1-2B22-24E03058F64C}"/>
              </a:ext>
            </a:extLst>
          </p:cNvPr>
          <p:cNvSpPr/>
          <p:nvPr/>
        </p:nvSpPr>
        <p:spPr>
          <a:xfrm>
            <a:off x="3191326" y="1171095"/>
            <a:ext cx="525127" cy="4336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1E6C6F8-86EF-FB29-CBC4-87E3855AC708}"/>
              </a:ext>
            </a:extLst>
          </p:cNvPr>
          <p:cNvSpPr/>
          <p:nvPr/>
        </p:nvSpPr>
        <p:spPr>
          <a:xfrm>
            <a:off x="4699951" y="1171095"/>
            <a:ext cx="525127" cy="4336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4DD339A-E83A-C3E9-B234-3DE6C07AF72E}"/>
              </a:ext>
            </a:extLst>
          </p:cNvPr>
          <p:cNvSpPr/>
          <p:nvPr/>
        </p:nvSpPr>
        <p:spPr>
          <a:xfrm>
            <a:off x="6218268" y="1171095"/>
            <a:ext cx="525127" cy="4336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387961F-65C4-095A-286F-DAD7072A1D48}"/>
              </a:ext>
            </a:extLst>
          </p:cNvPr>
          <p:cNvSpPr/>
          <p:nvPr/>
        </p:nvSpPr>
        <p:spPr>
          <a:xfrm>
            <a:off x="7772629" y="1171095"/>
            <a:ext cx="525127" cy="4336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C156A9A-E61C-C9D7-4895-6D6463FDF2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295" y="1207143"/>
            <a:ext cx="311002" cy="31414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F022330-960D-55D7-E5CE-B61F938A4F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859" y="1210391"/>
            <a:ext cx="417310" cy="31089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7768571-D2BE-7923-25E6-4B42B5AD25E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249" y="1210391"/>
            <a:ext cx="289133" cy="31089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E1E85B3-0F0C-F65C-28E6-ACE1229D2C5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744" y="1210872"/>
            <a:ext cx="310896" cy="310896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7DE380BC-B6DA-D0CB-4245-6472CBD8EB33}"/>
              </a:ext>
            </a:extLst>
          </p:cNvPr>
          <p:cNvSpPr/>
          <p:nvPr/>
        </p:nvSpPr>
        <p:spPr>
          <a:xfrm>
            <a:off x="10114349" y="4911189"/>
            <a:ext cx="530352" cy="5303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2" descr="Users with solid fill">
            <a:extLst>
              <a:ext uri="{FF2B5EF4-FFF2-40B4-BE49-F238E27FC236}">
                <a16:creationId xmlns:a16="http://schemas.microsoft.com/office/drawing/2014/main" id="{83E47D4F-FC2B-FE8A-D33F-09CFD052644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3494" y="4960334"/>
            <a:ext cx="432061" cy="432061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4A29E9A-AECF-B96E-F81A-85189F8AC380}"/>
              </a:ext>
            </a:extLst>
          </p:cNvPr>
          <p:cNvSpPr/>
          <p:nvPr/>
        </p:nvSpPr>
        <p:spPr>
          <a:xfrm>
            <a:off x="10935762" y="2215298"/>
            <a:ext cx="752365" cy="3299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911EB1F-2524-950A-0EA5-B5C84C861007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04" y="2262477"/>
            <a:ext cx="322711" cy="23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44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B6FAD9-6C33-8EE0-80E9-41FB03C88FCE}"/>
              </a:ext>
            </a:extLst>
          </p:cNvPr>
          <p:cNvSpPr/>
          <p:nvPr/>
        </p:nvSpPr>
        <p:spPr>
          <a:xfrm>
            <a:off x="3238460" y="69008"/>
            <a:ext cx="8893154" cy="6711354"/>
          </a:xfrm>
          <a:prstGeom prst="roundRect">
            <a:avLst>
              <a:gd name="adj" fmla="val 4170"/>
            </a:avLst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EF2B08-87B3-6E70-7C20-5E84A33634C6}"/>
              </a:ext>
            </a:extLst>
          </p:cNvPr>
          <p:cNvSpPr/>
          <p:nvPr/>
        </p:nvSpPr>
        <p:spPr>
          <a:xfrm>
            <a:off x="60386" y="69008"/>
            <a:ext cx="3520440" cy="6711354"/>
          </a:xfrm>
          <a:prstGeom prst="roundRect">
            <a:avLst>
              <a:gd name="adj" fmla="val 4170"/>
            </a:avLst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ABCE78-0E65-BAF5-2D27-55703775FD78}"/>
              </a:ext>
            </a:extLst>
          </p:cNvPr>
          <p:cNvSpPr/>
          <p:nvPr/>
        </p:nvSpPr>
        <p:spPr>
          <a:xfrm>
            <a:off x="208214" y="247145"/>
            <a:ext cx="2514600" cy="6355080"/>
          </a:xfrm>
          <a:prstGeom prst="roundRect">
            <a:avLst>
              <a:gd name="adj" fmla="val 4170"/>
            </a:avLst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B0A15A-7600-11EC-F6CB-E89C8202B8E1}"/>
              </a:ext>
            </a:extLst>
          </p:cNvPr>
          <p:cNvSpPr/>
          <p:nvPr/>
        </p:nvSpPr>
        <p:spPr>
          <a:xfrm>
            <a:off x="2637971" y="255775"/>
            <a:ext cx="9260972" cy="6355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6588C0-9603-C8D7-D5AB-3E4B940C20FA}"/>
              </a:ext>
            </a:extLst>
          </p:cNvPr>
          <p:cNvSpPr/>
          <p:nvPr/>
        </p:nvSpPr>
        <p:spPr>
          <a:xfrm>
            <a:off x="442470" y="1055801"/>
            <a:ext cx="2514600" cy="4846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8C4F0C-6AB0-AF8D-24FD-B5152F40A5BB}"/>
              </a:ext>
            </a:extLst>
          </p:cNvPr>
          <p:cNvSpPr/>
          <p:nvPr/>
        </p:nvSpPr>
        <p:spPr>
          <a:xfrm>
            <a:off x="2839171" y="477786"/>
            <a:ext cx="5783734" cy="34747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AB843C2-15C0-7F16-47C0-FD35483EA446}"/>
              </a:ext>
            </a:extLst>
          </p:cNvPr>
          <p:cNvSpPr/>
          <p:nvPr/>
        </p:nvSpPr>
        <p:spPr>
          <a:xfrm>
            <a:off x="2870642" y="1132260"/>
            <a:ext cx="1216152" cy="158191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6DA3610-960F-D4F0-2A83-18D314EEF978}"/>
              </a:ext>
            </a:extLst>
          </p:cNvPr>
          <p:cNvSpPr/>
          <p:nvPr/>
        </p:nvSpPr>
        <p:spPr>
          <a:xfrm>
            <a:off x="4382679" y="1103979"/>
            <a:ext cx="1216152" cy="1581912"/>
          </a:xfrm>
          <a:prstGeom prst="roundRect">
            <a:avLst/>
          </a:prstGeom>
          <a:solidFill>
            <a:srgbClr val="007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CE7C166-4CC3-C4A3-840E-2310329486A2}"/>
              </a:ext>
            </a:extLst>
          </p:cNvPr>
          <p:cNvSpPr/>
          <p:nvPr/>
        </p:nvSpPr>
        <p:spPr>
          <a:xfrm>
            <a:off x="5894716" y="1103979"/>
            <a:ext cx="1216152" cy="158191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FB9537-6A32-9CD4-8789-BEBDC6B5837C}"/>
              </a:ext>
            </a:extLst>
          </p:cNvPr>
          <p:cNvSpPr/>
          <p:nvPr/>
        </p:nvSpPr>
        <p:spPr>
          <a:xfrm>
            <a:off x="7406753" y="1084142"/>
            <a:ext cx="1216152" cy="158191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9F265E6-0E9F-BD0E-F2E3-6BDBF7281E67}"/>
              </a:ext>
            </a:extLst>
          </p:cNvPr>
          <p:cNvSpPr/>
          <p:nvPr/>
        </p:nvSpPr>
        <p:spPr>
          <a:xfrm>
            <a:off x="2904457" y="2964612"/>
            <a:ext cx="5718448" cy="3415602"/>
          </a:xfrm>
          <a:prstGeom prst="roundRect">
            <a:avLst>
              <a:gd name="adj" fmla="val 3971"/>
            </a:avLst>
          </a:prstGeom>
          <a:solidFill>
            <a:srgbClr val="F0F2F7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1625CF7-E99D-6BD7-9E06-A4ECBD9E1B95}"/>
              </a:ext>
            </a:extLst>
          </p:cNvPr>
          <p:cNvSpPr/>
          <p:nvPr/>
        </p:nvSpPr>
        <p:spPr>
          <a:xfrm>
            <a:off x="8917757" y="1055801"/>
            <a:ext cx="2831773" cy="1581912"/>
          </a:xfrm>
          <a:prstGeom prst="roundRect">
            <a:avLst>
              <a:gd name="adj" fmla="val 10112"/>
            </a:avLst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4060652-4D13-9032-A13D-DCFC417107D2}"/>
              </a:ext>
            </a:extLst>
          </p:cNvPr>
          <p:cNvSpPr/>
          <p:nvPr/>
        </p:nvSpPr>
        <p:spPr>
          <a:xfrm>
            <a:off x="8917757" y="2964613"/>
            <a:ext cx="2845235" cy="1544262"/>
          </a:xfrm>
          <a:prstGeom prst="roundRect">
            <a:avLst>
              <a:gd name="adj" fmla="val 3971"/>
            </a:avLst>
          </a:prstGeom>
          <a:solidFill>
            <a:srgbClr val="F0F2F7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82623AD-6BBA-0DC6-F96D-3B8E070D59D6}"/>
              </a:ext>
            </a:extLst>
          </p:cNvPr>
          <p:cNvSpPr/>
          <p:nvPr/>
        </p:nvSpPr>
        <p:spPr>
          <a:xfrm>
            <a:off x="8956908" y="4835951"/>
            <a:ext cx="2845235" cy="1544262"/>
          </a:xfrm>
          <a:prstGeom prst="roundRect">
            <a:avLst>
              <a:gd name="adj" fmla="val 3971"/>
            </a:avLst>
          </a:prstGeom>
          <a:solidFill>
            <a:srgbClr val="F0F2F7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580AFEA-FA0E-0AC1-2B22-24E03058F64C}"/>
              </a:ext>
            </a:extLst>
          </p:cNvPr>
          <p:cNvSpPr/>
          <p:nvPr/>
        </p:nvSpPr>
        <p:spPr>
          <a:xfrm>
            <a:off x="3191326" y="1171095"/>
            <a:ext cx="525127" cy="4336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1E6C6F8-86EF-FB29-CBC4-87E3855AC708}"/>
              </a:ext>
            </a:extLst>
          </p:cNvPr>
          <p:cNvSpPr/>
          <p:nvPr/>
        </p:nvSpPr>
        <p:spPr>
          <a:xfrm>
            <a:off x="4699951" y="1171095"/>
            <a:ext cx="525127" cy="4336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4DD339A-E83A-C3E9-B234-3DE6C07AF72E}"/>
              </a:ext>
            </a:extLst>
          </p:cNvPr>
          <p:cNvSpPr/>
          <p:nvPr/>
        </p:nvSpPr>
        <p:spPr>
          <a:xfrm>
            <a:off x="6218268" y="1171095"/>
            <a:ext cx="525127" cy="4336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387961F-65C4-095A-286F-DAD7072A1D48}"/>
              </a:ext>
            </a:extLst>
          </p:cNvPr>
          <p:cNvSpPr/>
          <p:nvPr/>
        </p:nvSpPr>
        <p:spPr>
          <a:xfrm>
            <a:off x="7772629" y="1171095"/>
            <a:ext cx="525127" cy="4336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C156A9A-E61C-C9D7-4895-6D6463FDF2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295" y="1207143"/>
            <a:ext cx="311002" cy="31414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F022330-960D-55D7-E5CE-B61F938A4F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859" y="1210391"/>
            <a:ext cx="417310" cy="31089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7768571-D2BE-7923-25E6-4B42B5AD25E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249" y="1210391"/>
            <a:ext cx="289133" cy="31089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E1E85B3-0F0C-F65C-28E6-ACE1229D2C5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744" y="1210872"/>
            <a:ext cx="310896" cy="310896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7DE380BC-B6DA-D0CB-4245-6472CBD8EB33}"/>
              </a:ext>
            </a:extLst>
          </p:cNvPr>
          <p:cNvSpPr/>
          <p:nvPr/>
        </p:nvSpPr>
        <p:spPr>
          <a:xfrm>
            <a:off x="10114349" y="4911189"/>
            <a:ext cx="530352" cy="5303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2" descr="Users with solid fill">
            <a:extLst>
              <a:ext uri="{FF2B5EF4-FFF2-40B4-BE49-F238E27FC236}">
                <a16:creationId xmlns:a16="http://schemas.microsoft.com/office/drawing/2014/main" id="{83E47D4F-FC2B-FE8A-D33F-09CFD052644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3494" y="4960334"/>
            <a:ext cx="432061" cy="432061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4A29E9A-AECF-B96E-F81A-85189F8AC380}"/>
              </a:ext>
            </a:extLst>
          </p:cNvPr>
          <p:cNvSpPr/>
          <p:nvPr/>
        </p:nvSpPr>
        <p:spPr>
          <a:xfrm>
            <a:off x="10935762" y="2215298"/>
            <a:ext cx="752365" cy="3299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911EB1F-2524-950A-0EA5-B5C84C861007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04" y="2262477"/>
            <a:ext cx="322711" cy="23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66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B6FAD9-6C33-8EE0-80E9-41FB03C88FCE}"/>
              </a:ext>
            </a:extLst>
          </p:cNvPr>
          <p:cNvSpPr/>
          <p:nvPr/>
        </p:nvSpPr>
        <p:spPr>
          <a:xfrm>
            <a:off x="3238460" y="69008"/>
            <a:ext cx="8893154" cy="6711354"/>
          </a:xfrm>
          <a:prstGeom prst="roundRect">
            <a:avLst>
              <a:gd name="adj" fmla="val 4170"/>
            </a:avLst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EF2B08-87B3-6E70-7C20-5E84A33634C6}"/>
              </a:ext>
            </a:extLst>
          </p:cNvPr>
          <p:cNvSpPr/>
          <p:nvPr/>
        </p:nvSpPr>
        <p:spPr>
          <a:xfrm>
            <a:off x="60386" y="69008"/>
            <a:ext cx="3520440" cy="6711354"/>
          </a:xfrm>
          <a:prstGeom prst="roundRect">
            <a:avLst>
              <a:gd name="adj" fmla="val 4170"/>
            </a:avLst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ABCE78-0E65-BAF5-2D27-55703775FD78}"/>
              </a:ext>
            </a:extLst>
          </p:cNvPr>
          <p:cNvSpPr/>
          <p:nvPr/>
        </p:nvSpPr>
        <p:spPr>
          <a:xfrm>
            <a:off x="208214" y="247145"/>
            <a:ext cx="2514600" cy="6355080"/>
          </a:xfrm>
          <a:prstGeom prst="roundRect">
            <a:avLst>
              <a:gd name="adj" fmla="val 4170"/>
            </a:avLst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B0A15A-7600-11EC-F6CB-E89C8202B8E1}"/>
              </a:ext>
            </a:extLst>
          </p:cNvPr>
          <p:cNvSpPr/>
          <p:nvPr/>
        </p:nvSpPr>
        <p:spPr>
          <a:xfrm>
            <a:off x="2637971" y="255775"/>
            <a:ext cx="9260972" cy="6355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6588C0-9603-C8D7-D5AB-3E4B940C20FA}"/>
              </a:ext>
            </a:extLst>
          </p:cNvPr>
          <p:cNvSpPr/>
          <p:nvPr/>
        </p:nvSpPr>
        <p:spPr>
          <a:xfrm>
            <a:off x="442470" y="1055801"/>
            <a:ext cx="2514600" cy="4846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8C4F0C-6AB0-AF8D-24FD-B5152F40A5BB}"/>
              </a:ext>
            </a:extLst>
          </p:cNvPr>
          <p:cNvSpPr/>
          <p:nvPr/>
        </p:nvSpPr>
        <p:spPr>
          <a:xfrm>
            <a:off x="2839171" y="477786"/>
            <a:ext cx="5783734" cy="34747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AB843C2-15C0-7F16-47C0-FD35483EA446}"/>
              </a:ext>
            </a:extLst>
          </p:cNvPr>
          <p:cNvSpPr/>
          <p:nvPr/>
        </p:nvSpPr>
        <p:spPr>
          <a:xfrm>
            <a:off x="2870642" y="1103979"/>
            <a:ext cx="1216152" cy="158191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6DA3610-960F-D4F0-2A83-18D314EEF978}"/>
              </a:ext>
            </a:extLst>
          </p:cNvPr>
          <p:cNvSpPr/>
          <p:nvPr/>
        </p:nvSpPr>
        <p:spPr>
          <a:xfrm>
            <a:off x="4382679" y="1103979"/>
            <a:ext cx="1216152" cy="158191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CE7C166-4CC3-C4A3-840E-2310329486A2}"/>
              </a:ext>
            </a:extLst>
          </p:cNvPr>
          <p:cNvSpPr/>
          <p:nvPr/>
        </p:nvSpPr>
        <p:spPr>
          <a:xfrm>
            <a:off x="5894716" y="1103979"/>
            <a:ext cx="1216152" cy="1581912"/>
          </a:xfrm>
          <a:prstGeom prst="roundRect">
            <a:avLst/>
          </a:prstGeom>
          <a:solidFill>
            <a:srgbClr val="007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FB9537-6A32-9CD4-8789-BEBDC6B5837C}"/>
              </a:ext>
            </a:extLst>
          </p:cNvPr>
          <p:cNvSpPr/>
          <p:nvPr/>
        </p:nvSpPr>
        <p:spPr>
          <a:xfrm>
            <a:off x="7406753" y="1084142"/>
            <a:ext cx="1216152" cy="158191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9F265E6-0E9F-BD0E-F2E3-6BDBF7281E67}"/>
              </a:ext>
            </a:extLst>
          </p:cNvPr>
          <p:cNvSpPr/>
          <p:nvPr/>
        </p:nvSpPr>
        <p:spPr>
          <a:xfrm>
            <a:off x="2904457" y="2964612"/>
            <a:ext cx="5718448" cy="3415602"/>
          </a:xfrm>
          <a:prstGeom prst="roundRect">
            <a:avLst>
              <a:gd name="adj" fmla="val 3971"/>
            </a:avLst>
          </a:prstGeom>
          <a:solidFill>
            <a:srgbClr val="F0F2F7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1625CF7-E99D-6BD7-9E06-A4ECBD9E1B95}"/>
              </a:ext>
            </a:extLst>
          </p:cNvPr>
          <p:cNvSpPr/>
          <p:nvPr/>
        </p:nvSpPr>
        <p:spPr>
          <a:xfrm>
            <a:off x="8917757" y="1055801"/>
            <a:ext cx="2831773" cy="1581912"/>
          </a:xfrm>
          <a:prstGeom prst="roundRect">
            <a:avLst>
              <a:gd name="adj" fmla="val 10112"/>
            </a:avLst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4060652-4D13-9032-A13D-DCFC417107D2}"/>
              </a:ext>
            </a:extLst>
          </p:cNvPr>
          <p:cNvSpPr/>
          <p:nvPr/>
        </p:nvSpPr>
        <p:spPr>
          <a:xfrm>
            <a:off x="8917757" y="2964613"/>
            <a:ext cx="2845235" cy="1544262"/>
          </a:xfrm>
          <a:prstGeom prst="roundRect">
            <a:avLst>
              <a:gd name="adj" fmla="val 3971"/>
            </a:avLst>
          </a:prstGeom>
          <a:solidFill>
            <a:srgbClr val="F0F2F7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82623AD-6BBA-0DC6-F96D-3B8E070D59D6}"/>
              </a:ext>
            </a:extLst>
          </p:cNvPr>
          <p:cNvSpPr/>
          <p:nvPr/>
        </p:nvSpPr>
        <p:spPr>
          <a:xfrm>
            <a:off x="8956908" y="4835951"/>
            <a:ext cx="2845235" cy="1544262"/>
          </a:xfrm>
          <a:prstGeom prst="roundRect">
            <a:avLst>
              <a:gd name="adj" fmla="val 3971"/>
            </a:avLst>
          </a:prstGeom>
          <a:solidFill>
            <a:srgbClr val="F0F2F7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580AFEA-FA0E-0AC1-2B22-24E03058F64C}"/>
              </a:ext>
            </a:extLst>
          </p:cNvPr>
          <p:cNvSpPr/>
          <p:nvPr/>
        </p:nvSpPr>
        <p:spPr>
          <a:xfrm>
            <a:off x="3191326" y="1171095"/>
            <a:ext cx="525127" cy="4336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1E6C6F8-86EF-FB29-CBC4-87E3855AC708}"/>
              </a:ext>
            </a:extLst>
          </p:cNvPr>
          <p:cNvSpPr/>
          <p:nvPr/>
        </p:nvSpPr>
        <p:spPr>
          <a:xfrm>
            <a:off x="4699951" y="1171095"/>
            <a:ext cx="525127" cy="4336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4DD339A-E83A-C3E9-B234-3DE6C07AF72E}"/>
              </a:ext>
            </a:extLst>
          </p:cNvPr>
          <p:cNvSpPr/>
          <p:nvPr/>
        </p:nvSpPr>
        <p:spPr>
          <a:xfrm>
            <a:off x="6218268" y="1171095"/>
            <a:ext cx="525127" cy="4336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387961F-65C4-095A-286F-DAD7072A1D48}"/>
              </a:ext>
            </a:extLst>
          </p:cNvPr>
          <p:cNvSpPr/>
          <p:nvPr/>
        </p:nvSpPr>
        <p:spPr>
          <a:xfrm>
            <a:off x="7772629" y="1171095"/>
            <a:ext cx="525127" cy="4336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C156A9A-E61C-C9D7-4895-6D6463FDF2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295" y="1207143"/>
            <a:ext cx="311002" cy="31414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F022330-960D-55D7-E5CE-B61F938A4F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859" y="1210391"/>
            <a:ext cx="417310" cy="31089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7768571-D2BE-7923-25E6-4B42B5AD25E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249" y="1210391"/>
            <a:ext cx="289133" cy="31089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E1E85B3-0F0C-F65C-28E6-ACE1229D2C5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744" y="1210872"/>
            <a:ext cx="310896" cy="310896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7DE380BC-B6DA-D0CB-4245-6472CBD8EB33}"/>
              </a:ext>
            </a:extLst>
          </p:cNvPr>
          <p:cNvSpPr/>
          <p:nvPr/>
        </p:nvSpPr>
        <p:spPr>
          <a:xfrm>
            <a:off x="10114349" y="4911189"/>
            <a:ext cx="530352" cy="5303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2" descr="Users with solid fill">
            <a:extLst>
              <a:ext uri="{FF2B5EF4-FFF2-40B4-BE49-F238E27FC236}">
                <a16:creationId xmlns:a16="http://schemas.microsoft.com/office/drawing/2014/main" id="{83E47D4F-FC2B-FE8A-D33F-09CFD052644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3494" y="4960334"/>
            <a:ext cx="432061" cy="432061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4A29E9A-AECF-B96E-F81A-85189F8AC380}"/>
              </a:ext>
            </a:extLst>
          </p:cNvPr>
          <p:cNvSpPr/>
          <p:nvPr/>
        </p:nvSpPr>
        <p:spPr>
          <a:xfrm>
            <a:off x="10935762" y="2215298"/>
            <a:ext cx="752365" cy="3299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911EB1F-2524-950A-0EA5-B5C84C861007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04" y="2262477"/>
            <a:ext cx="322711" cy="23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69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B6FAD9-6C33-8EE0-80E9-41FB03C88FCE}"/>
              </a:ext>
            </a:extLst>
          </p:cNvPr>
          <p:cNvSpPr/>
          <p:nvPr/>
        </p:nvSpPr>
        <p:spPr>
          <a:xfrm>
            <a:off x="3238460" y="69008"/>
            <a:ext cx="8893154" cy="6711354"/>
          </a:xfrm>
          <a:prstGeom prst="roundRect">
            <a:avLst>
              <a:gd name="adj" fmla="val 4170"/>
            </a:avLst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EF2B08-87B3-6E70-7C20-5E84A33634C6}"/>
              </a:ext>
            </a:extLst>
          </p:cNvPr>
          <p:cNvSpPr/>
          <p:nvPr/>
        </p:nvSpPr>
        <p:spPr>
          <a:xfrm>
            <a:off x="60386" y="69008"/>
            <a:ext cx="3520440" cy="6711354"/>
          </a:xfrm>
          <a:prstGeom prst="roundRect">
            <a:avLst>
              <a:gd name="adj" fmla="val 4170"/>
            </a:avLst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ABCE78-0E65-BAF5-2D27-55703775FD78}"/>
              </a:ext>
            </a:extLst>
          </p:cNvPr>
          <p:cNvSpPr/>
          <p:nvPr/>
        </p:nvSpPr>
        <p:spPr>
          <a:xfrm>
            <a:off x="208214" y="247145"/>
            <a:ext cx="2514600" cy="6355080"/>
          </a:xfrm>
          <a:prstGeom prst="roundRect">
            <a:avLst>
              <a:gd name="adj" fmla="val 4170"/>
            </a:avLst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B0A15A-7600-11EC-F6CB-E89C8202B8E1}"/>
              </a:ext>
            </a:extLst>
          </p:cNvPr>
          <p:cNvSpPr/>
          <p:nvPr/>
        </p:nvSpPr>
        <p:spPr>
          <a:xfrm>
            <a:off x="2637971" y="255775"/>
            <a:ext cx="9260972" cy="6355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6588C0-9603-C8D7-D5AB-3E4B940C20FA}"/>
              </a:ext>
            </a:extLst>
          </p:cNvPr>
          <p:cNvSpPr/>
          <p:nvPr/>
        </p:nvSpPr>
        <p:spPr>
          <a:xfrm>
            <a:off x="442470" y="1055801"/>
            <a:ext cx="2514600" cy="4846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8C4F0C-6AB0-AF8D-24FD-B5152F40A5BB}"/>
              </a:ext>
            </a:extLst>
          </p:cNvPr>
          <p:cNvSpPr/>
          <p:nvPr/>
        </p:nvSpPr>
        <p:spPr>
          <a:xfrm>
            <a:off x="2839171" y="477786"/>
            <a:ext cx="5783734" cy="34747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AB843C2-15C0-7F16-47C0-FD35483EA446}"/>
              </a:ext>
            </a:extLst>
          </p:cNvPr>
          <p:cNvSpPr/>
          <p:nvPr/>
        </p:nvSpPr>
        <p:spPr>
          <a:xfrm>
            <a:off x="2870642" y="1103979"/>
            <a:ext cx="1216152" cy="158191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6DA3610-960F-D4F0-2A83-18D314EEF978}"/>
              </a:ext>
            </a:extLst>
          </p:cNvPr>
          <p:cNvSpPr/>
          <p:nvPr/>
        </p:nvSpPr>
        <p:spPr>
          <a:xfrm>
            <a:off x="4382679" y="1103979"/>
            <a:ext cx="1216152" cy="158191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CE7C166-4CC3-C4A3-840E-2310329486A2}"/>
              </a:ext>
            </a:extLst>
          </p:cNvPr>
          <p:cNvSpPr/>
          <p:nvPr/>
        </p:nvSpPr>
        <p:spPr>
          <a:xfrm>
            <a:off x="5894716" y="1103979"/>
            <a:ext cx="1216152" cy="1581912"/>
          </a:xfrm>
          <a:prstGeom prst="roundRect">
            <a:avLst/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FB9537-6A32-9CD4-8789-BEBDC6B5837C}"/>
              </a:ext>
            </a:extLst>
          </p:cNvPr>
          <p:cNvSpPr/>
          <p:nvPr/>
        </p:nvSpPr>
        <p:spPr>
          <a:xfrm>
            <a:off x="7406753" y="1084142"/>
            <a:ext cx="1216152" cy="1581912"/>
          </a:xfrm>
          <a:prstGeom prst="roundRect">
            <a:avLst/>
          </a:prstGeom>
          <a:solidFill>
            <a:srgbClr val="007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9F265E6-0E9F-BD0E-F2E3-6BDBF7281E67}"/>
              </a:ext>
            </a:extLst>
          </p:cNvPr>
          <p:cNvSpPr/>
          <p:nvPr/>
        </p:nvSpPr>
        <p:spPr>
          <a:xfrm>
            <a:off x="2904457" y="2964612"/>
            <a:ext cx="5718448" cy="3415602"/>
          </a:xfrm>
          <a:prstGeom prst="roundRect">
            <a:avLst>
              <a:gd name="adj" fmla="val 3971"/>
            </a:avLst>
          </a:prstGeom>
          <a:solidFill>
            <a:srgbClr val="F0F2F7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1625CF7-E99D-6BD7-9E06-A4ECBD9E1B95}"/>
              </a:ext>
            </a:extLst>
          </p:cNvPr>
          <p:cNvSpPr/>
          <p:nvPr/>
        </p:nvSpPr>
        <p:spPr>
          <a:xfrm>
            <a:off x="8917757" y="1055801"/>
            <a:ext cx="2831773" cy="1581912"/>
          </a:xfrm>
          <a:prstGeom prst="roundRect">
            <a:avLst>
              <a:gd name="adj" fmla="val 10112"/>
            </a:avLst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4060652-4D13-9032-A13D-DCFC417107D2}"/>
              </a:ext>
            </a:extLst>
          </p:cNvPr>
          <p:cNvSpPr/>
          <p:nvPr/>
        </p:nvSpPr>
        <p:spPr>
          <a:xfrm>
            <a:off x="8917757" y="2964613"/>
            <a:ext cx="2845235" cy="1544262"/>
          </a:xfrm>
          <a:prstGeom prst="roundRect">
            <a:avLst>
              <a:gd name="adj" fmla="val 3971"/>
            </a:avLst>
          </a:prstGeom>
          <a:solidFill>
            <a:srgbClr val="F0F2F7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82623AD-6BBA-0DC6-F96D-3B8E070D59D6}"/>
              </a:ext>
            </a:extLst>
          </p:cNvPr>
          <p:cNvSpPr/>
          <p:nvPr/>
        </p:nvSpPr>
        <p:spPr>
          <a:xfrm>
            <a:off x="8956908" y="4835951"/>
            <a:ext cx="2845235" cy="1544262"/>
          </a:xfrm>
          <a:prstGeom prst="roundRect">
            <a:avLst>
              <a:gd name="adj" fmla="val 3971"/>
            </a:avLst>
          </a:prstGeom>
          <a:solidFill>
            <a:srgbClr val="F0F2F7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580AFEA-FA0E-0AC1-2B22-24E03058F64C}"/>
              </a:ext>
            </a:extLst>
          </p:cNvPr>
          <p:cNvSpPr/>
          <p:nvPr/>
        </p:nvSpPr>
        <p:spPr>
          <a:xfrm>
            <a:off x="3191326" y="1171095"/>
            <a:ext cx="525127" cy="4336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1E6C6F8-86EF-FB29-CBC4-87E3855AC708}"/>
              </a:ext>
            </a:extLst>
          </p:cNvPr>
          <p:cNvSpPr/>
          <p:nvPr/>
        </p:nvSpPr>
        <p:spPr>
          <a:xfrm>
            <a:off x="4699951" y="1171095"/>
            <a:ext cx="525127" cy="4336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4DD339A-E83A-C3E9-B234-3DE6C07AF72E}"/>
              </a:ext>
            </a:extLst>
          </p:cNvPr>
          <p:cNvSpPr/>
          <p:nvPr/>
        </p:nvSpPr>
        <p:spPr>
          <a:xfrm>
            <a:off x="6218268" y="1171095"/>
            <a:ext cx="525127" cy="4336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387961F-65C4-095A-286F-DAD7072A1D48}"/>
              </a:ext>
            </a:extLst>
          </p:cNvPr>
          <p:cNvSpPr/>
          <p:nvPr/>
        </p:nvSpPr>
        <p:spPr>
          <a:xfrm>
            <a:off x="7772629" y="1171095"/>
            <a:ext cx="525127" cy="4336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C156A9A-E61C-C9D7-4895-6D6463FDF2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295" y="1207143"/>
            <a:ext cx="311002" cy="31414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F022330-960D-55D7-E5CE-B61F938A4F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859" y="1210391"/>
            <a:ext cx="417310" cy="31089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7768571-D2BE-7923-25E6-4B42B5AD25E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249" y="1210391"/>
            <a:ext cx="289133" cy="31089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E1E85B3-0F0C-F65C-28E6-ACE1229D2C5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744" y="1210872"/>
            <a:ext cx="310896" cy="310896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7DE380BC-B6DA-D0CB-4245-6472CBD8EB33}"/>
              </a:ext>
            </a:extLst>
          </p:cNvPr>
          <p:cNvSpPr/>
          <p:nvPr/>
        </p:nvSpPr>
        <p:spPr>
          <a:xfrm>
            <a:off x="10114349" y="4911189"/>
            <a:ext cx="530352" cy="5303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2" descr="Users with solid fill">
            <a:extLst>
              <a:ext uri="{FF2B5EF4-FFF2-40B4-BE49-F238E27FC236}">
                <a16:creationId xmlns:a16="http://schemas.microsoft.com/office/drawing/2014/main" id="{83E47D4F-FC2B-FE8A-D33F-09CFD052644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3494" y="4960334"/>
            <a:ext cx="432061" cy="432061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4A29E9A-AECF-B96E-F81A-85189F8AC380}"/>
              </a:ext>
            </a:extLst>
          </p:cNvPr>
          <p:cNvSpPr/>
          <p:nvPr/>
        </p:nvSpPr>
        <p:spPr>
          <a:xfrm>
            <a:off x="10935762" y="2215298"/>
            <a:ext cx="752365" cy="3299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911EB1F-2524-950A-0EA5-B5C84C861007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04" y="2262477"/>
            <a:ext cx="322711" cy="23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91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28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Srimanta Pal</dc:creator>
  <cp:lastModifiedBy>Srimanta Pal</cp:lastModifiedBy>
  <cp:revision>3</cp:revision>
  <dcterms:created xsi:type="dcterms:W3CDTF">2023-05-07T16:49:41Z</dcterms:created>
  <dcterms:modified xsi:type="dcterms:W3CDTF">2023-05-07T17:35:49Z</dcterms:modified>
</cp:coreProperties>
</file>