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86" r:id="rId5"/>
    <p:sldId id="287" r:id="rId6"/>
    <p:sldId id="285" r:id="rId7"/>
    <p:sldId id="288" r:id="rId8"/>
    <p:sldId id="284" r:id="rId9"/>
    <p:sldId id="28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5D0BB-C8EC-46AF-988C-177EE7BB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692" y="2291138"/>
            <a:ext cx="8527550" cy="1777430"/>
          </a:xfrm>
        </p:spPr>
        <p:txBody>
          <a:bodyPr/>
          <a:lstStyle/>
          <a:p>
            <a:r>
              <a:rPr lang="en-US" sz="4800" dirty="0"/>
              <a:t>JOGO </a:t>
            </a:r>
            <a:r>
              <a:rPr lang="en-US" sz="4800" dirty="0" smtClean="0"/>
              <a:t>– </a:t>
            </a:r>
            <a:r>
              <a:rPr lang="en-US" sz="4800" dirty="0"/>
              <a:t>O HOSPÍCIO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656C8B-25D6-4218-8473-BA4F8FC28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571" y="5013788"/>
            <a:ext cx="7766936" cy="11609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Abner Cardoso de Souza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Clayton J. dos Santos Junior</a:t>
            </a:r>
          </a:p>
          <a:p>
            <a:pPr algn="l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Gabriel Jorge Oliveira Almeida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05D0BB-C8EC-46AF-988C-177EE7BBFFFC}"/>
              </a:ext>
            </a:extLst>
          </p:cNvPr>
          <p:cNvSpPr txBox="1">
            <a:spLocks/>
          </p:cNvSpPr>
          <p:nvPr/>
        </p:nvSpPr>
        <p:spPr>
          <a:xfrm>
            <a:off x="1293779" y="3928035"/>
            <a:ext cx="8498438" cy="934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PROJETO 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0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3051544"/>
            <a:ext cx="8596668" cy="298981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4400" dirty="0"/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37953"/>
            <a:ext cx="8596668" cy="1324720"/>
          </a:xfrm>
        </p:spPr>
        <p:txBody>
          <a:bodyPr>
            <a:normAutofit/>
          </a:bodyPr>
          <a:lstStyle/>
          <a:p>
            <a:r>
              <a:rPr lang="pt-BR" dirty="0"/>
              <a:t>Tópicos </a:t>
            </a:r>
            <a:r>
              <a:rPr lang="pt-BR" dirty="0" smtClean="0"/>
              <a:t>da apresentação do </a:t>
            </a:r>
            <a:r>
              <a:rPr lang="pt-BR" dirty="0"/>
              <a:t>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91863"/>
            <a:ext cx="8596668" cy="4149500"/>
          </a:xfrm>
        </p:spPr>
        <p:txBody>
          <a:bodyPr>
            <a:normAutofit/>
          </a:bodyPr>
          <a:lstStyle/>
          <a:p>
            <a:r>
              <a:rPr lang="pt-BR" dirty="0" smtClean="0"/>
              <a:t>Jogo “O Hospício”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Funcionalidades</a:t>
            </a:r>
          </a:p>
          <a:p>
            <a:endParaRPr lang="pt-BR" dirty="0" smtClean="0"/>
          </a:p>
          <a:p>
            <a:r>
              <a:rPr lang="pt-BR" dirty="0" smtClean="0"/>
              <a:t>Dificuldades encontradas</a:t>
            </a:r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Diagrama de </a:t>
            </a:r>
            <a:r>
              <a:rPr lang="pt-BR" dirty="0" err="1" smtClean="0"/>
              <a:t>Sequência</a:t>
            </a:r>
            <a:endParaRPr lang="pt-BR" dirty="0"/>
          </a:p>
          <a:p>
            <a:endParaRPr lang="pt-BR" dirty="0" smtClean="0"/>
          </a:p>
          <a:p>
            <a:r>
              <a:rPr lang="pt-BR" i="1" dirty="0" smtClean="0"/>
              <a:t>Script </a:t>
            </a:r>
            <a:r>
              <a:rPr lang="pt-BR" dirty="0" smtClean="0"/>
              <a:t>em SQL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 – O Hospício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2354318"/>
            <a:ext cx="8596668" cy="3687044"/>
          </a:xfrm>
        </p:spPr>
        <p:txBody>
          <a:bodyPr/>
          <a:lstStyle/>
          <a:p>
            <a:r>
              <a:rPr lang="pt-BR" dirty="0" smtClean="0"/>
              <a:t>Informações básicas do jogo</a:t>
            </a:r>
          </a:p>
          <a:p>
            <a:endParaRPr lang="pt-BR" dirty="0" smtClean="0"/>
          </a:p>
          <a:p>
            <a:r>
              <a:rPr lang="pt-BR" dirty="0" smtClean="0"/>
              <a:t>Enredo</a:t>
            </a:r>
          </a:p>
          <a:p>
            <a:endParaRPr lang="pt-BR" dirty="0" smtClean="0"/>
          </a:p>
          <a:p>
            <a:r>
              <a:rPr lang="pt-BR" dirty="0" smtClean="0"/>
              <a:t>Interface do jogo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Informações básicas do jogo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2354318"/>
            <a:ext cx="8596668" cy="36870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A </a:t>
            </a:r>
            <a:r>
              <a:rPr lang="pt-BR" dirty="0" err="1" smtClean="0"/>
              <a:t>ideia</a:t>
            </a:r>
            <a:r>
              <a:rPr lang="pt-BR" dirty="0" smtClean="0"/>
              <a:t> principal do jogo se resume a uma serie de decisões de personagens que poderão afetar ou não, o rumo da história. Tais decisões podem influenciar também nos atributos dos personagens de modo que os personagens apresentem comportamentos diferenciados de acordo com o grau do atributo, por exemplo, se um personagem decidir se esconder, o grau de um atributo específico desse personagem poderá ser elevado ou não.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Enredo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2354318"/>
            <a:ext cx="8596668" cy="36870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A história tem como local escolhido um hospício, lugar </a:t>
            </a:r>
            <a:r>
              <a:rPr lang="pt-BR" dirty="0" smtClean="0"/>
              <a:t>onde </a:t>
            </a:r>
            <a:r>
              <a:rPr lang="pt-BR" dirty="0" smtClean="0"/>
              <a:t>estudantes de </a:t>
            </a:r>
            <a:r>
              <a:rPr lang="pt-BR" dirty="0" smtClean="0"/>
              <a:t>psiquiatria </a:t>
            </a:r>
            <a:r>
              <a:rPr lang="pt-BR" dirty="0" smtClean="0"/>
              <a:t>realizam uma visita técnica para ter contato direto com pessoas que precisam de ajuda. Vale mencionar que o enredo do começo ao fim se passa no hospício.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 – Exemplo de decisão</a:t>
            </a:r>
            <a:endParaRPr lang="pt-BR" dirty="0"/>
          </a:p>
        </p:txBody>
      </p:sp>
      <p:pic>
        <p:nvPicPr>
          <p:cNvPr id="4" name="Espaço Reservado para Conteúdo 3" descr="unknow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595" y="1743152"/>
            <a:ext cx="5924542" cy="36906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Funcionalidades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2354318"/>
            <a:ext cx="8596668" cy="3687044"/>
          </a:xfrm>
        </p:spPr>
        <p:txBody>
          <a:bodyPr/>
          <a:lstStyle/>
          <a:p>
            <a:r>
              <a:rPr lang="pt-BR" dirty="0" smtClean="0"/>
              <a:t>Tempo jogado</a:t>
            </a:r>
          </a:p>
          <a:p>
            <a:endParaRPr lang="pt-BR" dirty="0" smtClean="0"/>
          </a:p>
          <a:p>
            <a:r>
              <a:rPr lang="pt-BR" i="1" dirty="0" err="1" smtClean="0"/>
              <a:t>Saves</a:t>
            </a:r>
            <a:endParaRPr lang="pt-BR" i="1" dirty="0" smtClean="0"/>
          </a:p>
          <a:p>
            <a:endParaRPr lang="pt-BR" dirty="0" smtClean="0"/>
          </a:p>
          <a:p>
            <a:r>
              <a:rPr lang="pt-BR" dirty="0" smtClean="0"/>
              <a:t>Banco de dados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trocar as telas;</a:t>
            </a:r>
          </a:p>
          <a:p>
            <a:endParaRPr lang="pt-BR" dirty="0" smtClean="0"/>
          </a:p>
          <a:p>
            <a:r>
              <a:rPr lang="pt-BR" dirty="0" smtClean="0"/>
              <a:t>Como trocar os dados entre as telas;</a:t>
            </a:r>
          </a:p>
          <a:p>
            <a:endParaRPr lang="pt-BR" dirty="0" smtClean="0"/>
          </a:p>
          <a:p>
            <a:r>
              <a:rPr lang="pt-BR" dirty="0" smtClean="0"/>
              <a:t>Formatar corretamente a descrição das etapas;</a:t>
            </a:r>
          </a:p>
          <a:p>
            <a:endParaRPr lang="pt-BR" dirty="0" smtClean="0"/>
          </a:p>
          <a:p>
            <a:r>
              <a:rPr lang="pt-BR" dirty="0" smtClean="0"/>
              <a:t>Conexão com o banco de dados;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Sequência</a:t>
            </a:r>
            <a:endParaRPr lang="pt-BR" dirty="0"/>
          </a:p>
        </p:txBody>
      </p:sp>
      <p:pic>
        <p:nvPicPr>
          <p:cNvPr id="6" name="Espaço Reservado para Conteúdo 5" descr="unknown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818" y="2102070"/>
            <a:ext cx="5614923" cy="390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219</Words>
  <Application>Microsoft Office PowerPoint</Application>
  <PresentationFormat>Personalizar</PresentationFormat>
  <Paragraphs>45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Facet</vt:lpstr>
      <vt:lpstr>JOGO – O HOSPÍCIO</vt:lpstr>
      <vt:lpstr>Tópicos da apresentação do projeto</vt:lpstr>
      <vt:lpstr>Jogo – O Hospício </vt:lpstr>
      <vt:lpstr>Informações básicas do jogo  </vt:lpstr>
      <vt:lpstr>Enredo  </vt:lpstr>
      <vt:lpstr>Interface Gráfica – Exemplo de decisão</vt:lpstr>
      <vt:lpstr>Funcionalidades  </vt:lpstr>
      <vt:lpstr>Dificuldades encontradas</vt:lpstr>
      <vt:lpstr>Diagrama de Sequência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J.</dc:creator>
  <cp:lastModifiedBy>Clayton</cp:lastModifiedBy>
  <cp:revision>67</cp:revision>
  <dcterms:created xsi:type="dcterms:W3CDTF">2018-09-13T01:10:43Z</dcterms:created>
  <dcterms:modified xsi:type="dcterms:W3CDTF">2018-11-29T23:47:39Z</dcterms:modified>
</cp:coreProperties>
</file>