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93" r:id="rId4"/>
    <p:sldId id="292" r:id="rId5"/>
    <p:sldId id="294" r:id="rId6"/>
    <p:sldId id="295" r:id="rId7"/>
    <p:sldId id="296" r:id="rId8"/>
    <p:sldId id="299" r:id="rId9"/>
    <p:sldId id="297" r:id="rId10"/>
    <p:sldId id="300" r:id="rId11"/>
  </p:sldIdLst>
  <p:sldSz cx="24384000" cy="13716000"/>
  <p:notesSz cx="6858000" cy="9144000"/>
  <p:defaultTextStyle>
    <a:lvl1pPr algn="ctr" defTabSz="584200">
      <a:defRPr sz="5000">
        <a:latin typeface="+mj-lt"/>
        <a:ea typeface="+mj-ea"/>
        <a:cs typeface="+mj-cs"/>
        <a:sym typeface="Helvetica"/>
      </a:defRPr>
    </a:lvl1pPr>
    <a:lvl2pPr algn="ctr" defTabSz="584200">
      <a:defRPr sz="5000">
        <a:latin typeface="+mj-lt"/>
        <a:ea typeface="+mj-ea"/>
        <a:cs typeface="+mj-cs"/>
        <a:sym typeface="Helvetica"/>
      </a:defRPr>
    </a:lvl2pPr>
    <a:lvl3pPr algn="ctr" defTabSz="584200">
      <a:defRPr sz="5000">
        <a:latin typeface="+mj-lt"/>
        <a:ea typeface="+mj-ea"/>
        <a:cs typeface="+mj-cs"/>
        <a:sym typeface="Helvetica"/>
      </a:defRPr>
    </a:lvl3pPr>
    <a:lvl4pPr algn="ctr" defTabSz="584200">
      <a:defRPr sz="5000">
        <a:latin typeface="+mj-lt"/>
        <a:ea typeface="+mj-ea"/>
        <a:cs typeface="+mj-cs"/>
        <a:sym typeface="Helvetica"/>
      </a:defRPr>
    </a:lvl4pPr>
    <a:lvl5pPr algn="ctr" defTabSz="584200">
      <a:defRPr sz="5000">
        <a:latin typeface="+mj-lt"/>
        <a:ea typeface="+mj-ea"/>
        <a:cs typeface="+mj-cs"/>
        <a:sym typeface="Helvetica"/>
      </a:defRPr>
    </a:lvl5pPr>
    <a:lvl6pPr algn="ctr" defTabSz="584200">
      <a:defRPr sz="5000">
        <a:latin typeface="+mj-lt"/>
        <a:ea typeface="+mj-ea"/>
        <a:cs typeface="+mj-cs"/>
        <a:sym typeface="Helvetica"/>
      </a:defRPr>
    </a:lvl6pPr>
    <a:lvl7pPr algn="ctr" defTabSz="584200">
      <a:defRPr sz="5000">
        <a:latin typeface="+mj-lt"/>
        <a:ea typeface="+mj-ea"/>
        <a:cs typeface="+mj-cs"/>
        <a:sym typeface="Helvetica"/>
      </a:defRPr>
    </a:lvl7pPr>
    <a:lvl8pPr algn="ctr" defTabSz="584200">
      <a:defRPr sz="5000">
        <a:latin typeface="+mj-lt"/>
        <a:ea typeface="+mj-ea"/>
        <a:cs typeface="+mj-cs"/>
        <a:sym typeface="Helvetica"/>
      </a:defRPr>
    </a:lvl8pPr>
    <a:lvl9pPr algn="ctr" defTabSz="584200">
      <a:defRPr sz="5000"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Alberto Jimenez Sandoval" initials="JA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3E6"/>
    <a:srgbClr val="E2476F"/>
    <a:srgbClr val="E45038"/>
    <a:srgbClr val="08A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6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200" y="1240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9950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833937" y="0"/>
            <a:ext cx="14716127" cy="6947297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833937" y="7072310"/>
            <a:ext cx="14716127" cy="664369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  <p:pic>
        <p:nvPicPr>
          <p:cNvPr id="10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hape 11"/>
          <p:cNvSpPr/>
          <p:nvPr/>
        </p:nvSpPr>
        <p:spPr>
          <a:xfrm>
            <a:off x="3331030" y="13089940"/>
            <a:ext cx="18074544" cy="46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467359">
              <a:defRPr sz="20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E5E5E"/>
                </a:solidFill>
              </a:rPr>
              <a:t>INFOTEC Centro de Investigación e Innovación en Tecnologías de la Información y Comunicación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1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hape 14"/>
          <p:cNvSpPr/>
          <p:nvPr/>
        </p:nvSpPr>
        <p:spPr>
          <a:xfrm>
            <a:off x="3331030" y="13215948"/>
            <a:ext cx="18074544" cy="46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12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E5E5E"/>
                </a:solidFill>
              </a:rPr>
              <a:t>INFOTEC Centro de Investigación e Innovación en Tecnologías de la Información y Comunicación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4833937" y="4536280"/>
            <a:ext cx="14716127" cy="464344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387453" y="0"/>
            <a:ext cx="7500940" cy="6500813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387453" y="6697264"/>
            <a:ext cx="7500940" cy="70187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Nivel de texto 1</a:t>
            </a:r>
          </a:p>
          <a:p>
            <a:pPr lvl="1">
              <a:defRPr sz="1800"/>
            </a:pPr>
            <a:r>
              <a:rPr sz="4400"/>
              <a:t>Nivel de texto 2</a:t>
            </a:r>
          </a:p>
          <a:p>
            <a:pPr lvl="2">
              <a:defRPr sz="1800"/>
            </a:pPr>
            <a:r>
              <a:rPr sz="4400"/>
              <a:t>Nivel de texto 3</a:t>
            </a:r>
          </a:p>
          <a:p>
            <a:pPr lvl="3">
              <a:defRPr sz="1800"/>
            </a:pPr>
            <a:r>
              <a:rPr sz="4400"/>
              <a:t>Nivel de texto 4</a:t>
            </a:r>
          </a:p>
          <a:p>
            <a:pPr lvl="4">
              <a:defRPr sz="1800"/>
            </a:pPr>
            <a:r>
              <a:rPr sz="44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387453" y="40715"/>
            <a:ext cx="15609094" cy="420482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7500940" cy="8840394"/>
          </a:xfrm>
          <a:prstGeom prst="rect">
            <a:avLst/>
          </a:prstGeom>
        </p:spPr>
        <p:txBody>
          <a:bodyPr/>
          <a:lstStyle>
            <a:lvl1pPr marL="465363" indent="-465363">
              <a:spcBef>
                <a:spcPts val="3200"/>
              </a:spcBef>
              <a:defRPr sz="3800"/>
            </a:lvl1pPr>
            <a:lvl2pPr marL="808263" indent="-465363">
              <a:spcBef>
                <a:spcPts val="3200"/>
              </a:spcBef>
              <a:defRPr sz="3800"/>
            </a:lvl2pPr>
            <a:lvl3pPr marL="1151164" indent="-465363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pPr lvl="0">
              <a:defRPr sz="1800"/>
            </a:pPr>
            <a:r>
              <a:rPr sz="3800"/>
              <a:t>Nivel de texto 1</a:t>
            </a:r>
          </a:p>
          <a:p>
            <a:pPr lvl="1">
              <a:defRPr sz="1800"/>
            </a:pPr>
            <a:r>
              <a:rPr sz="3800"/>
              <a:t>Nivel de texto 2</a:t>
            </a:r>
          </a:p>
          <a:p>
            <a:pPr lvl="2">
              <a:defRPr sz="1800"/>
            </a:pPr>
            <a:r>
              <a:rPr sz="3800"/>
              <a:t>Nivel de texto 3</a:t>
            </a:r>
          </a:p>
          <a:p>
            <a:pPr lvl="3">
              <a:defRPr sz="1800"/>
            </a:pPr>
            <a:r>
              <a:rPr sz="3800"/>
              <a:t>Nivel de texto 4</a:t>
            </a:r>
          </a:p>
          <a:p>
            <a:pPr lvl="4">
              <a:defRPr sz="1800"/>
            </a:pPr>
            <a:r>
              <a:rPr sz="3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387453" y="1785935"/>
            <a:ext cx="15609094" cy="1014412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331030" y="13215948"/>
            <a:ext cx="18074544" cy="460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12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5E5E5E"/>
                </a:solidFill>
              </a:rPr>
              <a:t>INFOTEC Centro de Investigación e Innovación en Tecnologías de la Información y Comunicación</a:t>
            </a:r>
          </a:p>
        </p:txBody>
      </p:sp>
      <p:sp>
        <p:nvSpPr>
          <p:cNvPr id="4" name="Shape 4"/>
          <p:cNvSpPr/>
          <p:nvPr/>
        </p:nvSpPr>
        <p:spPr>
          <a:xfrm>
            <a:off x="10166439" y="13076248"/>
            <a:ext cx="43275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/>
            <a:r>
              <a:t>DAC Dirección Adjunta de Competitividad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387453" y="62507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1200"/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5000"/>
              <a:t>Nivel de texto 1</a:t>
            </a:r>
          </a:p>
          <a:p>
            <a:pPr lvl="1">
              <a:defRPr sz="1800"/>
            </a:pPr>
            <a:r>
              <a:rPr sz="5000"/>
              <a:t>Nivel de texto 2</a:t>
            </a:r>
          </a:p>
          <a:p>
            <a:pPr lvl="2">
              <a:defRPr sz="1800"/>
            </a:pPr>
            <a:r>
              <a:rPr sz="5000"/>
              <a:t>Nivel de texto 3</a:t>
            </a:r>
          </a:p>
          <a:p>
            <a:pPr lvl="3">
              <a:defRPr sz="1800"/>
            </a:pPr>
            <a:r>
              <a:rPr sz="5000"/>
              <a:t>Nivel de texto 4</a:t>
            </a:r>
          </a:p>
          <a:p>
            <a:pPr lvl="4">
              <a:defRPr sz="1800"/>
            </a:pPr>
            <a:r>
              <a:rPr sz="50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59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59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59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59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59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59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0" y="23553"/>
            <a:ext cx="24384000" cy="9147694"/>
          </a:xfrm>
          <a:prstGeom prst="ellipse">
            <a:avLst/>
          </a:prstGeom>
          <a:gradFill flip="none" rotWithShape="1">
            <a:gsLst>
              <a:gs pos="48000">
                <a:schemeClr val="bg1">
                  <a:lumMod val="100000"/>
                </a:schemeClr>
              </a:gs>
              <a:gs pos="0">
                <a:srgbClr val="E5E3E6"/>
              </a:gs>
            </a:gsLst>
            <a:path path="circle">
              <a:fillToRect l="50000" t="50000" r="50000" b="50000"/>
            </a:path>
            <a:tileRect/>
          </a:gra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805400" y="12114258"/>
            <a:ext cx="4191000" cy="560342"/>
          </a:xfrm>
          <a:prstGeom prst="rect">
            <a:avLst/>
          </a:prstGeom>
        </p:spPr>
        <p:txBody>
          <a:bodyPr>
            <a:normAutofit/>
          </a:bodyPr>
          <a:lstStyle>
            <a:lvl1pPr defTabSz="449833">
              <a:defRPr sz="3300">
                <a:solidFill>
                  <a:srgbClr val="5F5D5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3300" dirty="0" smtClean="0">
                <a:solidFill>
                  <a:srgbClr val="5F5D5E"/>
                </a:solidFill>
              </a:rPr>
              <a:t>Septiembre </a:t>
            </a:r>
            <a:r>
              <a:rPr sz="3300" dirty="0" smtClean="0">
                <a:solidFill>
                  <a:srgbClr val="5F5D5E"/>
                </a:solidFill>
              </a:rPr>
              <a:t>201</a:t>
            </a:r>
            <a:r>
              <a:rPr lang="es-MX" sz="3300" dirty="0" smtClean="0">
                <a:solidFill>
                  <a:srgbClr val="5F5D5E"/>
                </a:solidFill>
              </a:rPr>
              <a:t>8</a:t>
            </a:r>
            <a:endParaRPr sz="3300" dirty="0">
              <a:solidFill>
                <a:srgbClr val="5F5D5E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331030" y="13089940"/>
            <a:ext cx="18074544" cy="46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467359">
              <a:defRPr sz="20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E5E5E"/>
                </a:solidFill>
              </a:rPr>
              <a:t>INFOTEC Centro de Investigación e Innovación en Tecnologías de la Información y Comunicación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62" y="2168497"/>
            <a:ext cx="13168276" cy="2690091"/>
          </a:xfrm>
          <a:prstGeom prst="rect">
            <a:avLst/>
          </a:prstGeom>
          <a:effectLst>
            <a:outerShdw blurRad="558800" dist="177800" dir="5400000" algn="ctr" rotWithShape="0">
              <a:prstClr val="black">
                <a:alpha val="31000"/>
              </a:prst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2882199" y="-2765859"/>
            <a:ext cx="4161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6000" b="1" dirty="0" smtClean="0">
                <a:solidFill>
                  <a:srgbClr val="E2476F"/>
                </a:solidFill>
                <a:latin typeface="Calibri" panose="020F0502020204030204" pitchFamily="34" charset="0"/>
              </a:rPr>
              <a:t>NODOS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59400" y="5264319"/>
            <a:ext cx="13665200" cy="1785104"/>
          </a:xfrm>
          <a:prstGeom prst="rect">
            <a:avLst/>
          </a:prstGeom>
          <a:effectLst>
            <a:outerShdw blurRad="292100" dist="127000" dir="5400000" algn="ctr" rotWithShape="0">
              <a:prstClr val="black">
                <a:alpha val="31000"/>
              </a:prstClr>
            </a:outerShdw>
          </a:effectLst>
        </p:spPr>
        <p:txBody>
          <a:bodyPr wrap="square">
            <a:spAutoFit/>
          </a:bodyPr>
          <a:lstStyle/>
          <a:p>
            <a:pPr lvl="2" rtl="0" latinLnBrk="1" hangingPunct="0"/>
            <a:r>
              <a:rPr lang="es-MX" sz="11000" smtClean="0">
                <a:solidFill>
                  <a:schemeClr val="bg1"/>
                </a:solidFill>
                <a:latin typeface="Calibri" panose="020F0502020204030204" pitchFamily="34" charset="0"/>
              </a:rPr>
              <a:t>NODOS</a:t>
            </a:r>
            <a:endParaRPr lang="es-MX" sz="11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0" y="23553"/>
            <a:ext cx="24384000" cy="9147694"/>
          </a:xfrm>
          <a:prstGeom prst="ellipse">
            <a:avLst/>
          </a:prstGeom>
          <a:gradFill flip="none" rotWithShape="1">
            <a:gsLst>
              <a:gs pos="48000">
                <a:schemeClr val="bg1">
                  <a:lumMod val="100000"/>
                </a:schemeClr>
              </a:gs>
              <a:gs pos="0">
                <a:srgbClr val="E5E3E6"/>
              </a:gs>
            </a:gsLst>
            <a:path path="circle">
              <a:fillToRect l="50000" t="50000" r="50000" b="50000"/>
            </a:path>
            <a:tileRect/>
          </a:gradFill>
          <a:ln w="254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5" tIns="71435" rIns="71435" bIns="71435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17805400" y="12114258"/>
            <a:ext cx="4191000" cy="560342"/>
          </a:xfrm>
          <a:prstGeom prst="rect">
            <a:avLst/>
          </a:prstGeom>
        </p:spPr>
        <p:txBody>
          <a:bodyPr>
            <a:normAutofit/>
          </a:bodyPr>
          <a:lstStyle>
            <a:lvl1pPr defTabSz="449833">
              <a:defRPr sz="3300">
                <a:solidFill>
                  <a:srgbClr val="5F5D5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3300" dirty="0" smtClean="0">
                <a:solidFill>
                  <a:srgbClr val="5F5D5E"/>
                </a:solidFill>
              </a:rPr>
              <a:t>Septiembre </a:t>
            </a:r>
            <a:r>
              <a:rPr sz="3300" dirty="0" smtClean="0">
                <a:solidFill>
                  <a:srgbClr val="5F5D5E"/>
                </a:solidFill>
              </a:rPr>
              <a:t>201</a:t>
            </a:r>
            <a:r>
              <a:rPr lang="es-MX" sz="3300" dirty="0" smtClean="0">
                <a:solidFill>
                  <a:srgbClr val="5F5D5E"/>
                </a:solidFill>
              </a:rPr>
              <a:t>8</a:t>
            </a:r>
            <a:endParaRPr sz="3300" dirty="0">
              <a:solidFill>
                <a:srgbClr val="5F5D5E"/>
              </a:solidFill>
            </a:endParaRPr>
          </a:p>
        </p:txBody>
      </p:sp>
      <p:sp>
        <p:nvSpPr>
          <p:cNvPr id="38" name="Shape 38"/>
          <p:cNvSpPr/>
          <p:nvPr/>
        </p:nvSpPr>
        <p:spPr>
          <a:xfrm>
            <a:off x="3331030" y="13089940"/>
            <a:ext cx="18074544" cy="46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 defTabSz="467359">
              <a:defRPr sz="2000">
                <a:solidFill>
                  <a:srgbClr val="5E5E5E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5E5E5E"/>
                </a:solidFill>
              </a:rPr>
              <a:t>INFOTEC Centro de Investigación e Innovación en Tecnologías de la Información y Comunicación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62" y="2168497"/>
            <a:ext cx="13168276" cy="2690091"/>
          </a:xfrm>
          <a:prstGeom prst="rect">
            <a:avLst/>
          </a:prstGeom>
          <a:effectLst>
            <a:outerShdw blurRad="558800" dist="177800" dir="5400000" algn="ctr" rotWithShape="0">
              <a:prstClr val="black">
                <a:alpha val="31000"/>
              </a:prst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12882199" y="-2765859"/>
            <a:ext cx="4161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6000" b="1" dirty="0" smtClean="0">
                <a:solidFill>
                  <a:srgbClr val="E2476F"/>
                </a:solidFill>
                <a:latin typeface="Calibri" panose="020F0502020204030204" pitchFamily="34" charset="0"/>
              </a:rPr>
              <a:t>NODOS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359400" y="5264319"/>
            <a:ext cx="13665200" cy="1785104"/>
          </a:xfrm>
          <a:prstGeom prst="rect">
            <a:avLst/>
          </a:prstGeom>
          <a:effectLst>
            <a:outerShdw blurRad="292100" dist="127000" dir="5400000" algn="ctr" rotWithShape="0">
              <a:prstClr val="black">
                <a:alpha val="31000"/>
              </a:prstClr>
            </a:outerShdw>
          </a:effectLst>
        </p:spPr>
        <p:txBody>
          <a:bodyPr wrap="square">
            <a:spAutoFit/>
          </a:bodyPr>
          <a:lstStyle/>
          <a:p>
            <a:pPr lvl="2" rtl="0" latinLnBrk="1" hangingPunct="0"/>
            <a:r>
              <a:rPr lang="es-MX" sz="11000" smtClean="0">
                <a:solidFill>
                  <a:schemeClr val="bg1"/>
                </a:solidFill>
                <a:latin typeface="Calibri" panose="020F0502020204030204" pitchFamily="34" charset="0"/>
              </a:rPr>
              <a:t>NODOS</a:t>
            </a:r>
            <a:endParaRPr lang="es-MX" sz="110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8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590286" y="2487154"/>
            <a:ext cx="4161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PORTADA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2764087" y="3387149"/>
            <a:ext cx="9128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rtl="0" latinLnBrk="1" hangingPunct="0"/>
            <a:r>
              <a:rPr lang="es-MX" sz="2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Almacenamiento integrado y administración del conocimiento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008399" y="41890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Carrusel de Exposiciones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21" y="3096506"/>
            <a:ext cx="4946345" cy="9556266"/>
          </a:xfrm>
          <a:prstGeom prst="rect">
            <a:avLst/>
          </a:prstGeom>
          <a:effectLst>
            <a:outerShdw blurRad="63500" sx="101000" sy="101000" algn="ctr" rotWithShape="0">
              <a:prstClr val="black">
                <a:alpha val="19000"/>
              </a:prstClr>
            </a:outerShdw>
            <a:softEdge rad="0"/>
          </a:effec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sp>
        <p:nvSpPr>
          <p:cNvPr id="14" name="Rectángulo 13"/>
          <p:cNvSpPr/>
          <p:nvPr/>
        </p:nvSpPr>
        <p:spPr>
          <a:xfrm>
            <a:off x="3757381" y="65004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Texto de Bienvenida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5008399" y="82276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Carrusel de Destacados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5008399" y="101834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Suscripción al Newsletter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5008399" y="118598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Pie de Página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757381" y="10183427"/>
            <a:ext cx="528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r" rtl="0" latinLnBrk="1" hangingPunct="0"/>
            <a:r>
              <a:rPr lang="es-MX" sz="36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Crear Colecciones</a:t>
            </a:r>
          </a:p>
        </p:txBody>
      </p:sp>
      <p:cxnSp>
        <p:nvCxnSpPr>
          <p:cNvPr id="4" name="Conector recto de flecha 3"/>
          <p:cNvCxnSpPr/>
          <p:nvPr/>
        </p:nvCxnSpPr>
        <p:spPr>
          <a:xfrm flipH="1">
            <a:off x="14688468" y="4835358"/>
            <a:ext cx="4971132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none" w="lg" len="lg"/>
            <a:tail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Conector recto de flecha 21"/>
          <p:cNvCxnSpPr/>
          <p:nvPr/>
        </p:nvCxnSpPr>
        <p:spPr>
          <a:xfrm flipH="1">
            <a:off x="14688467" y="8873958"/>
            <a:ext cx="4717133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none" w="lg" len="lg"/>
            <a:tail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ector recto de flecha 22"/>
          <p:cNvCxnSpPr/>
          <p:nvPr/>
        </p:nvCxnSpPr>
        <p:spPr>
          <a:xfrm flipH="1">
            <a:off x="14688466" y="10829758"/>
            <a:ext cx="5158867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none" w="lg" len="lg"/>
            <a:tail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cto de flecha 23"/>
          <p:cNvCxnSpPr>
            <a:stCxn id="17" idx="2"/>
          </p:cNvCxnSpPr>
          <p:nvPr/>
        </p:nvCxnSpPr>
        <p:spPr>
          <a:xfrm flipH="1">
            <a:off x="14688467" y="12506158"/>
            <a:ext cx="2962442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none" w="lg" len="lg"/>
            <a:tailEnd type="oval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Conector recto de flecha 26"/>
          <p:cNvCxnSpPr/>
          <p:nvPr/>
        </p:nvCxnSpPr>
        <p:spPr>
          <a:xfrm flipH="1">
            <a:off x="5156200" y="7146758"/>
            <a:ext cx="4303688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oval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onector recto de flecha 28"/>
          <p:cNvCxnSpPr/>
          <p:nvPr/>
        </p:nvCxnSpPr>
        <p:spPr>
          <a:xfrm flipH="1">
            <a:off x="5751488" y="10788316"/>
            <a:ext cx="3708400" cy="0"/>
          </a:xfrm>
          <a:prstGeom prst="straightConnector1">
            <a:avLst/>
          </a:prstGeom>
          <a:noFill/>
          <a:ln w="28575" cap="flat">
            <a:solidFill>
              <a:schemeClr val="bg1">
                <a:lumMod val="75000"/>
              </a:schemeClr>
            </a:solidFill>
            <a:prstDash val="solid"/>
            <a:bevel/>
            <a:headEnd type="oval" w="lg" len="lg"/>
            <a:tailEnd type="none" w="lg" len="lg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0935811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Carrusel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Exposiciones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057379" y="7927102"/>
            <a:ext cx="88122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2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Almacenamiento de datos y uso en computadoras personales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3133149"/>
            <a:ext cx="13919200" cy="87122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54746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2764087" y="3387149"/>
            <a:ext cx="91287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rtl="0" latinLnBrk="1" hangingPunct="0"/>
            <a:r>
              <a:rPr lang="es-MX" sz="26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Almacenamiento integrado y administración del conocimiento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4940300"/>
            <a:ext cx="13957300" cy="46990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4" name="Rectángulo 13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Texto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Bienvenida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9693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4257099"/>
            <a:ext cx="13944600" cy="64643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4" name="Rectángulo 13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Carrusel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Destacados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6007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89" y="5292149"/>
            <a:ext cx="13931900" cy="43942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5" name="Rectángulo 14"/>
          <p:cNvSpPr/>
          <p:nvPr/>
        </p:nvSpPr>
        <p:spPr>
          <a:xfrm>
            <a:off x="19560689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Suscripción al 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Newsletter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068891" y="6612086"/>
            <a:ext cx="43067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smtClean="0">
                <a:solidFill>
                  <a:srgbClr val="E2476F"/>
                </a:solidFill>
                <a:latin typeface="Calibri" panose="020F0502020204030204" pitchFamily="34" charset="0"/>
              </a:rPr>
              <a:t>Crear</a:t>
            </a:r>
            <a:endParaRPr lang="es-MX" sz="48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Colecciones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79964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6104949"/>
            <a:ext cx="13931900" cy="27686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4" name="Rectángulo 13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Pie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Página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5941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0" y="3107749"/>
            <a:ext cx="13906500" cy="8763000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9" name="Rectángulo 8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Sección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Resultados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5350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7650909" y="632981"/>
            <a:ext cx="623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3600" dirty="0" smtClean="0">
                <a:solidFill>
                  <a:schemeClr val="bg1">
                    <a:lumMod val="65000"/>
                  </a:schemeClr>
                </a:solidFill>
              </a:rPr>
              <a:t>NODOS</a:t>
            </a:r>
            <a:endParaRPr lang="es-MX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248" y="242738"/>
            <a:ext cx="5820152" cy="1188974"/>
          </a:xfrm>
          <a:prstGeom prst="rect">
            <a:avLst/>
          </a:prstGeom>
          <a:effectLst>
            <a:outerShdw blurRad="114300" dist="38100" dir="5400000" algn="ctr" rotWithShape="0">
              <a:prstClr val="black">
                <a:alpha val="31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763" y="2155709"/>
            <a:ext cx="4786254" cy="10544291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7195801" y="6612086"/>
            <a:ext cx="45507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 rtl="0" latinLnBrk="1" hangingPunct="0"/>
            <a:r>
              <a:rPr lang="es-MX" sz="48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Página de</a:t>
            </a:r>
          </a:p>
          <a:p>
            <a:pPr lvl="2" algn="just" rtl="0" latinLnBrk="1" hangingPunct="0"/>
            <a:r>
              <a:rPr lang="es-MX" sz="6000" dirty="0" smtClean="0">
                <a:solidFill>
                  <a:srgbClr val="E2476F"/>
                </a:solidFill>
                <a:latin typeface="Calibri" panose="020F0502020204030204" pitchFamily="34" charset="0"/>
              </a:rPr>
              <a:t>Detalle</a:t>
            </a:r>
            <a:endParaRPr lang="es-MX" sz="6000" dirty="0" smtClean="0">
              <a:solidFill>
                <a:srgbClr val="E2476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072080"/>
      </p:ext>
    </p:extLst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blurRad="508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5" tIns="71435" rIns="71435" bIns="71435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105</Words>
  <Application>Microsoft Macintosh PowerPoint</Application>
  <PresentationFormat>Personalizado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Helvetica</vt:lpstr>
      <vt:lpstr>Helvetica Light</vt:lpstr>
      <vt:lpstr>Helvetica Neue</vt:lpstr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Antonio Aguilar Guerrero</dc:creator>
  <cp:lastModifiedBy>Usuario de Microsoft Office</cp:lastModifiedBy>
  <cp:revision>233</cp:revision>
  <dcterms:modified xsi:type="dcterms:W3CDTF">2018-09-20T19:50:41Z</dcterms:modified>
</cp:coreProperties>
</file>