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F3A1F-3432-46B5-ABD8-E50DE0A54CC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4C3DF-4C57-4CC5-A0B6-EFEA8FDFA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6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4C3DF-4C57-4CC5-A0B6-EFEA8FDFAD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9BB5785F-38AB-1188-0A34-9A4D8E80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34DDD-C0B9-64A8-53E4-33754C74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Aquasensor 2</a:t>
            </a:r>
          </a:p>
        </p:txBody>
      </p:sp>
    </p:spTree>
    <p:extLst>
      <p:ext uri="{BB962C8B-B14F-4D97-AF65-F5344CB8AC3E}">
        <p14:creationId xmlns:p14="http://schemas.microsoft.com/office/powerpoint/2010/main" val="235897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B6468-132E-EB40-59A8-879C847AB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1166DD-8F55-A57E-6482-E6D7C57CD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5912AA34-2C90-D4DC-F5B8-0EA116BE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79F8FE-CA6C-35D8-FD3B-CCD4EBA0FD9A}"/>
              </a:ext>
            </a:extLst>
          </p:cNvPr>
          <p:cNvSpPr txBox="1"/>
          <p:nvPr/>
        </p:nvSpPr>
        <p:spPr>
          <a:xfrm>
            <a:off x="127819" y="511278"/>
            <a:ext cx="119363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Team Roles:</a:t>
            </a:r>
            <a:br>
              <a:rPr lang="en-GB" sz="1400" dirty="0"/>
            </a:br>
            <a:r>
              <a:rPr lang="en-GB" sz="1400" dirty="0"/>
              <a:t>Finn – Back-end development and Feature Development</a:t>
            </a:r>
            <a:br>
              <a:rPr lang="en-GB" sz="1400" dirty="0"/>
            </a:br>
            <a:r>
              <a:rPr lang="en-GB" sz="1400" dirty="0"/>
              <a:t>Jake – Back-end integrator and Studio editor</a:t>
            </a:r>
            <a:br>
              <a:rPr lang="en-GB" sz="1400" dirty="0"/>
            </a:br>
            <a:r>
              <a:rPr lang="en-GB" sz="1400" dirty="0"/>
              <a:t>Connor – Front end development</a:t>
            </a:r>
            <a:br>
              <a:rPr lang="en-GB" sz="1400" dirty="0"/>
            </a:br>
            <a:r>
              <a:rPr lang="en-GB" sz="1400" dirty="0"/>
              <a:t>Charlie – Project Documentation, Testing, Odd-Jobs, Compliance checking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2009B-C5A5-DB93-6FE0-C2630BAAD21C}"/>
              </a:ext>
            </a:extLst>
          </p:cNvPr>
          <p:cNvSpPr txBox="1"/>
          <p:nvPr/>
        </p:nvSpPr>
        <p:spPr>
          <a:xfrm>
            <a:off x="6833419" y="394691"/>
            <a:ext cx="5132439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Tech stack and why we chose it.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-MQTT: Required from Aquasensor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-Streamer processor: We have MQTT data and need to move it to POSTGRES and so it was required. We picked python as the data velocity was still rather slow.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-POSTGRES: Because it has extensions for geospatial data, open source and very cheap to deploy and maintain. Is Scalable.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-Redis: Cache upstream responses, needed external KV store to allow backend to remain stateless.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-Front end: Went with vanilla HTML and CSS and we templated that with ginger since it has native support with our backend technologies.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-Backend: Fast API as it allows for persistent session data. Provides auto-documentation. Extensive industry backed validation system through </a:t>
            </a:r>
            <a:r>
              <a:rPr lang="en-GB" sz="1400" dirty="0" err="1"/>
              <a:t>pydantic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-Docker: We chose this as it gives us a standardised environment between production and development. 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-UV: Dependency management because its lock file allows for reproducible builds.</a:t>
            </a:r>
            <a:br>
              <a:rPr lang="en-GB" sz="1400" dirty="0"/>
            </a:br>
            <a:br>
              <a:rPr lang="en-GB" sz="1400" dirty="0"/>
            </a:b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83077-EF4C-CB06-447A-871800731263}"/>
              </a:ext>
            </a:extLst>
          </p:cNvPr>
          <p:cNvSpPr txBox="1"/>
          <p:nvPr/>
        </p:nvSpPr>
        <p:spPr>
          <a:xfrm>
            <a:off x="1160206" y="3210846"/>
            <a:ext cx="5860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ARCHITECTURE DRAWINGS GO HERE</a:t>
            </a:r>
          </a:p>
        </p:txBody>
      </p:sp>
    </p:spTree>
    <p:extLst>
      <p:ext uri="{BB962C8B-B14F-4D97-AF65-F5344CB8AC3E}">
        <p14:creationId xmlns:p14="http://schemas.microsoft.com/office/powerpoint/2010/main" val="3815923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7C31F-279C-98A8-3E18-688528B2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E69F78-EDA8-775B-C8E5-2E543F86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7C9919BC-9DAB-AFA4-EAA2-AB8FCF92EC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500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2BA35-86BD-DD85-0C6B-5DD9DD778EF3}"/>
              </a:ext>
            </a:extLst>
          </p:cNvPr>
          <p:cNvSpPr txBox="1"/>
          <p:nvPr/>
        </p:nvSpPr>
        <p:spPr>
          <a:xfrm>
            <a:off x="334297" y="334297"/>
            <a:ext cx="52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What we would like to have done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91F2B-8541-4FD6-C999-0B02F970DD0D}"/>
              </a:ext>
            </a:extLst>
          </p:cNvPr>
          <p:cNvSpPr txBox="1"/>
          <p:nvPr/>
        </p:nvSpPr>
        <p:spPr>
          <a:xfrm>
            <a:off x="334297" y="924232"/>
            <a:ext cx="11631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given more time we would have liked to implement a system to give warning when river data suddenly spiked in one direction or another as it could have indicated something wrong with the river. 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We also would have perhaps gone for a more interesting and robust tech stack however given the time and scope of the task we went for a more streamlined approach to our tech stack.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Finally, we would have liked to have implemented a notification system alongside the warnings system to fully realise the websites mobile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276510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340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Neue Haas Grotesk Text Pro</vt:lpstr>
      <vt:lpstr>VanillaVTI</vt:lpstr>
      <vt:lpstr>Aquasensor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</dc:creator>
  <cp:lastModifiedBy>... ...</cp:lastModifiedBy>
  <cp:revision>1</cp:revision>
  <dcterms:created xsi:type="dcterms:W3CDTF">2025-03-28T13:04:53Z</dcterms:created>
  <dcterms:modified xsi:type="dcterms:W3CDTF">2025-03-28T15:02:08Z</dcterms:modified>
</cp:coreProperties>
</file>