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Neue Haas Grotesk Text Pro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170D210D-61ED-4170-8343-9D14F690FF40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2BE56396-B510-45E0-8136-BDF68ECA5A79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01840" y="1122480"/>
            <a:ext cx="7587720" cy="121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Neue Haas Grotesk Text Pro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Neue Haas Grotesk Tex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fld id="{D4CA6910-2A23-4941-A2D2-FA90DB3890EB}" type="datetime1">
              <a:rPr b="0" lang="en-US" sz="900" spc="-1" strike="noStrike">
                <a:solidFill>
                  <a:srgbClr val="000000"/>
                </a:solidFill>
                <a:latin typeface="Neue Haas Grotesk Text Pro"/>
              </a:rPr>
              <a:t>03/31/2025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8D7088E-1263-40FC-B442-9FF77447FEAE}" type="slidenum">
              <a:rPr b="0" lang="en-US" sz="900" spc="-1" strike="noStrike">
                <a:solidFill>
                  <a:srgbClr val="000000"/>
                </a:solidFill>
                <a:latin typeface="Neue Haas Grotesk Text Pro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Neue Haas Grotesk Text Pro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Neue Haas Grotesk Tex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Neue Haas Grotesk Text Pro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Neue Haas Grotesk Tex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Neue Haas Grotesk Text Pro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Neue Haas Grotesk Tex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eue Haas Grotesk Text Pr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3" descr="A blue and white room with a blue sky&#10;&#10;AI-generated content may be incorrect."/>
          <p:cNvPicPr/>
          <p:nvPr/>
        </p:nvPicPr>
        <p:blipFill>
          <a:blip r:embed="rId1">
            <a:alphaModFix amt="60000"/>
          </a:blip>
          <a:srcRect l="0" t="2500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01840" y="1482480"/>
            <a:ext cx="7587720" cy="2235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GB" sz="5400" spc="-1" strike="noStrike">
                <a:solidFill>
                  <a:srgbClr val="ffffff"/>
                </a:solidFill>
                <a:latin typeface="Neue Haas Grotesk Text Pro"/>
              </a:rPr>
              <a:t>Aquasensor 2</a:t>
            </a:r>
            <a:endParaRPr b="0" lang="en-US" sz="5400" spc="-1" strike="noStrike">
              <a:solidFill>
                <a:srgbClr val="000000"/>
              </a:solidFill>
              <a:latin typeface="Neue Haas Grotesk Tex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3" descr="A blue and white room with a blue sky&#10;&#10;AI-generated content may be incorrect."/>
          <p:cNvPicPr/>
          <p:nvPr/>
        </p:nvPicPr>
        <p:blipFill>
          <a:blip r:embed="rId1">
            <a:alphaModFix amt="60000"/>
          </a:blip>
          <a:srcRect l="0" t="2500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2" name="TextBox 5"/>
          <p:cNvSpPr/>
          <p:nvPr/>
        </p:nvSpPr>
        <p:spPr>
          <a:xfrm>
            <a:off x="127800" y="511200"/>
            <a:ext cx="1193616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000" spc="-1" strike="noStrike" u="sng">
                <a:solidFill>
                  <a:srgbClr val="ffffff"/>
                </a:solidFill>
                <a:uFillTx/>
                <a:latin typeface="Neue Haas Grotesk Text Pro"/>
              </a:rPr>
              <a:t>Team Roles: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Finn – Back-end development and Feature Development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Jake – Back-end integrator and Studio editor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Connor – Front end development</a:t>
            </a:r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Charlie – Project Documentation, Testing, Odd-Jobs, Compliance checking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3" name="TextBox 6"/>
          <p:cNvSpPr/>
          <p:nvPr/>
        </p:nvSpPr>
        <p:spPr>
          <a:xfrm>
            <a:off x="6833520" y="394560"/>
            <a:ext cx="5132160" cy="67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2000" spc="-1" strike="noStrike" u="sng">
                <a:solidFill>
                  <a:srgbClr val="ffffff"/>
                </a:solidFill>
                <a:uFillTx/>
                <a:latin typeface="Neue Haas Grotesk Text Pro"/>
              </a:rPr>
              <a:t>Tech stack and why we chose it.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-MQTT: Required from Aquasensor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-Streamer processor: We have MQTT data and need to move it to POSTGRES and so it was required. We picked python as the data velocity was still rather slow.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-POSTGRES: Because it has extensions for geospatial data, open source and very cheap to deploy and maintain. Is Scalable.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-Redis: Cache upstream responses, needed external KV store to allow backend to remain stateless.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-Front end: Went with vanilla HTML and CSS and we templated that with ginger since it has native support with our backend technologies.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-Backend: Fast API as it allows for persistent session data. Provides auto-documentation. Extensive industry backed validation system through pydantic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-Docker: We chose this as it gives us a standardised environment between production and development. </a:t>
            </a:r>
            <a:br/>
            <a:br/>
            <a:r>
              <a:rPr b="0" lang="en-GB" sz="1400" spc="-1" strike="noStrike">
                <a:solidFill>
                  <a:srgbClr val="ffffff"/>
                </a:solidFill>
                <a:latin typeface="Neue Haas Grotesk Text Pro"/>
              </a:rPr>
              <a:t>-UV: Dependency management because its lock file allows for reproducible builds.</a:t>
            </a:r>
            <a:br/>
            <a:br/>
            <a:endParaRPr b="0" lang="en-GB" sz="1400" spc="-1" strike="noStrike"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160280" y="3210840"/>
            <a:ext cx="58597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/>
            <a:br/>
            <a:r>
              <a:rPr b="0" lang="en-GB" sz="1800" spc="-1" strike="noStrike">
                <a:solidFill>
                  <a:srgbClr val="ffffff"/>
                </a:solidFill>
                <a:latin typeface="Neue Haas Grotesk Text Pro"/>
              </a:rPr>
              <a:t>ARCHITECTURE DRAWINGS GO HERE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5580000" cy="497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3" descr="A blue and white room with a blue sky&#10;&#10;AI-generated content may be incorrect."/>
          <p:cNvPicPr/>
          <p:nvPr/>
        </p:nvPicPr>
        <p:blipFill>
          <a:blip r:embed="rId1">
            <a:alphaModFix amt="60000"/>
          </a:blip>
          <a:srcRect l="0" t="25000" r="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8" name="TextBox 9"/>
          <p:cNvSpPr/>
          <p:nvPr/>
        </p:nvSpPr>
        <p:spPr>
          <a:xfrm>
            <a:off x="334440" y="334440"/>
            <a:ext cx="5220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800" spc="-1" strike="noStrike" u="sng">
                <a:solidFill>
                  <a:srgbClr val="ffffff"/>
                </a:solidFill>
                <a:uFillTx/>
                <a:latin typeface="Neue Haas Grotesk Text Pro"/>
              </a:rPr>
              <a:t>What we would like to have done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9" name="TextBox 10"/>
          <p:cNvSpPr/>
          <p:nvPr/>
        </p:nvSpPr>
        <p:spPr>
          <a:xfrm>
            <a:off x="334440" y="924120"/>
            <a:ext cx="1163124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ffffff"/>
                </a:solidFill>
                <a:latin typeface="Neue Haas Grotesk Text Pro"/>
              </a:rPr>
              <a:t>If given more time we would have liked to implement a system to give warning when river data suddenly spiked in one direction or another as it could have indicated something wrong with the river. </a:t>
            </a:r>
            <a:br/>
            <a:br/>
            <a:r>
              <a:rPr b="0" lang="en-GB" sz="2000" spc="-1" strike="noStrike">
                <a:solidFill>
                  <a:srgbClr val="ffffff"/>
                </a:solidFill>
                <a:latin typeface="Neue Haas Grotesk Text Pro"/>
              </a:rPr>
              <a:t>We also would have perhaps gone for a more interesting and robust tech stack however given the time and scope of the task we went for a more streamlined approach to our tech stack.</a:t>
            </a:r>
            <a:br/>
            <a:br/>
            <a:r>
              <a:rPr b="0" lang="en-GB" sz="2000" spc="-1" strike="noStrike">
                <a:solidFill>
                  <a:srgbClr val="ffffff"/>
                </a:solidFill>
                <a:latin typeface="Neue Haas Grotesk Text Pro"/>
              </a:rPr>
              <a:t>Finally, we would have liked to have implemented a notification system alongside the warnings system to fully realise the websites mobile capabilities.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LibreOffice/7.2.5.2$Windows_X86_64 LibreOffice_project/499f9727c189e6ef3471021d6132d4c694f357e5</Application>
  <AppVersion>15.0000</AppVersion>
  <Words>340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2025-03-28T13:04:53Z</dcterms:created>
  <dc:creator>Charlie</dc:creator>
  <dc:description/>
  <dc:language>en-GB</dc:language>
  <cp:lastModifiedBy/>
  <dcterms:modified xsi:type="dcterms:W3CDTF">2025-03-31T11:48:55Z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</vt:i4>
  </property>
</Properties>
</file>