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50A-E7AE-4E7A-84F2-BAD1FF2DD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0ECD-F86B-448C-A23C-6672A8C69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By Daniel Rösch &amp; Marvin Walker</a:t>
            </a:r>
          </a:p>
        </p:txBody>
      </p:sp>
    </p:spTree>
    <p:extLst>
      <p:ext uri="{BB962C8B-B14F-4D97-AF65-F5344CB8AC3E}">
        <p14:creationId xmlns:p14="http://schemas.microsoft.com/office/powerpoint/2010/main" val="13170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C08-89B4-4B34-9B67-2C00752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204-DB6B-4E68-A279-28F6B50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A9721-EAB8-4F4B-940E-515DEFE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1334957"/>
            <a:ext cx="472440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E5890-2C26-441F-ACFE-7110E82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7" y="1334957"/>
            <a:ext cx="599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4EA-639F-44B7-ACF5-0846758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1B1-8CD3-4DF4-AD7F-99F253C2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2133600"/>
            <a:ext cx="7369934" cy="3777622"/>
          </a:xfrm>
        </p:spPr>
        <p:txBody>
          <a:bodyPr/>
          <a:lstStyle/>
          <a:p>
            <a:r>
              <a:rPr lang="de-CH" dirty="0"/>
              <a:t>Instanziieren von neuen Variablen / </a:t>
            </a:r>
            <a:r>
              <a:rPr lang="de-CH" dirty="0" err="1"/>
              <a:t>Structs</a:t>
            </a:r>
            <a:r>
              <a:rPr lang="de-CH" dirty="0"/>
              <a:t> mit :=</a:t>
            </a:r>
          </a:p>
          <a:p>
            <a:endParaRPr lang="de-CH" dirty="0"/>
          </a:p>
          <a:p>
            <a:r>
              <a:rPr lang="de-CH" dirty="0" err="1"/>
              <a:t>Humen</a:t>
            </a:r>
            <a:r>
              <a:rPr lang="de-CH" dirty="0"/>
              <a:t> h = </a:t>
            </a:r>
            <a:r>
              <a:rPr lang="de-CH" dirty="0" err="1"/>
              <a:t>new</a:t>
            </a:r>
            <a:r>
              <a:rPr lang="de-CH" dirty="0"/>
              <a:t> Human() </a:t>
            </a:r>
            <a:r>
              <a:rPr lang="de-CH" dirty="0">
                <a:sym typeface="Wingdings" panose="05000000000000000000" pitchFamily="2" charset="2"/>
              </a:rPr>
              <a:t> h := </a:t>
            </a:r>
            <a:r>
              <a:rPr lang="de-CH" dirty="0" err="1">
                <a:sym typeface="Wingdings" panose="05000000000000000000" pitchFamily="2" charset="2"/>
              </a:rPr>
              <a:t>humen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9A36-E06B-4F51-8A23-32816E4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66" y="2078342"/>
            <a:ext cx="1436392" cy="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B0A-BCF0-4F5B-B58D-7B36A59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D608-132A-4FEA-83C1-35B610E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Guten Ruf</a:t>
            </a:r>
          </a:p>
          <a:p>
            <a:r>
              <a:rPr lang="de-CH" dirty="0"/>
              <a:t>Simple Konstrukte</a:t>
            </a:r>
          </a:p>
          <a:p>
            <a:r>
              <a:rPr lang="de-CH" dirty="0"/>
              <a:t>Optimal für alle</a:t>
            </a:r>
          </a:p>
          <a:p>
            <a:pPr lvl="1"/>
            <a:r>
              <a:rPr lang="de-CH" dirty="0"/>
              <a:t>Anfänger</a:t>
            </a:r>
          </a:p>
          <a:p>
            <a:pPr lvl="1"/>
            <a:r>
              <a:rPr lang="de-CH"/>
              <a:t>Experte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6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94A-7124-4BD3-89AA-658BA56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6CE-2020-4E24-9D2F-628EDA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Fibonacci mit Go</a:t>
            </a:r>
          </a:p>
          <a:p>
            <a:r>
              <a:rPr lang="de-CH" dirty="0"/>
              <a:t>Packages</a:t>
            </a:r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6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347-B029-4EAC-A571-4A165F3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3FF-7422-4F42-B98A-2CED5A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Von Google für Google</a:t>
            </a:r>
          </a:p>
          <a:p>
            <a:r>
              <a:rPr lang="de-CH" dirty="0"/>
              <a:t>Paradigma: imperativ, strukturiert</a:t>
            </a:r>
          </a:p>
          <a:p>
            <a:r>
              <a:rPr lang="de-CH" dirty="0"/>
              <a:t>Eigenschaften von Go</a:t>
            </a:r>
          </a:p>
          <a:p>
            <a:pPr lvl="1"/>
            <a:r>
              <a:rPr lang="de-CH" dirty="0"/>
              <a:t>Effiziente &amp; gut Skalierbare Programmiersprache</a:t>
            </a:r>
          </a:p>
          <a:p>
            <a:pPr lvl="1"/>
            <a:r>
              <a:rPr lang="de-CH" dirty="0"/>
              <a:t>Schnelle </a:t>
            </a:r>
            <a:r>
              <a:rPr lang="de-CH" dirty="0" err="1"/>
              <a:t>compilierung</a:t>
            </a:r>
            <a:endParaRPr lang="de-CH" dirty="0"/>
          </a:p>
          <a:p>
            <a:pPr lvl="1"/>
            <a:r>
              <a:rPr lang="de-CH" dirty="0"/>
              <a:t>Verteilte Systeme</a:t>
            </a:r>
          </a:p>
          <a:p>
            <a:pPr lvl="1"/>
            <a:r>
              <a:rPr lang="de-CH" dirty="0"/>
              <a:t>Multicore Hardware</a:t>
            </a:r>
          </a:p>
          <a:p>
            <a:r>
              <a:rPr lang="de-CH" dirty="0"/>
              <a:t>Anklang in der Praxis</a:t>
            </a:r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EA75-A35B-4617-B8CA-31993B0D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57" y="1319212"/>
            <a:ext cx="2286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94B-1B02-492C-82E1-8F69234E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C1F-B134-48A1-B1BB-A6C43DDE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24" y="2042890"/>
            <a:ext cx="4984542" cy="3777622"/>
          </a:xfrm>
        </p:spPr>
        <p:txBody>
          <a:bodyPr/>
          <a:lstStyle/>
          <a:p>
            <a:r>
              <a:rPr lang="de-CH" dirty="0"/>
              <a:t>Interface Definition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rect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Implementation Area()</a:t>
            </a:r>
          </a:p>
          <a:p>
            <a:endParaRPr lang="de-CH" dirty="0"/>
          </a:p>
          <a:p>
            <a:r>
              <a:rPr lang="de-CH" dirty="0"/>
              <a:t>Implementation </a:t>
            </a:r>
            <a:r>
              <a:rPr lang="de-CH" dirty="0" err="1"/>
              <a:t>Perim</a:t>
            </a:r>
            <a:r>
              <a:rPr lang="de-CH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8F05-1D14-4AAC-B1B5-115123DC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14" y="2042890"/>
            <a:ext cx="47275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A67-9F18-433E-AF02-868263C9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0502-710C-4E67-A90C-FB85618B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86" y="1356357"/>
            <a:ext cx="7075289" cy="5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C24-CDE5-4A73-8EDE-44D4BC1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3817-F099-498D-B75B-E66C29E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6" y="2133600"/>
            <a:ext cx="5946515" cy="3777622"/>
          </a:xfrm>
        </p:spPr>
        <p:txBody>
          <a:bodyPr>
            <a:normAutofit/>
          </a:bodyPr>
          <a:lstStyle/>
          <a:p>
            <a:r>
              <a:rPr lang="de-CH" dirty="0"/>
              <a:t>mehrere Variablen in einen Statement instanziieren</a:t>
            </a:r>
          </a:p>
          <a:p>
            <a:r>
              <a:rPr lang="de-CH" dirty="0"/>
              <a:t>Wert </a:t>
            </a:r>
            <a:r>
              <a:rPr lang="de-CH" dirty="0" err="1"/>
              <a:t>nil</a:t>
            </a:r>
            <a:endParaRPr lang="de-CH" dirty="0"/>
          </a:p>
          <a:p>
            <a:r>
              <a:rPr lang="de-CH" dirty="0"/>
              <a:t>keine </a:t>
            </a:r>
            <a:r>
              <a:rPr lang="de-CH" dirty="0" err="1"/>
              <a:t>Typendekleration</a:t>
            </a:r>
            <a:r>
              <a:rPr lang="de-CH" dirty="0"/>
              <a:t> notwendig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Ein Name (kann eine Variable, Funktion, usw. sein) wird exportiert, wenn er mit einem Grossbuchstaben beginnt. Damit ist der Name dann auch ausserhalb des Packages zugänglich.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431-16E6-4479-9075-39D40C10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1987827"/>
            <a:ext cx="2872409" cy="67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692D-4BB5-4D5F-8A51-CF92794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43" y="2869509"/>
            <a:ext cx="17430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5EC80-D100-4E61-9680-1B5FB748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43" y="3299791"/>
            <a:ext cx="3220954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D678-CF9A-46EA-9D8A-DCD781A62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513" y="4362619"/>
            <a:ext cx="372458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195-911A-422D-B9F4-309979B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163D-A150-4477-B61A-7151422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4" y="2133600"/>
            <a:ext cx="6415777" cy="3777622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1DF1-7D19-426E-B91F-4A5370B3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61" y="1293498"/>
            <a:ext cx="347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839-019F-482A-8BEB-9688013A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421-5F63-415C-949B-54DFA55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4" y="2669628"/>
            <a:ext cx="5580890" cy="3777622"/>
          </a:xfrm>
        </p:spPr>
        <p:txBody>
          <a:bodyPr/>
          <a:lstStyle/>
          <a:p>
            <a:r>
              <a:rPr lang="de-CH" dirty="0"/>
              <a:t>Ignorieren von Variablen mit _ (blank </a:t>
            </a:r>
            <a:r>
              <a:rPr lang="en-US" dirty="0"/>
              <a:t>identifier</a:t>
            </a:r>
            <a:r>
              <a:rPr lang="de-CH" dirty="0"/>
              <a:t>)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keine Semikolons notwendig</a:t>
            </a:r>
          </a:p>
          <a:p>
            <a:pPr lvl="1"/>
            <a:r>
              <a:rPr lang="de-CH" dirty="0"/>
              <a:t>ausser bei mehreren Anweisungen auf einer Zeile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7A4C-F763-4E5C-AFF4-A004F64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4" y="2272063"/>
            <a:ext cx="4830264" cy="31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8893-675B-4243-B1A0-696A911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4" y="3823877"/>
            <a:ext cx="3160062" cy="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074-2658-477D-8CA5-7744D9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52D-C185-444F-B253-8A770CA8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einfache Erstellung und Verwendung von eigenen Packages</a:t>
            </a:r>
          </a:p>
          <a:p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/>
              <a:t>Verwenden mit </a:t>
            </a:r>
            <a:r>
              <a:rPr lang="de-CH" dirty="0" err="1"/>
              <a:t>import</a:t>
            </a:r>
            <a:r>
              <a:rPr lang="de-CH" dirty="0"/>
              <a:t> "</a:t>
            </a:r>
            <a:r>
              <a:rPr lang="de-CH" dirty="0" err="1"/>
              <a:t>package</a:t>
            </a:r>
            <a:r>
              <a:rPr lang="de-CH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04CE-CD5E-4F24-A3FA-A5B5E701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6" y="3842613"/>
            <a:ext cx="4292671" cy="222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1D1DC-19B2-4E63-BC4F-50286304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6" y="3842613"/>
            <a:ext cx="45815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96475-0964-400B-B59F-8873C0C6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46" y="5124745"/>
            <a:ext cx="6229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9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Go</vt:lpstr>
      <vt:lpstr>Ablauf</vt:lpstr>
      <vt:lpstr>Hintergrund</vt:lpstr>
      <vt:lpstr>Interfaces und Structs</vt:lpstr>
      <vt:lpstr>Code Beispiel</vt:lpstr>
      <vt:lpstr>Highlights</vt:lpstr>
      <vt:lpstr>Code Beispiel Fibonacci</vt:lpstr>
      <vt:lpstr>Highlights</vt:lpstr>
      <vt:lpstr>Packages</vt:lpstr>
      <vt:lpstr>Code Beispiel Skeleton</vt:lpstr>
      <vt:lpstr>Highlights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Marvin Walker</dc:creator>
  <cp:lastModifiedBy>Marvin Walker</cp:lastModifiedBy>
  <cp:revision>17</cp:revision>
  <dcterms:created xsi:type="dcterms:W3CDTF">2017-12-14T08:15:19Z</dcterms:created>
  <dcterms:modified xsi:type="dcterms:W3CDTF">2017-12-21T12:18:28Z</dcterms:modified>
</cp:coreProperties>
</file>