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82" r:id="rId4"/>
    <p:sldId id="283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1ST000" initials="4" lastIdx="3" clrIdx="0">
    <p:extLst>
      <p:ext uri="{19B8F6BF-5375-455C-9EA6-DF929625EA0E}">
        <p15:presenceInfo xmlns:p15="http://schemas.microsoft.com/office/powerpoint/2012/main" userId="df1839a5b03d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A7A297"/>
    <a:srgbClr val="BD8608"/>
    <a:srgbClr val="F3A800"/>
    <a:srgbClr val="4E403D"/>
    <a:srgbClr val="F9CA17"/>
    <a:srgbClr val="936A1D"/>
    <a:srgbClr val="DBB95B"/>
    <a:srgbClr val="F0A40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1T10:36:35.943" idx="2">
    <p:pos x="1777" y="596"/>
    <p:text>Panel - Grid</p:text>
    <p:extLst>
      <p:ext uri="{C676402C-5697-4E1C-873F-D02D1690AC5C}">
        <p15:threadingInfo xmlns:p15="http://schemas.microsoft.com/office/powerpoint/2012/main" timeZoneBias="-540"/>
      </p:ext>
    </p:extLst>
  </p:cm>
  <p:cm authorId="1" dt="2021-11-01T11:02:59.160" idx="3">
    <p:pos x="3691" y="2822"/>
    <p:text>Panel - Grid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A797-34E8-4DF8-AB2D-C59A2D451037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CC6A6-5E6E-4BB2-8966-0B264E669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9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6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8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43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99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9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3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8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0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B29D9-709D-4192-ADC3-4BCAF854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005F9-E65E-4F4B-9E71-55F402DD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3104-1D15-4CB8-AE85-CF2D0D57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12454-F99F-49B7-8B4B-0D219071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145D9-A1B4-4CB0-A683-0CD929C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7A48-676A-4928-8464-2135FD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F6C05-18BE-4EE9-9189-BB93A9FF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6A11-A635-4D83-976D-E9BC32F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CDC74-DA9D-45BD-A8D8-0CC143B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F8E63-2946-4882-BB20-96A217D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E25F7-56DF-4743-A8FA-CCD36012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327284-D86F-4935-A4B7-AFE51740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51F2A-2B75-413E-A258-69FB648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A2823-DB40-4792-B70F-7C0E5C8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A6ED-B3DA-4D8A-898F-A79CA83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4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40A130E-E3B8-4EBE-931F-81B26B8448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00C6A38-4290-41DD-B95C-4155372FD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573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953836A-82A3-4C8B-9D31-CD724F3673E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057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D2EBAF6-36D0-4DD8-B695-D4C1B37E35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249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0728D28-603B-4EFC-80F8-17E5E91070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13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27A1F4E-0809-4239-8034-C38E431DAF9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6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0DA496-7307-4E8B-88DE-CB97B48BAB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133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8721E90-850C-410B-8B89-8394F580CF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319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ACE7E28-9336-4363-8674-B91477D8F2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278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3A5-086B-4C8B-8780-041B16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DBBBD-A8B9-4404-9F6C-89AC9C47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D8BA-923D-4D0A-96EA-485A273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9874D-ACCD-4996-98D7-85072646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2D1F2-7E20-423E-BC22-DC1343C2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59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ACE7E28-9336-4363-8674-B91477D8F2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268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A348888-F454-4AD2-BA62-3AF29D9807C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2705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6FEC12-A4C9-4837-AF94-AD867782C04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886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7F84A3-4F29-4053-ACFD-1BAF2D3F140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748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AE2F0-AA2C-41D2-8657-CED6197D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DB072-E9DF-4A9B-BFD7-A135C6D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76CB6-31C6-4999-A2AF-9792910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1456D-7371-4222-9B79-DC955A56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29603-B128-465D-AD15-0F1869C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1A10-1D62-4DB6-8D33-8A73216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917DA-2344-406D-BF78-E9026285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99F2F-D157-4AF1-964E-0323EE58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C3FA4-92C3-4FBB-8C42-F451CC5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D35A0-5BD2-453E-867B-BAF8371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4161D-547E-4319-8894-8AD6F4CB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3399-6154-45C1-87CC-46BE63F4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06EF-B40D-4305-9426-D6329024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B4C9D-0489-42CC-A109-D7E88E68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C27A5D-0FDE-412B-AF1F-EAC529D4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CC30-3C9C-494D-889B-FBFBC9318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C5DA9F-91A5-439C-8423-BC41EC1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4FE8EC-D51D-4161-B637-35F7583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AC503-4B62-4B5A-88F0-9866A30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A5D5-EA1F-4964-87DB-9C2BD19D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1DF681-0C68-479C-8A70-3750B6F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618D8-A137-4E48-A4C0-82E2EA2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4C33F-E769-4892-9157-003EA54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6ECDA-29F7-4E26-9256-BF3621D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D91454-19EF-4CEA-B146-E95F638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F762-6165-4373-84F2-E0048D40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E6042-AEB4-43D3-A4C9-963A18857D5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A7ED-7E78-4FAF-AC1E-18FD5D48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8752B-13D3-41A7-8377-73656750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88077-ABFD-4A72-A7AA-40ED92B2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F3419-F125-4046-897A-278156F2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B70F7-E9DA-4ADC-B298-8C884600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74657-CB69-464E-95F5-4F80C950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26480-25DB-41E1-B09D-E2DBB64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5947-9234-47AA-A195-19220931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23003-E656-43C0-BB7B-9271D138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7005A-9331-46F5-8BD8-8F15705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884F5-A467-413E-907D-78CDD041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08B73-C6F0-4BD5-92CB-F3BCE6C5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D7C41-D1DF-4AE1-95C2-84DD4089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EDDA3-1418-4BD7-BFB4-D0F3FCD6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8EB2A-240A-4417-B9F1-76E8124A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EC72-3996-40C2-BD4B-D0C651D5330C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3DD3B-A74E-4B83-B8BA-09D1004C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C57F2-3106-47D6-B1D8-034F77E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BD89-0FC6-453F-82BC-CC4C4E6CF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422D86A-5F52-4165-8473-F1B8362775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2021-11-22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E5590-AC79-4F33-8509-AF7FE7BB9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54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19B59D-D59F-4786-8C04-7DB4606EA807}"/>
              </a:ext>
            </a:extLst>
          </p:cNvPr>
          <p:cNvSpPr txBox="1"/>
          <p:nvPr/>
        </p:nvSpPr>
        <p:spPr>
          <a:xfrm>
            <a:off x="2959837" y="2916258"/>
            <a:ext cx="6176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6000" spc="-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 프로젝트 발표</a:t>
            </a:r>
            <a:endParaRPr lang="ko-KR" altLang="en-US" sz="6000" spc="-300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AB327-E2B1-4D4A-A399-49B5888EE5A0}"/>
              </a:ext>
            </a:extLst>
          </p:cNvPr>
          <p:cNvSpPr/>
          <p:nvPr/>
        </p:nvSpPr>
        <p:spPr>
          <a:xfrm>
            <a:off x="1976120" y="2540000"/>
            <a:ext cx="8239760" cy="177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4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9735" y="968373"/>
            <a:ext cx="4772528" cy="4917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mtClean="0">
                <a:solidFill>
                  <a:prstClr val="white"/>
                </a:solidFill>
                <a:latin typeface="함초롬돋움"/>
                <a:ea typeface="함초롬돋움"/>
              </a:rPr>
              <a:t>ㄴ</a:t>
            </a:r>
            <a:endParaRPr lang="ko-KR" altLang="en-US" dirty="0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1170" y="1532363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1170" y="2210763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1170" y="2889163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1170" y="4245963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6586" y="1565319"/>
            <a:ext cx="854584" cy="36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함초롬돋움"/>
                <a:ea typeface="함초롬돋움"/>
              </a:rPr>
              <a:t>아이디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9947" y="2246800"/>
            <a:ext cx="12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mtClean="0">
                <a:solidFill>
                  <a:prstClr val="black"/>
                </a:solidFill>
                <a:latin typeface="함초롬돋움"/>
                <a:ea typeface="함초롬돋움"/>
              </a:rPr>
              <a:t>비밀번호</a:t>
            </a:r>
            <a:endParaRPr lang="ko-KR" altLang="en-US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4620" y="2922119"/>
            <a:ext cx="1706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mtClean="0">
                <a:solidFill>
                  <a:prstClr val="black"/>
                </a:solidFill>
                <a:latin typeface="함초롬돋움"/>
                <a:ea typeface="함초롬돋움"/>
              </a:rPr>
              <a:t>비밀번호 확인</a:t>
            </a:r>
            <a:endParaRPr lang="ko-KR" altLang="en-US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6586" y="3597438"/>
            <a:ext cx="854584" cy="36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prstClr val="black"/>
                </a:solidFill>
                <a:latin typeface="함초롬돋움"/>
                <a:ea typeface="함초롬돋움"/>
              </a:rPr>
              <a:t>이름</a:t>
            </a:r>
            <a:endParaRPr lang="ko-KR" altLang="en-US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6586" y="4272757"/>
            <a:ext cx="854584" cy="36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prstClr val="black"/>
                </a:solidFill>
                <a:latin typeface="함초롬돋움"/>
                <a:ea typeface="함초롬돋움"/>
              </a:rPr>
              <a:t>직책</a:t>
            </a:r>
            <a:endParaRPr lang="ko-KR" altLang="en-US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32713" y="4889367"/>
            <a:ext cx="3526571" cy="432054"/>
            <a:chOff x="4441690" y="4889367"/>
            <a:chExt cx="3526571" cy="432054"/>
          </a:xfrm>
        </p:grpSpPr>
        <p:sp>
          <p:nvSpPr>
            <p:cNvPr id="19" name="직사각형 18"/>
            <p:cNvSpPr/>
            <p:nvPr/>
          </p:nvSpPr>
          <p:spPr>
            <a:xfrm>
              <a:off x="4441690" y="4889367"/>
              <a:ext cx="1656207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수정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312054" y="4889367"/>
              <a:ext cx="1656207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취소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121170" y="3561942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99649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E5590-AC79-4F33-8509-AF7FE7BB9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19B59D-D59F-4786-8C04-7DB4606EA807}"/>
              </a:ext>
            </a:extLst>
          </p:cNvPr>
          <p:cNvSpPr txBox="1"/>
          <p:nvPr/>
        </p:nvSpPr>
        <p:spPr>
          <a:xfrm>
            <a:off x="4300748" y="2916258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2805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8573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포스 단말기 </a:t>
            </a:r>
            <a:r>
              <a:rPr lang="en-US" altLang="ko-KR" sz="4800" dirty="0" smtClean="0"/>
              <a:t>or PC</a:t>
            </a:r>
            <a:r>
              <a:rPr lang="ko-KR" altLang="en-US" sz="4800" dirty="0" smtClean="0"/>
              <a:t>방 </a:t>
            </a:r>
            <a:r>
              <a:rPr lang="ko-KR" altLang="en-US" sz="4800" dirty="0" err="1" smtClean="0"/>
              <a:t>선불결제기</a:t>
            </a:r>
            <a:endParaRPr lang="ko-KR" altLang="en-US" sz="4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045D09-A12F-42A9-84D2-82924C72CC02}"/>
              </a:ext>
            </a:extLst>
          </p:cNvPr>
          <p:cNvGrpSpPr/>
          <p:nvPr/>
        </p:nvGrpSpPr>
        <p:grpSpPr>
          <a:xfrm>
            <a:off x="7269099" y="2726243"/>
            <a:ext cx="4922901" cy="1397970"/>
            <a:chOff x="7283579" y="2836791"/>
            <a:chExt cx="4922901" cy="10655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3498C0-240B-4160-9BD9-07038D6A6065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745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1.  </a:t>
              </a:r>
              <a:r>
                <a:rPr lang="ko-KR" altLang="en-US" sz="16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클릭  시  메뉴  및  결제  여부  표시</a:t>
              </a:r>
              <a:endParaRPr lang="en-US" altLang="ko-KR" sz="16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 </a:t>
              </a:r>
              <a:r>
                <a:rPr lang="ko-KR" altLang="en-US" sz="1600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카드  결제는  키보드  입력으로  대체</a:t>
              </a:r>
              <a:endParaRPr lang="en-US" altLang="ko-KR" sz="16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AD92A18-61DA-4984-9178-A72F8BD4D17F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4922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이지체크 CS-273 포스시스템 (기존가입자)_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9" y="1884030"/>
            <a:ext cx="4006783" cy="400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37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9522" y="908685"/>
            <a:ext cx="7632954" cy="5040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897" y="4139338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7897" y="3645026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4156" y="3710938"/>
            <a:ext cx="854584" cy="36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함초롬돋움"/>
                <a:ea typeface="함초롬돋움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4619" y="4139338"/>
            <a:ext cx="1073659" cy="36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비밀번호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29916" y="4797171"/>
            <a:ext cx="1332166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916" y="5301234"/>
            <a:ext cx="1332166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9280" y="4829937"/>
            <a:ext cx="853440" cy="366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6885" y="5334000"/>
            <a:ext cx="1078230" cy="366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회원등록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95663" y="1196721"/>
            <a:ext cx="5400675" cy="2232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7037" y="213198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634696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9522" y="908685"/>
            <a:ext cx="7632954" cy="5040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1191" y="3598764"/>
            <a:ext cx="1656207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54641" y="1563564"/>
            <a:ext cx="3362757" cy="3789058"/>
            <a:chOff x="4054641" y="1563564"/>
            <a:chExt cx="3362757" cy="3789058"/>
          </a:xfrm>
        </p:grpSpPr>
        <p:sp>
          <p:nvSpPr>
            <p:cNvPr id="15" name="직사각형 14"/>
            <p:cNvSpPr/>
            <p:nvPr/>
          </p:nvSpPr>
          <p:spPr>
            <a:xfrm>
              <a:off x="5761191" y="1563564"/>
              <a:ext cx="1656207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61191" y="2241964"/>
              <a:ext cx="1656207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61191" y="2920364"/>
              <a:ext cx="1656207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61191" y="4277164"/>
              <a:ext cx="1656207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06607" y="1596520"/>
              <a:ext cx="854584" cy="36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>
                  <a:solidFill>
                    <a:prstClr val="black"/>
                  </a:solidFill>
                  <a:latin typeface="함초롬돋움"/>
                  <a:ea typeface="함초롬돋움"/>
                </a:rPr>
                <a:t>아이디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9968" y="2278001"/>
              <a:ext cx="12012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mtClean="0">
                  <a:solidFill>
                    <a:prstClr val="black"/>
                  </a:solidFill>
                  <a:latin typeface="함초롬돋움"/>
                  <a:ea typeface="함초롬돋움"/>
                </a:rPr>
                <a:t>비밀번호</a:t>
              </a:r>
              <a:endParaRPr lang="ko-KR" altLang="en-US" dirty="0">
                <a:solidFill>
                  <a:prstClr val="black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4641" y="2953320"/>
              <a:ext cx="1706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mtClean="0">
                  <a:solidFill>
                    <a:prstClr val="black"/>
                  </a:solidFill>
                  <a:latin typeface="함초롬돋움"/>
                  <a:ea typeface="함초롬돋움"/>
                </a:rPr>
                <a:t>비밀번호 확인</a:t>
              </a:r>
              <a:endParaRPr lang="ko-KR" altLang="en-US" dirty="0">
                <a:solidFill>
                  <a:prstClr val="black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06607" y="3628639"/>
              <a:ext cx="854584" cy="36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prstClr val="black"/>
                  </a:solidFill>
                  <a:latin typeface="함초롬돋움"/>
                  <a:ea typeface="함초롬돋움"/>
                </a:rPr>
                <a:t>이름</a:t>
              </a:r>
              <a:endParaRPr lang="ko-KR" altLang="en-US" dirty="0">
                <a:solidFill>
                  <a:prstClr val="black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6607" y="4303958"/>
              <a:ext cx="854584" cy="36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prstClr val="black"/>
                  </a:solidFill>
                  <a:latin typeface="함초롬돋움"/>
                  <a:ea typeface="함초롬돋움"/>
                </a:rPr>
                <a:t>직책</a:t>
              </a:r>
              <a:endParaRPr lang="ko-KR" altLang="en-US" dirty="0">
                <a:solidFill>
                  <a:prstClr val="black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67895" y="4920568"/>
              <a:ext cx="1656207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등록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528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9522" y="908685"/>
            <a:ext cx="7632954" cy="5040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39567" y="1268729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39567" y="2420874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39567" y="3573018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63720" y="1268729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63720" y="2420874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63720" y="3573018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7873" y="1268729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7873" y="2420874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7873" y="3573018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12026" y="1268729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12026" y="2420874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2026" y="3573018"/>
            <a:ext cx="1008126" cy="1008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08189" y="1268730"/>
            <a:ext cx="2016252" cy="4320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73522" y="3248977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주문정보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31401" y="159334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31401" y="274148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1401" y="3893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55554" y="159334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55554" y="274148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55554" y="3893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79706" y="1593341"/>
            <a:ext cx="816294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9706" y="2741485"/>
            <a:ext cx="816294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9706" y="3893629"/>
            <a:ext cx="816294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3861" y="1593341"/>
            <a:ext cx="819529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03861" y="2741485"/>
            <a:ext cx="819529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03861" y="3893629"/>
            <a:ext cx="819529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메뉴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39999" y="4726800"/>
            <a:ext cx="15372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카드결제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639567" y="5158800"/>
            <a:ext cx="15372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현금결제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24198" y="4726800"/>
            <a:ext cx="15372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결제취소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223765" y="5158800"/>
            <a:ext cx="15372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prstClr val="black"/>
                </a:solidFill>
                <a:latin typeface="함초롬돋움"/>
                <a:ea typeface="함초롬돋움"/>
              </a:rPr>
              <a:t>직원관리</a:t>
            </a:r>
            <a:endParaRPr lang="ko-KR" altLang="en-US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07964" y="5158800"/>
            <a:ext cx="15372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함초롬돋움"/>
                <a:ea typeface="함초롬돋움"/>
              </a:rPr>
              <a:t>종료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07964" y="4726800"/>
            <a:ext cx="15372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prstClr val="black"/>
                </a:solidFill>
                <a:latin typeface="함초롬돋움"/>
                <a:ea typeface="함초롬돋움"/>
              </a:rPr>
              <a:t>정산</a:t>
            </a:r>
            <a:endParaRPr lang="ko-KR" altLang="en-US" dirty="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77498" y="955674"/>
            <a:ext cx="546942" cy="246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로그아웃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09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9735" y="1851057"/>
            <a:ext cx="4772528" cy="315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mtClean="0">
                <a:solidFill>
                  <a:prstClr val="white"/>
                </a:solidFill>
                <a:latin typeface="함초롬돋움"/>
                <a:ea typeface="함초롬돋움"/>
              </a:rPr>
              <a:t>ㄴ</a:t>
            </a:r>
            <a:endParaRPr lang="ko-KR" altLang="en-US" dirty="0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97888" y="3173296"/>
            <a:ext cx="239622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tx1"/>
                </a:solidFill>
                <a:latin typeface="함초롬돋움"/>
                <a:ea typeface="함초롬돋움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함초롬돋움"/>
                <a:ea typeface="함초롬돋움"/>
              </a:rPr>
              <a:t>카드번호</a:t>
            </a:r>
            <a:r>
              <a:rPr lang="en-US" altLang="ko-KR" dirty="0" smtClean="0">
                <a:solidFill>
                  <a:schemeClr val="tx1"/>
                </a:solidFill>
                <a:latin typeface="함초롬돋움"/>
                <a:ea typeface="함초롬돋움"/>
              </a:rPr>
              <a:t>)</a:t>
            </a:r>
            <a:endParaRPr lang="ko-KR" altLang="en-US" dirty="0">
              <a:solidFill>
                <a:schemeClr val="tx1"/>
              </a:solidFill>
              <a:latin typeface="함초롬돋움"/>
              <a:ea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3484" y="3962267"/>
            <a:ext cx="1332166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  <a:latin typeface="함초롬돋움"/>
                <a:ea typeface="함초롬돋움"/>
              </a:rPr>
              <a:t>결제</a:t>
            </a:r>
            <a:endParaRPr lang="ko-KR" altLang="en-US" dirty="0">
              <a:solidFill>
                <a:schemeClr val="tx1"/>
              </a:solidFill>
              <a:latin typeface="함초롬돋움"/>
              <a:ea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2873" y="3962267"/>
            <a:ext cx="1332166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  <a:latin typeface="함초롬돋움"/>
                <a:ea typeface="함초롬돋움"/>
              </a:rPr>
              <a:t>취소</a:t>
            </a:r>
            <a:endParaRPr lang="ko-KR" altLang="en-US" dirty="0">
              <a:solidFill>
                <a:schemeClr val="tx1"/>
              </a:solidFill>
              <a:latin typeface="함초롬돋움"/>
              <a:ea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1518" y="244084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카드를 넣어주세요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39396" y="709119"/>
            <a:ext cx="323088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mtClean="0">
                <a:solidFill>
                  <a:prstClr val="white"/>
                </a:solidFill>
                <a:latin typeface="함초롬돋움"/>
                <a:ea typeface="함초롬돋움"/>
              </a:rPr>
              <a:t>ㄴ</a:t>
            </a:r>
            <a:endParaRPr lang="ko-KR" altLang="en-US" dirty="0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005936" y="1051251"/>
            <a:ext cx="2497800" cy="1449336"/>
            <a:chOff x="8005936" y="1113906"/>
            <a:chExt cx="2497800" cy="1449336"/>
          </a:xfrm>
        </p:grpSpPr>
        <p:sp>
          <p:nvSpPr>
            <p:cNvPr id="3" name="TextBox 2"/>
            <p:cNvSpPr txBox="1"/>
            <p:nvPr/>
          </p:nvSpPr>
          <p:spPr>
            <a:xfrm>
              <a:off x="8005936" y="1113906"/>
              <a:ext cx="2497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결제가 완료되었습니다</a:t>
              </a: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588753" y="2131188"/>
              <a:ext cx="1332166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확인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361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9735" y="1853165"/>
            <a:ext cx="4772528" cy="315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23189" y="2145413"/>
            <a:ext cx="3345618" cy="2567174"/>
            <a:chOff x="4423189" y="2496489"/>
            <a:chExt cx="3345618" cy="2567174"/>
          </a:xfrm>
        </p:grpSpPr>
        <p:sp>
          <p:nvSpPr>
            <p:cNvPr id="19" name="직사각형 18"/>
            <p:cNvSpPr/>
            <p:nvPr/>
          </p:nvSpPr>
          <p:spPr>
            <a:xfrm>
              <a:off x="4897888" y="2496489"/>
              <a:ext cx="2396221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총 금액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97888" y="3210323"/>
              <a:ext cx="2396221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받은 돈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97888" y="3920966"/>
              <a:ext cx="2396221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거스름돈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423189" y="4631609"/>
              <a:ext cx="3345618" cy="432054"/>
              <a:chOff x="4455358" y="4631609"/>
              <a:chExt cx="3345618" cy="43205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455358" y="4631609"/>
                <a:ext cx="1332166" cy="432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함초롬돋움"/>
                    <a:ea typeface="함초롬돋움"/>
                  </a:rPr>
                  <a:t>결제</a:t>
                </a:r>
                <a:endParaRPr lang="ko-KR" altLang="en-US" dirty="0">
                  <a:solidFill>
                    <a:schemeClr val="tx1"/>
                  </a:solidFill>
                  <a:latin typeface="함초롬돋움"/>
                  <a:ea typeface="함초롬돋움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68810" y="4631609"/>
                <a:ext cx="1332166" cy="4320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함초롬돋움"/>
                    <a:ea typeface="함초롬돋움"/>
                  </a:rPr>
                  <a:t>취소</a:t>
                </a:r>
                <a:endParaRPr lang="ko-KR" altLang="en-US" dirty="0">
                  <a:solidFill>
                    <a:schemeClr val="tx1"/>
                  </a:solidFill>
                  <a:latin typeface="함초롬돋움"/>
                  <a:ea typeface="함초롬돋움"/>
                </a:endParaRPr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7639396" y="709119"/>
            <a:ext cx="323088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mtClean="0">
                <a:solidFill>
                  <a:prstClr val="white"/>
                </a:solidFill>
                <a:latin typeface="함초롬돋움"/>
                <a:ea typeface="함초롬돋움"/>
              </a:rPr>
              <a:t>ㄴ</a:t>
            </a:r>
            <a:endParaRPr lang="ko-KR" altLang="en-US" dirty="0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005936" y="1051251"/>
            <a:ext cx="2497800" cy="1449336"/>
            <a:chOff x="8005936" y="1113906"/>
            <a:chExt cx="2497800" cy="1449336"/>
          </a:xfrm>
        </p:grpSpPr>
        <p:sp>
          <p:nvSpPr>
            <p:cNvPr id="12" name="TextBox 11"/>
            <p:cNvSpPr txBox="1"/>
            <p:nvPr/>
          </p:nvSpPr>
          <p:spPr>
            <a:xfrm>
              <a:off x="8005936" y="1113906"/>
              <a:ext cx="2497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결제가 완료되었습니다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588753" y="2131188"/>
              <a:ext cx="1332166" cy="432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  <a:latin typeface="함초롬돋움"/>
                  <a:ea typeface="함초롬돋움"/>
                </a:rPr>
                <a:t>확인</a:t>
              </a:r>
              <a:endParaRPr lang="ko-KR" altLang="en-US" dirty="0">
                <a:solidFill>
                  <a:schemeClr val="tx1"/>
                </a:solidFill>
                <a:latin typeface="함초롬돋움"/>
                <a:ea typeface="함초롬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24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9522" y="908685"/>
            <a:ext cx="7632954" cy="5040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err="1" smtClean="0">
                <a:solidFill>
                  <a:prstClr val="white"/>
                </a:solidFill>
                <a:latin typeface="함초롬돋움"/>
                <a:ea typeface="함초롬돋움"/>
              </a:rPr>
              <a:t>ㄷ</a:t>
            </a:r>
            <a:endParaRPr lang="ko-KR" altLang="en-US" dirty="0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3201" y="1452602"/>
            <a:ext cx="6705600" cy="3952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31958" y="1672389"/>
            <a:ext cx="806116" cy="288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6831" y="1672389"/>
            <a:ext cx="806116" cy="288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1704" y="1672389"/>
            <a:ext cx="806116" cy="288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81227" y="1672389"/>
            <a:ext cx="806116" cy="288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1958" y="2180935"/>
            <a:ext cx="6155385" cy="2932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63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9522" y="908685"/>
            <a:ext cx="7632954" cy="5040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3201" y="1452602"/>
            <a:ext cx="6705600" cy="3952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1485" y="1576137"/>
            <a:ext cx="4668252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 정보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등록일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최종 접속일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1485" y="2060620"/>
            <a:ext cx="4668252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 정보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등록일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최종 접속일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51485" y="2545103"/>
            <a:ext cx="4668252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 정보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등록일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최종 접속일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1485" y="3029586"/>
            <a:ext cx="4668252" cy="360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 정보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등록일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최종 접속일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48340" y="1576137"/>
            <a:ext cx="1456280" cy="360948"/>
            <a:chOff x="7748340" y="1576137"/>
            <a:chExt cx="1456280" cy="360948"/>
          </a:xfrm>
        </p:grpSpPr>
        <p:sp>
          <p:nvSpPr>
            <p:cNvPr id="14" name="직사각형 13"/>
            <p:cNvSpPr/>
            <p:nvPr/>
          </p:nvSpPr>
          <p:spPr>
            <a:xfrm>
              <a:off x="7748340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42886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748340" y="2060620"/>
            <a:ext cx="1456280" cy="360948"/>
            <a:chOff x="7748340" y="1576137"/>
            <a:chExt cx="1456280" cy="360948"/>
          </a:xfrm>
        </p:grpSpPr>
        <p:sp>
          <p:nvSpPr>
            <p:cNvPr id="23" name="직사각형 22"/>
            <p:cNvSpPr/>
            <p:nvPr/>
          </p:nvSpPr>
          <p:spPr>
            <a:xfrm>
              <a:off x="7748340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542886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48340" y="2545103"/>
            <a:ext cx="1456280" cy="360948"/>
            <a:chOff x="7748340" y="1576137"/>
            <a:chExt cx="1456280" cy="360948"/>
          </a:xfrm>
        </p:grpSpPr>
        <p:sp>
          <p:nvSpPr>
            <p:cNvPr id="26" name="직사각형 25"/>
            <p:cNvSpPr/>
            <p:nvPr/>
          </p:nvSpPr>
          <p:spPr>
            <a:xfrm>
              <a:off x="7748340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42886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748340" y="3029586"/>
            <a:ext cx="1456280" cy="360948"/>
            <a:chOff x="7748340" y="1576137"/>
            <a:chExt cx="1456280" cy="360948"/>
          </a:xfrm>
        </p:grpSpPr>
        <p:sp>
          <p:nvSpPr>
            <p:cNvPr id="29" name="직사각형 28"/>
            <p:cNvSpPr/>
            <p:nvPr/>
          </p:nvSpPr>
          <p:spPr>
            <a:xfrm>
              <a:off x="7748340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542886" y="1576137"/>
              <a:ext cx="661734" cy="360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990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9CA17"/>
      </a:accent1>
      <a:accent2>
        <a:srgbClr val="F3A800"/>
      </a:accent2>
      <a:accent3>
        <a:srgbClr val="A45F04"/>
      </a:accent3>
      <a:accent4>
        <a:srgbClr val="D4C1BA"/>
      </a:accent4>
      <a:accent5>
        <a:srgbClr val="98807C"/>
      </a:accent5>
      <a:accent6>
        <a:srgbClr val="63514D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153</Words>
  <Application>Microsoft Office PowerPoint</Application>
  <PresentationFormat>와이드스크린</PresentationFormat>
  <Paragraphs>87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 Nova</vt:lpstr>
      <vt:lpstr>나눔스퀘어</vt:lpstr>
      <vt:lpstr>나눔스퀘어 Bold</vt:lpstr>
      <vt:lpstr>나눔스퀘어 Light</vt:lpstr>
      <vt:lpstr>맑은 고딕</vt:lpstr>
      <vt:lpstr>함초롬돋움</vt:lpstr>
      <vt:lpstr>Arial</vt:lpstr>
      <vt:lpstr>Office 테마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401ST000</cp:lastModifiedBy>
  <cp:revision>52</cp:revision>
  <dcterms:created xsi:type="dcterms:W3CDTF">2020-04-20T01:06:09Z</dcterms:created>
  <dcterms:modified xsi:type="dcterms:W3CDTF">2021-11-22T00:54:43Z</dcterms:modified>
</cp:coreProperties>
</file>