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2" r:id="rId1"/>
  </p:sldMasterIdLst>
  <p:sldIdLst>
    <p:sldId id="256" r:id="rId2"/>
    <p:sldId id="257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9" r:id="rId15"/>
    <p:sldId id="268" r:id="rId16"/>
    <p:sldId id="270" r:id="rId17"/>
    <p:sldId id="277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Incident</a:t>
            </a:r>
            <a:r>
              <a:rPr lang="en-US" baseline="0" dirty="0"/>
              <a:t> Type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Phishing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12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0E-4A97-9745-82B5FEAD04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Compliant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E-4A97-9745-82B5FEAD0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1993896"/>
        <c:axId val="870543032"/>
      </c:lineChart>
      <c:catAx>
        <c:axId val="82199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70543032"/>
        <c:crosses val="autoZero"/>
        <c:auto val="1"/>
        <c:lblAlgn val="ctr"/>
        <c:lblOffset val="100"/>
        <c:noMultiLvlLbl val="0"/>
      </c:catAx>
      <c:valAx>
        <c:axId val="870543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21993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Security Incidents Over</a:t>
            </a:r>
            <a:r>
              <a:rPr lang="en-US" baseline="0" dirty="0"/>
              <a:t>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Security Incidents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11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6-4B4F-9584-DF4A280A1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329816"/>
        <c:axId val="665327848"/>
      </c:lineChart>
      <c:catAx>
        <c:axId val="66532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665327848"/>
        <c:crosses val="autoZero"/>
        <c:auto val="1"/>
        <c:lblAlgn val="ctr"/>
        <c:lblOffset val="100"/>
        <c:noMultiLvlLbl val="0"/>
      </c:catAx>
      <c:valAx>
        <c:axId val="665327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66532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Impact Types over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Confidentiality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29-4882-AECA-CA61727E85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Integrity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12</c:v>
                </c:pt>
                <c:pt idx="2">
                  <c:v>8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29-4882-AECA-CA61727E85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Availability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29-4882-AECA-CA61727E85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0284104"/>
        <c:axId val="860280824"/>
      </c:lineChart>
      <c:catAx>
        <c:axId val="86028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60280824"/>
        <c:crosses val="autoZero"/>
        <c:auto val="1"/>
        <c:lblAlgn val="ctr"/>
        <c:lblOffset val="100"/>
        <c:noMultiLvlLbl val="0"/>
      </c:catAx>
      <c:valAx>
        <c:axId val="86028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60284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49"/>
            <a:ext cx="12192000" cy="6861849"/>
          </a:xfrm>
          <a:prstGeom prst="rect">
            <a:avLst/>
          </a:prstGeom>
        </p:spPr>
      </p:pic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04160"/>
            <a:ext cx="12196763" cy="1253839"/>
          </a:xfrm>
          <a:solidFill>
            <a:srgbClr val="375172">
              <a:alpha val="49804"/>
            </a:srgbClr>
          </a:solidFill>
        </p:spPr>
        <p:txBody>
          <a:bodyPr lIns="252000" anchor="ctr">
            <a:normAutofit/>
          </a:bodyPr>
          <a:lstStyle>
            <a:lvl1pPr marL="0" indent="0" algn="ctr">
              <a:buNone/>
              <a:defRPr sz="6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titel på præsentation her</a:t>
            </a:r>
          </a:p>
        </p:txBody>
      </p:sp>
      <p:sp>
        <p:nvSpPr>
          <p:cNvPr id="10" name="Rektangel 9"/>
          <p:cNvSpPr/>
          <p:nvPr/>
        </p:nvSpPr>
        <p:spPr>
          <a:xfrm>
            <a:off x="0" y="5586160"/>
            <a:ext cx="121968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890" y="450405"/>
            <a:ext cx="2764542" cy="899162"/>
          </a:xfrm>
          <a:prstGeom prst="rect">
            <a:avLst/>
          </a:prstGeom>
        </p:spPr>
      </p:pic>
      <p:sp>
        <p:nvSpPr>
          <p:cNvPr id="9" name="Pladsholder til tekst 11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391104" y="5995264"/>
            <a:ext cx="1253839" cy="47163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Skriv klassificering her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48" name="Rektangel 47"/>
          <p:cNvSpPr/>
          <p:nvPr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ktangel 48"/>
          <p:cNvSpPr/>
          <p:nvPr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ktangel 49"/>
          <p:cNvSpPr/>
          <p:nvPr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/>
          <p:cNvSpPr/>
          <p:nvPr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/>
          <p:cNvSpPr/>
          <p:nvPr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ktangel 52"/>
          <p:cNvSpPr/>
          <p:nvPr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ktangel 53"/>
          <p:cNvSpPr/>
          <p:nvPr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ktangel 54"/>
          <p:cNvSpPr/>
          <p:nvPr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/>
          <p:cNvSpPr/>
          <p:nvPr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/>
          <p:cNvSpPr/>
          <p:nvPr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ktangel 57"/>
          <p:cNvSpPr/>
          <p:nvPr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/>
          <p:cNvSpPr/>
          <p:nvPr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3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farvede 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11350"/>
            <a:ext cx="3240000" cy="3960000"/>
          </a:xfrm>
          <a:solidFill>
            <a:srgbClr val="375172"/>
          </a:solidFill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 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6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76000" y="1911350"/>
            <a:ext cx="3240000" cy="396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2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7" name="Pladsholder til tekst 14"/>
          <p:cNvSpPr>
            <a:spLocks noGrp="1"/>
          </p:cNvSpPr>
          <p:nvPr>
            <p:ph type="body" sz="quarter" idx="15" hasCustomPrompt="1"/>
          </p:nvPr>
        </p:nvSpPr>
        <p:spPr>
          <a:xfrm>
            <a:off x="8113800" y="1911350"/>
            <a:ext cx="3240000" cy="396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3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271120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rems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841340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3" name="Pladsholder til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2567494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4" name="Pladsholder til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293648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5" name="Pladsholder til tekst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28800" y="4019802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6" name="Pladsholder til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4745956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7" name="Pladsholder til tekst 11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0" y="5472108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24" name="Pladsholder til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244" y="1798706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indent="0" algn="ctr">
              <a:buNone/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Nr.</a:t>
            </a:r>
          </a:p>
        </p:txBody>
      </p:sp>
      <p:sp>
        <p:nvSpPr>
          <p:cNvPr id="25" name="Pladsholder til tekst 5"/>
          <p:cNvSpPr>
            <a:spLocks noGrp="1"/>
          </p:cNvSpPr>
          <p:nvPr>
            <p:ph type="body" sz="quarter" idx="20" hasCustomPrompt="1"/>
          </p:nvPr>
        </p:nvSpPr>
        <p:spPr>
          <a:xfrm>
            <a:off x="877244" y="2545871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26" name="Pladsholder til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877244" y="3293530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27" name="Pladsholder til tekst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244" y="3985293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28" name="Pladsholder til tekst 5"/>
          <p:cNvSpPr>
            <a:spLocks noGrp="1"/>
          </p:cNvSpPr>
          <p:nvPr>
            <p:ph type="body" sz="quarter" idx="23" hasCustomPrompt="1"/>
          </p:nvPr>
        </p:nvSpPr>
        <p:spPr>
          <a:xfrm>
            <a:off x="877244" y="4744317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29" name="Pladsholder til tekst 5"/>
          <p:cNvSpPr>
            <a:spLocks noGrp="1"/>
          </p:cNvSpPr>
          <p:nvPr>
            <p:ph type="body" sz="quarter" idx="24" hasCustomPrompt="1"/>
          </p:nvPr>
        </p:nvSpPr>
        <p:spPr>
          <a:xfrm>
            <a:off x="877244" y="5453726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3537759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rems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8" name="Pladsholder til tekst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06420" y="2269395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4" name="Pladsholder til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06419" y="3405805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5" name="Pladsholder til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7753270" y="2282429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0" name="Pladsholder til tekst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53271" y="4542215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1" name="Pladsholder til tekst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53270" y="3429765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2" name="Pladsholder til tekst 17"/>
          <p:cNvSpPr>
            <a:spLocks noGrp="1"/>
          </p:cNvSpPr>
          <p:nvPr>
            <p:ph type="body" sz="quarter" idx="18" hasCustomPrompt="1"/>
          </p:nvPr>
        </p:nvSpPr>
        <p:spPr>
          <a:xfrm>
            <a:off x="2174838" y="4542215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863601" y="2100407"/>
            <a:ext cx="900000" cy="900112"/>
          </a:xfrm>
          <a:prstGeom prst="ellipse">
            <a:avLst/>
          </a:prstGeom>
          <a:solidFill>
            <a:srgbClr val="B0A394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26" name="Pladsholder til tekst 5"/>
          <p:cNvSpPr>
            <a:spLocks noGrp="1"/>
          </p:cNvSpPr>
          <p:nvPr>
            <p:ph type="body" sz="quarter" idx="20" hasCustomPrompt="1"/>
          </p:nvPr>
        </p:nvSpPr>
        <p:spPr>
          <a:xfrm>
            <a:off x="863601" y="3207577"/>
            <a:ext cx="900000" cy="900112"/>
          </a:xfrm>
          <a:prstGeom prst="ellipse">
            <a:avLst/>
          </a:prstGeom>
          <a:solidFill>
            <a:schemeClr val="accent3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3" name="Pladsholder til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863601" y="4338111"/>
            <a:ext cx="900000" cy="900112"/>
          </a:xfrm>
          <a:prstGeom prst="ellipse">
            <a:avLst/>
          </a:prstGeom>
          <a:solidFill>
            <a:srgbClr val="C7858F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4" name="Pladsholder til tekst 5"/>
          <p:cNvSpPr>
            <a:spLocks noGrp="1"/>
          </p:cNvSpPr>
          <p:nvPr>
            <p:ph type="body" sz="quarter" idx="22" hasCustomPrompt="1"/>
          </p:nvPr>
        </p:nvSpPr>
        <p:spPr>
          <a:xfrm>
            <a:off x="6441347" y="2095517"/>
            <a:ext cx="900000" cy="900112"/>
          </a:xfrm>
          <a:prstGeom prst="ellipse">
            <a:avLst/>
          </a:prstGeom>
          <a:solidFill>
            <a:schemeClr val="accent4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5" name="Pladsholder til tekst 5"/>
          <p:cNvSpPr>
            <a:spLocks noGrp="1"/>
          </p:cNvSpPr>
          <p:nvPr>
            <p:ph type="body" sz="quarter" idx="23" hasCustomPrompt="1"/>
          </p:nvPr>
        </p:nvSpPr>
        <p:spPr>
          <a:xfrm>
            <a:off x="6441347" y="3207577"/>
            <a:ext cx="900000" cy="900112"/>
          </a:xfrm>
          <a:prstGeom prst="ellipse">
            <a:avLst/>
          </a:prstGeom>
          <a:solidFill>
            <a:schemeClr val="accent5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6" name="Pladsholder til tekst 5"/>
          <p:cNvSpPr>
            <a:spLocks noGrp="1"/>
          </p:cNvSpPr>
          <p:nvPr>
            <p:ph type="body" sz="quarter" idx="24" hasCustomPrompt="1"/>
          </p:nvPr>
        </p:nvSpPr>
        <p:spPr>
          <a:xfrm>
            <a:off x="6441347" y="4338111"/>
            <a:ext cx="900000" cy="900112"/>
          </a:xfrm>
          <a:prstGeom prst="ellipse">
            <a:avLst/>
          </a:prstGeom>
          <a:solidFill>
            <a:schemeClr val="accent6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413104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y, what, 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62150"/>
            <a:ext cx="3240000" cy="3959225"/>
          </a:xfrm>
          <a:prstGeom prst="homePlate">
            <a:avLst>
              <a:gd name="adj" fmla="val 9489"/>
            </a:avLst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2" name="Pladsholder til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8113800" y="1961081"/>
            <a:ext cx="3240000" cy="395922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6" hasCustomPrompt="1"/>
          </p:nvPr>
        </p:nvSpPr>
        <p:spPr>
          <a:xfrm>
            <a:off x="4476000" y="1961080"/>
            <a:ext cx="3240000" cy="3959225"/>
          </a:xfrm>
          <a:prstGeom prst="homePlate">
            <a:avLst>
              <a:gd name="adj" fmla="val 9489"/>
            </a:avLst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12797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811590" y="2060848"/>
            <a:ext cx="1800225" cy="3960000"/>
          </a:xfrm>
          <a:solidFill>
            <a:srgbClr val="D0D0D0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a-DK" dirty="0"/>
              <a:t>1 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7" name="Pladsholder til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2997087" y="2060848"/>
            <a:ext cx="1800225" cy="3960000"/>
          </a:xfrm>
          <a:solidFill>
            <a:srgbClr val="D0D0D0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a-DK" dirty="0"/>
              <a:t>2 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8" name="Pladsholder til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5182584" y="2060848"/>
            <a:ext cx="1800225" cy="3960000"/>
          </a:xfrm>
          <a:solidFill>
            <a:srgbClr val="D0D0D0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a-DK" dirty="0"/>
              <a:t>3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21" name="Pladsholder til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7368081" y="2060848"/>
            <a:ext cx="1800225" cy="3960000"/>
          </a:xfrm>
          <a:solidFill>
            <a:srgbClr val="D0D0D0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a-DK" dirty="0"/>
              <a:t>4 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22" name="Pladsholder til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9553575" y="2060848"/>
            <a:ext cx="1800225" cy="3960000"/>
          </a:xfrm>
          <a:solidFill>
            <a:srgbClr val="D0D0D0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a-DK" dirty="0"/>
              <a:t>5 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27" name="Pladsholder til tekst 26"/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2457151" y="2258848"/>
            <a:ext cx="648000" cy="252000"/>
          </a:xfrm>
          <a:prstGeom prst="flowChartExtra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31" name="Pladsholder til tekst 26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4644532" y="2258848"/>
            <a:ext cx="648000" cy="252000"/>
          </a:xfrm>
          <a:prstGeom prst="flowChartExtra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32" name="Pladsholder til tekst 26"/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6831913" y="2258848"/>
            <a:ext cx="648000" cy="252000"/>
          </a:xfrm>
          <a:prstGeom prst="flowChartExtra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33" name="Pladsholder til tekst 26"/>
          <p:cNvSpPr>
            <a:spLocks noGrp="1"/>
          </p:cNvSpPr>
          <p:nvPr>
            <p:ph type="body" sz="quarter" idx="25" hasCustomPrompt="1"/>
          </p:nvPr>
        </p:nvSpPr>
        <p:spPr>
          <a:xfrm rot="5400000">
            <a:off x="9019293" y="2258848"/>
            <a:ext cx="648000" cy="252000"/>
          </a:xfrm>
          <a:prstGeom prst="flowChartExtra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5124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20" name="Pladsholder til tekst 6"/>
          <p:cNvSpPr>
            <a:spLocks noGrp="1"/>
          </p:cNvSpPr>
          <p:nvPr>
            <p:ph type="body" sz="quarter" idx="18" hasCustomPrompt="1"/>
          </p:nvPr>
        </p:nvSpPr>
        <p:spPr>
          <a:xfrm>
            <a:off x="3017043" y="1992586"/>
            <a:ext cx="1800225" cy="720725"/>
          </a:xfrm>
          <a:prstGeom prst="homePlate">
            <a:avLst>
              <a:gd name="adj" fmla="val 21970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27" name="Pladsholder til tekst 26"/>
          <p:cNvSpPr>
            <a:spLocks noGrp="1"/>
          </p:cNvSpPr>
          <p:nvPr>
            <p:ph type="body" sz="quarter" idx="22" hasCustomPrompt="1"/>
          </p:nvPr>
        </p:nvSpPr>
        <p:spPr>
          <a:xfrm>
            <a:off x="3037724" y="3067050"/>
            <a:ext cx="1800225" cy="288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375172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8" name="Pladsholder til tekst 26"/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067050"/>
            <a:ext cx="1800225" cy="288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375172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9" name="Pladsholder til tekst 26"/>
          <p:cNvSpPr>
            <a:spLocks noGrp="1"/>
          </p:cNvSpPr>
          <p:nvPr>
            <p:ph type="body" sz="quarter" idx="24" hasCustomPrompt="1"/>
          </p:nvPr>
        </p:nvSpPr>
        <p:spPr>
          <a:xfrm>
            <a:off x="5195887" y="3092896"/>
            <a:ext cx="1800225" cy="288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375172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0" name="Pladsholder til tekst 26"/>
          <p:cNvSpPr>
            <a:spLocks noGrp="1"/>
          </p:cNvSpPr>
          <p:nvPr>
            <p:ph type="body" sz="quarter" idx="25" hasCustomPrompt="1"/>
          </p:nvPr>
        </p:nvSpPr>
        <p:spPr>
          <a:xfrm>
            <a:off x="7418347" y="3092896"/>
            <a:ext cx="1800225" cy="288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375172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1" name="Pladsholder til tekst 26"/>
          <p:cNvSpPr>
            <a:spLocks noGrp="1"/>
          </p:cNvSpPr>
          <p:nvPr>
            <p:ph type="body" sz="quarter" idx="26" hasCustomPrompt="1"/>
          </p:nvPr>
        </p:nvSpPr>
        <p:spPr>
          <a:xfrm>
            <a:off x="9640807" y="3092896"/>
            <a:ext cx="1800225" cy="288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375172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16" name="Pladsholder til tekst 6"/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1992586"/>
            <a:ext cx="1800225" cy="720725"/>
          </a:xfrm>
          <a:prstGeom prst="homePlate">
            <a:avLst>
              <a:gd name="adj" fmla="val 21970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7" name="Pladsholder til tekst 6"/>
          <p:cNvSpPr>
            <a:spLocks noGrp="1"/>
          </p:cNvSpPr>
          <p:nvPr>
            <p:ph type="body" sz="quarter" idx="28" hasCustomPrompt="1"/>
          </p:nvPr>
        </p:nvSpPr>
        <p:spPr>
          <a:xfrm>
            <a:off x="5195886" y="1984782"/>
            <a:ext cx="1800225" cy="720725"/>
          </a:xfrm>
          <a:prstGeom prst="homePlate">
            <a:avLst>
              <a:gd name="adj" fmla="val 21970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8" name="Pladsholder til tekst 6"/>
          <p:cNvSpPr>
            <a:spLocks noGrp="1"/>
          </p:cNvSpPr>
          <p:nvPr>
            <p:ph type="body" sz="quarter" idx="29" hasCustomPrompt="1"/>
          </p:nvPr>
        </p:nvSpPr>
        <p:spPr>
          <a:xfrm>
            <a:off x="7418347" y="1967387"/>
            <a:ext cx="1800225" cy="720725"/>
          </a:xfrm>
          <a:prstGeom prst="homePlate">
            <a:avLst>
              <a:gd name="adj" fmla="val 21970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9" name="Pladsholder til tekst 6"/>
          <p:cNvSpPr>
            <a:spLocks noGrp="1"/>
          </p:cNvSpPr>
          <p:nvPr>
            <p:ph type="body" sz="quarter" idx="30" hasCustomPrompt="1"/>
          </p:nvPr>
        </p:nvSpPr>
        <p:spPr>
          <a:xfrm>
            <a:off x="9640807" y="1992587"/>
            <a:ext cx="1800225" cy="720725"/>
          </a:xfrm>
          <a:prstGeom prst="homePlate">
            <a:avLst>
              <a:gd name="adj" fmla="val 21970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</p:spTree>
    <p:extLst>
      <p:ext uri="{BB962C8B-B14F-4D97-AF65-F5344CB8AC3E}">
        <p14:creationId xmlns:p14="http://schemas.microsoft.com/office/powerpoint/2010/main" val="359658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6"/>
          <p:cNvSpPr>
            <a:spLocks noGrp="1"/>
          </p:cNvSpPr>
          <p:nvPr>
            <p:ph sz="quarter" idx="25" hasCustomPrompt="1"/>
          </p:nvPr>
        </p:nvSpPr>
        <p:spPr>
          <a:xfrm>
            <a:off x="99572" y="3514590"/>
            <a:ext cx="11844000" cy="18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8" name="Pladsholder til tekst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0686" y="2223031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4" name="Pladsholder til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4364829" y="2223031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5" name="Pladsholder til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8193541" y="2223031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0" name="Pladsholder til tekst 17"/>
          <p:cNvSpPr>
            <a:spLocks noGrp="1"/>
          </p:cNvSpPr>
          <p:nvPr>
            <p:ph type="body" sz="quarter" idx="16" hasCustomPrompt="1"/>
          </p:nvPr>
        </p:nvSpPr>
        <p:spPr>
          <a:xfrm>
            <a:off x="10145676" y="4314393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1" name="Pladsholder til tekst 17"/>
          <p:cNvSpPr>
            <a:spLocks noGrp="1"/>
          </p:cNvSpPr>
          <p:nvPr>
            <p:ph type="body" sz="quarter" idx="17" hasCustomPrompt="1"/>
          </p:nvPr>
        </p:nvSpPr>
        <p:spPr>
          <a:xfrm>
            <a:off x="6324600" y="4314393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2" name="Pladsholder til tekst 17"/>
          <p:cNvSpPr>
            <a:spLocks noGrp="1"/>
          </p:cNvSpPr>
          <p:nvPr>
            <p:ph type="body" sz="quarter" idx="18" hasCustomPrompt="1"/>
          </p:nvPr>
        </p:nvSpPr>
        <p:spPr>
          <a:xfrm>
            <a:off x="2489049" y="4314393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879480" y="3083424"/>
            <a:ext cx="900000" cy="900112"/>
          </a:xfrm>
          <a:prstGeom prst="ellipse">
            <a:avLst/>
          </a:prstGeom>
          <a:solidFill>
            <a:srgbClr val="B0A394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26" name="Pladsholder til tekst 5"/>
          <p:cNvSpPr>
            <a:spLocks noGrp="1"/>
          </p:cNvSpPr>
          <p:nvPr>
            <p:ph type="body" sz="quarter" idx="20" hasCustomPrompt="1"/>
          </p:nvPr>
        </p:nvSpPr>
        <p:spPr>
          <a:xfrm>
            <a:off x="2782920" y="3131742"/>
            <a:ext cx="900000" cy="900112"/>
          </a:xfrm>
          <a:prstGeom prst="ellipse">
            <a:avLst/>
          </a:prstGeom>
          <a:solidFill>
            <a:schemeClr val="accent3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3" name="Pladsholder til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3623" y="3083424"/>
            <a:ext cx="900000" cy="900112"/>
          </a:xfrm>
          <a:prstGeom prst="ellipse">
            <a:avLst/>
          </a:prstGeom>
          <a:solidFill>
            <a:srgbClr val="C7858F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4" name="Pladsholder til tekst 5"/>
          <p:cNvSpPr>
            <a:spLocks noGrp="1"/>
          </p:cNvSpPr>
          <p:nvPr>
            <p:ph type="body" sz="quarter" idx="22" hasCustomPrompt="1"/>
          </p:nvPr>
        </p:nvSpPr>
        <p:spPr>
          <a:xfrm>
            <a:off x="6613394" y="3083424"/>
            <a:ext cx="900000" cy="900112"/>
          </a:xfrm>
          <a:prstGeom prst="ellipse">
            <a:avLst/>
          </a:prstGeom>
          <a:solidFill>
            <a:schemeClr val="accent4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5" name="Pladsholder til tekst 5"/>
          <p:cNvSpPr>
            <a:spLocks noGrp="1"/>
          </p:cNvSpPr>
          <p:nvPr>
            <p:ph type="body" sz="quarter" idx="23" hasCustomPrompt="1"/>
          </p:nvPr>
        </p:nvSpPr>
        <p:spPr>
          <a:xfrm>
            <a:off x="8496810" y="3083424"/>
            <a:ext cx="900000" cy="900112"/>
          </a:xfrm>
          <a:prstGeom prst="ellipse">
            <a:avLst/>
          </a:prstGeom>
          <a:solidFill>
            <a:schemeClr val="accent5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6" name="Pladsholder til tekst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18962" y="3083424"/>
            <a:ext cx="900000" cy="900112"/>
          </a:xfrm>
          <a:prstGeom prst="ellipse">
            <a:avLst/>
          </a:prstGeom>
          <a:solidFill>
            <a:schemeClr val="accent6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</p:spTree>
    <p:extLst>
      <p:ext uri="{BB962C8B-B14F-4D97-AF65-F5344CB8AC3E}">
        <p14:creationId xmlns:p14="http://schemas.microsoft.com/office/powerpoint/2010/main" val="2994203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Pladsholder til billede 5"/>
          <p:cNvSpPr>
            <a:spLocks noGrp="1"/>
          </p:cNvSpPr>
          <p:nvPr>
            <p:ph type="pic" sz="quarter" idx="12"/>
          </p:nvPr>
        </p:nvSpPr>
        <p:spPr>
          <a:xfrm>
            <a:off x="838200" y="1809750"/>
            <a:ext cx="10515600" cy="4320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9013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dholdsobjekt -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3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 marL="3657600" indent="0">
              <a:buNone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27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indholdsobjekter -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Skriv underoverskrift her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00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Skriv underoverskrift her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00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1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04160"/>
            <a:ext cx="12196763" cy="1253839"/>
          </a:xfrm>
          <a:solidFill>
            <a:srgbClr val="375172">
              <a:alpha val="49804"/>
            </a:srgbClr>
          </a:solidFill>
        </p:spPr>
        <p:txBody>
          <a:bodyPr lIns="252000" anchor="ctr">
            <a:noAutofit/>
          </a:bodyPr>
          <a:lstStyle>
            <a:lvl1pPr marL="0" indent="0" algn="ctr">
              <a:buNone/>
              <a:defRPr sz="6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titel på præsentation her</a:t>
            </a:r>
          </a:p>
        </p:txBody>
      </p:sp>
      <p:sp>
        <p:nvSpPr>
          <p:cNvPr id="10" name="Rektangel 9"/>
          <p:cNvSpPr/>
          <p:nvPr/>
        </p:nvSpPr>
        <p:spPr>
          <a:xfrm>
            <a:off x="0" y="5586160"/>
            <a:ext cx="121968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430086"/>
            <a:ext cx="2882900" cy="939800"/>
          </a:xfrm>
          <a:prstGeom prst="rect">
            <a:avLst/>
          </a:prstGeom>
        </p:spPr>
      </p:pic>
      <p:sp>
        <p:nvSpPr>
          <p:cNvPr id="11" name="Pladsholder til tekst 11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391104" y="5995264"/>
            <a:ext cx="1253839" cy="47163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Skriv klassificering her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/>
        </p:nvSpPr>
        <p:spPr>
          <a:xfrm>
            <a:off x="12468707" y="-51264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575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sobjekter -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a-DK" dirty="0"/>
              <a:t>Skriv overskrift her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3240000" cy="4320000"/>
          </a:xfrm>
          <a:noFill/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000">
                <a:solidFill>
                  <a:schemeClr val="tx2"/>
                </a:solidFill>
              </a:defRPr>
            </a:lvl6pPr>
            <a:lvl7pPr>
              <a:defRPr/>
            </a:lvl7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476000" y="1825625"/>
            <a:ext cx="3240000" cy="4320000"/>
          </a:xfrm>
          <a:noFill/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000">
                <a:solidFill>
                  <a:schemeClr val="tx2"/>
                </a:solidFill>
              </a:defRPr>
            </a:lvl6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  <p:sp>
        <p:nvSpPr>
          <p:cNvPr id="9" name="Pladsholder til indhold 2"/>
          <p:cNvSpPr>
            <a:spLocks noGrp="1"/>
          </p:cNvSpPr>
          <p:nvPr>
            <p:ph sz="half" idx="14" hasCustomPrompt="1"/>
          </p:nvPr>
        </p:nvSpPr>
        <p:spPr>
          <a:xfrm>
            <a:off x="8113800" y="1825625"/>
            <a:ext cx="3240000" cy="4320000"/>
          </a:xfrm>
          <a:noFill/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000">
                <a:solidFill>
                  <a:schemeClr val="tx2"/>
                </a:solidFill>
              </a:defRPr>
            </a:lvl6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</p:spTree>
    <p:extLst>
      <p:ext uri="{BB962C8B-B14F-4D97-AF65-F5344CB8AC3E}">
        <p14:creationId xmlns:p14="http://schemas.microsoft.com/office/powerpoint/2010/main" val="200763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farvede bokse, 4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1" name="Pladsholder til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3569266" y="2042597"/>
            <a:ext cx="2340000" cy="39600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4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2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9" name="Pladsholder til tekst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2042597"/>
            <a:ext cx="2340000" cy="3960000"/>
          </a:xfrm>
          <a:prstGeom prst="roundRect">
            <a:avLst>
              <a:gd name="adj" fmla="val 5697"/>
            </a:avLst>
          </a:prstGeom>
          <a:noFill/>
          <a:ln>
            <a:solidFill>
              <a:srgbClr val="FFC745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1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3" name="Pladsholder til tekst 11"/>
          <p:cNvSpPr>
            <a:spLocks noGrp="1"/>
          </p:cNvSpPr>
          <p:nvPr>
            <p:ph type="body" sz="quarter" idx="21" hasCustomPrompt="1"/>
          </p:nvPr>
        </p:nvSpPr>
        <p:spPr>
          <a:xfrm>
            <a:off x="6300332" y="2042597"/>
            <a:ext cx="2340000" cy="39600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5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3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4" name="Pladsholder til tekst 11"/>
          <p:cNvSpPr>
            <a:spLocks noGrp="1"/>
          </p:cNvSpPr>
          <p:nvPr>
            <p:ph type="body" sz="quarter" idx="22" hasCustomPrompt="1"/>
          </p:nvPr>
        </p:nvSpPr>
        <p:spPr>
          <a:xfrm>
            <a:off x="9031399" y="2042597"/>
            <a:ext cx="2340000" cy="39600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4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2193505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farvede bokse,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01232" y="2410523"/>
            <a:ext cx="2340000" cy="36000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3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0" name="Pladsholder til tekst 11"/>
          <p:cNvSpPr>
            <a:spLocks noGrp="1"/>
          </p:cNvSpPr>
          <p:nvPr>
            <p:ph type="body" sz="quarter" idx="18" hasCustomPrompt="1"/>
          </p:nvPr>
        </p:nvSpPr>
        <p:spPr>
          <a:xfrm>
            <a:off x="3581399" y="365126"/>
            <a:ext cx="7777801" cy="1722438"/>
          </a:xfrm>
          <a:prstGeom prst="roundRect">
            <a:avLst>
              <a:gd name="adj" fmla="val 569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8" name="Pladsholder til tekst 11"/>
          <p:cNvSpPr>
            <a:spLocks noGrp="1"/>
          </p:cNvSpPr>
          <p:nvPr>
            <p:ph type="body" sz="quarter" idx="21" hasCustomPrompt="1"/>
          </p:nvPr>
        </p:nvSpPr>
        <p:spPr>
          <a:xfrm>
            <a:off x="3581399" y="2410523"/>
            <a:ext cx="7777801" cy="3600000"/>
          </a:xfrm>
          <a:prstGeom prst="roundRect">
            <a:avLst>
              <a:gd name="adj" fmla="val 5697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22" hasCustomPrompt="1"/>
          </p:nvPr>
        </p:nvSpPr>
        <p:spPr>
          <a:xfrm>
            <a:off x="1001232" y="365126"/>
            <a:ext cx="2340000" cy="1722438"/>
          </a:xfrm>
          <a:prstGeom prst="roundRect">
            <a:avLst>
              <a:gd name="adj" fmla="val 5697"/>
            </a:avLst>
          </a:prstGeom>
          <a:noFill/>
          <a:ln>
            <a:solidFill>
              <a:srgbClr val="FFC00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1943856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farvede bokse, 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8832" y="365126"/>
            <a:ext cx="2615605" cy="5659436"/>
          </a:xfrm>
          <a:prstGeom prst="roundRect">
            <a:avLst>
              <a:gd name="adj" fmla="val 5697"/>
            </a:avLst>
          </a:prstGeom>
          <a:noFill/>
          <a:ln>
            <a:solidFill>
              <a:srgbClr val="FFC00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0" name="Pladsholder til tekst 11"/>
          <p:cNvSpPr>
            <a:spLocks noGrp="1"/>
          </p:cNvSpPr>
          <p:nvPr>
            <p:ph type="body" sz="quarter" idx="18" hasCustomPrompt="1"/>
          </p:nvPr>
        </p:nvSpPr>
        <p:spPr>
          <a:xfrm>
            <a:off x="3941935" y="365126"/>
            <a:ext cx="4044000" cy="1729488"/>
          </a:xfrm>
          <a:prstGeom prst="roundRect">
            <a:avLst>
              <a:gd name="adj" fmla="val 569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1" name="Pladsholder til tekst 11"/>
          <p:cNvSpPr>
            <a:spLocks noGrp="1"/>
          </p:cNvSpPr>
          <p:nvPr>
            <p:ph type="body" sz="quarter" idx="19" hasCustomPrompt="1"/>
          </p:nvPr>
        </p:nvSpPr>
        <p:spPr>
          <a:xfrm>
            <a:off x="3941935" y="2330098"/>
            <a:ext cx="4044000" cy="3694463"/>
          </a:xfrm>
          <a:prstGeom prst="roundRect">
            <a:avLst>
              <a:gd name="adj" fmla="val 569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3" name="Pladsholder til tekst 11"/>
          <p:cNvSpPr>
            <a:spLocks noGrp="1"/>
          </p:cNvSpPr>
          <p:nvPr>
            <p:ph type="body" sz="quarter" idx="20" hasCustomPrompt="1"/>
          </p:nvPr>
        </p:nvSpPr>
        <p:spPr>
          <a:xfrm>
            <a:off x="8452800" y="365124"/>
            <a:ext cx="3379809" cy="5659437"/>
          </a:xfrm>
          <a:prstGeom prst="roundRect">
            <a:avLst>
              <a:gd name="adj" fmla="val 5697"/>
            </a:avLst>
          </a:prstGeom>
          <a:ln>
            <a:solidFill>
              <a:srgbClr val="B0A39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1454143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nedeler - blå">
    <p:bg>
      <p:bgPr>
        <a:gradFill rotWithShape="1">
          <a:gsLst>
            <a:gs pos="0">
              <a:srgbClr val="375172">
                <a:lumMod val="80000"/>
                <a:lumOff val="20000"/>
              </a:srgbClr>
            </a:gs>
            <a:gs pos="50000">
              <a:srgbClr val="375172">
                <a:lumMod val="97000"/>
                <a:lumOff val="3000"/>
              </a:srgbClr>
            </a:gs>
            <a:gs pos="100000">
              <a:srgbClr val="37517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Pladsholder til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1048639" y="3219449"/>
            <a:ext cx="4723511" cy="300037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Bruges som en afslutning, inden nyt emne introduceres. Skriv evt. overskriften på nyt emne her.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37" y="6347797"/>
            <a:ext cx="1331979" cy="427699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ktangel 22"/>
          <p:cNvSpPr/>
          <p:nvPr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/>
          <p:cNvSpPr/>
          <p:nvPr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/>
          <p:cNvSpPr/>
          <p:nvPr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rgbClr val="37517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27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nedeler - grøn">
    <p:bg>
      <p:bgPr>
        <a:gradFill>
          <a:gsLst>
            <a:gs pos="0">
              <a:schemeClr val="accent1">
                <a:lumMod val="98000"/>
                <a:lumOff val="2000"/>
              </a:schemeClr>
            </a:gs>
            <a:gs pos="50000">
              <a:schemeClr val="accent1">
                <a:lumMod val="80000"/>
                <a:lumOff val="2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7" name="Pladsholder til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1048639" y="3219449"/>
            <a:ext cx="4723511" cy="300037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Bruges som en afslutning, inden nyt emne introduceres. Skriv evt. overskriften på nyt emne her.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ED8026C-35BB-C141-A28C-93915EA8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37" y="6347797"/>
            <a:ext cx="1331979" cy="427699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ktangel 22"/>
          <p:cNvSpPr/>
          <p:nvPr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/>
          <p:cNvSpPr/>
          <p:nvPr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/>
          <p:cNvSpPr/>
          <p:nvPr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186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nedeler - grå">
    <p:bg>
      <p:bgPr>
        <a:gradFill>
          <a:gsLst>
            <a:gs pos="100000">
              <a:srgbClr val="717171"/>
            </a:gs>
            <a:gs pos="0">
              <a:srgbClr val="717171"/>
            </a:gs>
            <a:gs pos="50000">
              <a:srgbClr val="8D8D8D"/>
            </a:gs>
            <a:gs pos="50000">
              <a:srgbClr val="8D8D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Pladsholder til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1048639" y="3219449"/>
            <a:ext cx="4723511" cy="300037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Bruges som en afslutning, inden nyt emne introduceres. Skriv evt. overskriften på nyt emne her.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1C96F49-AC6A-8048-9012-B970F236C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37" y="6347797"/>
            <a:ext cx="1331979" cy="427699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ktangel 22"/>
          <p:cNvSpPr/>
          <p:nvPr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/>
          <p:cNvSpPr/>
          <p:nvPr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/>
          <p:cNvSpPr/>
          <p:nvPr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593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re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Pladsholder til tekst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2000250"/>
            <a:ext cx="5040000" cy="6477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Fx år</a:t>
            </a:r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3581401" y="2819400"/>
            <a:ext cx="2952750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500"/>
            </a:lvl1pPr>
          </a:lstStyle>
          <a:p>
            <a:pPr lvl="0"/>
            <a:r>
              <a:rPr lang="da-DK" dirty="0"/>
              <a:t>12,5</a:t>
            </a:r>
          </a:p>
        </p:txBody>
      </p:sp>
      <p:sp>
        <p:nvSpPr>
          <p:cNvPr id="17" name="Pladsholder til tekst 15"/>
          <p:cNvSpPr>
            <a:spLocks noGrp="1"/>
          </p:cNvSpPr>
          <p:nvPr>
            <p:ph type="body" sz="quarter" idx="16" hasCustomPrompt="1"/>
          </p:nvPr>
        </p:nvSpPr>
        <p:spPr>
          <a:xfrm>
            <a:off x="6629402" y="2819400"/>
            <a:ext cx="1991998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da-DK" dirty="0"/>
              <a:t>Fx dage, bytes, MIPS, beløb</a:t>
            </a:r>
          </a:p>
        </p:txBody>
      </p:sp>
      <p:sp>
        <p:nvSpPr>
          <p:cNvPr id="18" name="Pladsholder til tekst 12"/>
          <p:cNvSpPr>
            <a:spLocks noGrp="1"/>
          </p:cNvSpPr>
          <p:nvPr>
            <p:ph type="body" sz="quarter" idx="17" hasCustomPrompt="1"/>
          </p:nvPr>
        </p:nvSpPr>
        <p:spPr>
          <a:xfrm>
            <a:off x="3581400" y="4591050"/>
            <a:ext cx="5040000" cy="647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1" name="Pladsholder til indhold 4"/>
          <p:cNvSpPr>
            <a:spLocks noGrp="1"/>
          </p:cNvSpPr>
          <p:nvPr>
            <p:ph sz="quarter" idx="22" hasCustomPrompt="1"/>
          </p:nvPr>
        </p:nvSpPr>
        <p:spPr>
          <a:xfrm>
            <a:off x="3585154" y="1735842"/>
            <a:ext cx="5040000" cy="36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12" name="Pladsholder til indhold 4"/>
          <p:cNvSpPr>
            <a:spLocks noGrp="1"/>
          </p:cNvSpPr>
          <p:nvPr>
            <p:ph sz="quarter" idx="24" hasCustomPrompt="1"/>
          </p:nvPr>
        </p:nvSpPr>
        <p:spPr>
          <a:xfrm>
            <a:off x="3590593" y="5464215"/>
            <a:ext cx="5040000" cy="18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39670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73400" y="2076450"/>
            <a:ext cx="5040000" cy="6477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Fx år</a:t>
            </a:r>
          </a:p>
        </p:txBody>
      </p:sp>
      <p:sp>
        <p:nvSpPr>
          <p:cNvPr id="14" name="Pladsholder til tekst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076450"/>
            <a:ext cx="5040000" cy="6477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Fx år</a:t>
            </a:r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895600"/>
            <a:ext cx="2952750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500"/>
            </a:lvl1pPr>
          </a:lstStyle>
          <a:p>
            <a:pPr lvl="0"/>
            <a:r>
              <a:rPr lang="da-DK" dirty="0"/>
              <a:t>12,5</a:t>
            </a:r>
          </a:p>
        </p:txBody>
      </p:sp>
      <p:sp>
        <p:nvSpPr>
          <p:cNvPr id="17" name="Pladsholder til tekst 15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2" y="2895600"/>
            <a:ext cx="1991998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da-DK" dirty="0"/>
              <a:t>Fx dage, bytes, MIPS, beløb</a:t>
            </a:r>
          </a:p>
        </p:txBody>
      </p:sp>
      <p:sp>
        <p:nvSpPr>
          <p:cNvPr id="18" name="Pladsholder til tekst 12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667250"/>
            <a:ext cx="5040000" cy="647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21" name="Pladsholder til teks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173400" y="4667250"/>
            <a:ext cx="5040000" cy="647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22" name="Pladsholder til tekst 15"/>
          <p:cNvSpPr>
            <a:spLocks noGrp="1"/>
          </p:cNvSpPr>
          <p:nvPr>
            <p:ph type="body" sz="quarter" idx="19" hasCustomPrompt="1"/>
          </p:nvPr>
        </p:nvSpPr>
        <p:spPr>
          <a:xfrm>
            <a:off x="6173400" y="2877345"/>
            <a:ext cx="2952750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500"/>
            </a:lvl1pPr>
          </a:lstStyle>
          <a:p>
            <a:pPr lvl="0"/>
            <a:r>
              <a:rPr lang="da-DK" dirty="0"/>
              <a:t>12,5</a:t>
            </a:r>
          </a:p>
        </p:txBody>
      </p:sp>
      <p:sp>
        <p:nvSpPr>
          <p:cNvPr id="23" name="Pladsholder til tekst 15"/>
          <p:cNvSpPr>
            <a:spLocks noGrp="1"/>
          </p:cNvSpPr>
          <p:nvPr>
            <p:ph type="body" sz="quarter" idx="20" hasCustomPrompt="1"/>
          </p:nvPr>
        </p:nvSpPr>
        <p:spPr>
          <a:xfrm>
            <a:off x="9221401" y="2877345"/>
            <a:ext cx="1991998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Fx dage, bytes, MIPS, beløb</a:t>
            </a:r>
          </a:p>
          <a:p>
            <a:pPr lvl="0"/>
            <a:endParaRPr lang="da-DK" dirty="0"/>
          </a:p>
        </p:txBody>
      </p:sp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1" hasCustomPrompt="1"/>
          </p:nvPr>
        </p:nvSpPr>
        <p:spPr>
          <a:xfrm>
            <a:off x="838200" y="1850145"/>
            <a:ext cx="5040000" cy="36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26" name="Pladsholder til indhold 4"/>
          <p:cNvSpPr>
            <a:spLocks noGrp="1"/>
          </p:cNvSpPr>
          <p:nvPr>
            <p:ph sz="quarter" idx="22" hasCustomPrompt="1"/>
          </p:nvPr>
        </p:nvSpPr>
        <p:spPr>
          <a:xfrm>
            <a:off x="6181404" y="1850145"/>
            <a:ext cx="5040000" cy="36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27" name="Pladsholder til indhold 4"/>
          <p:cNvSpPr>
            <a:spLocks noGrp="1"/>
          </p:cNvSpPr>
          <p:nvPr>
            <p:ph sz="quarter" idx="23" hasCustomPrompt="1"/>
          </p:nvPr>
        </p:nvSpPr>
        <p:spPr>
          <a:xfrm>
            <a:off x="843639" y="5578518"/>
            <a:ext cx="5040000" cy="18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28" name="Pladsholder til indhold 4"/>
          <p:cNvSpPr>
            <a:spLocks noGrp="1"/>
          </p:cNvSpPr>
          <p:nvPr>
            <p:ph sz="quarter" idx="24" hasCustomPrompt="1"/>
          </p:nvPr>
        </p:nvSpPr>
        <p:spPr>
          <a:xfrm>
            <a:off x="6186843" y="5578518"/>
            <a:ext cx="5040000" cy="18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63309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leb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Pladsholder til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1444910" y="1501664"/>
            <a:ext cx="8039100" cy="3442478"/>
          </a:xfrm>
          <a:custGeom>
            <a:avLst/>
            <a:gdLst>
              <a:gd name="connsiteX0" fmla="*/ 0 w 8039100"/>
              <a:gd name="connsiteY0" fmla="*/ 495310 h 2971800"/>
              <a:gd name="connsiteX1" fmla="*/ 495310 w 8039100"/>
              <a:gd name="connsiteY1" fmla="*/ 0 h 2971800"/>
              <a:gd name="connsiteX2" fmla="*/ 1339850 w 8039100"/>
              <a:gd name="connsiteY2" fmla="*/ 0 h 2971800"/>
              <a:gd name="connsiteX3" fmla="*/ 1339850 w 8039100"/>
              <a:gd name="connsiteY3" fmla="*/ 0 h 2971800"/>
              <a:gd name="connsiteX4" fmla="*/ 3349625 w 8039100"/>
              <a:gd name="connsiteY4" fmla="*/ 0 h 2971800"/>
              <a:gd name="connsiteX5" fmla="*/ 7543790 w 8039100"/>
              <a:gd name="connsiteY5" fmla="*/ 0 h 2971800"/>
              <a:gd name="connsiteX6" fmla="*/ 8039100 w 8039100"/>
              <a:gd name="connsiteY6" fmla="*/ 495310 h 2971800"/>
              <a:gd name="connsiteX7" fmla="*/ 8039100 w 8039100"/>
              <a:gd name="connsiteY7" fmla="*/ 1733550 h 2971800"/>
              <a:gd name="connsiteX8" fmla="*/ 8039100 w 8039100"/>
              <a:gd name="connsiteY8" fmla="*/ 1733550 h 2971800"/>
              <a:gd name="connsiteX9" fmla="*/ 8039100 w 8039100"/>
              <a:gd name="connsiteY9" fmla="*/ 2476500 h 2971800"/>
              <a:gd name="connsiteX10" fmla="*/ 8039100 w 8039100"/>
              <a:gd name="connsiteY10" fmla="*/ 2476490 h 2971800"/>
              <a:gd name="connsiteX11" fmla="*/ 7543790 w 8039100"/>
              <a:gd name="connsiteY11" fmla="*/ 2971800 h 2971800"/>
              <a:gd name="connsiteX12" fmla="*/ 3349625 w 8039100"/>
              <a:gd name="connsiteY12" fmla="*/ 2971800 h 2971800"/>
              <a:gd name="connsiteX13" fmla="*/ 2344764 w 8039100"/>
              <a:gd name="connsiteY13" fmla="*/ 3343275 h 2971800"/>
              <a:gd name="connsiteX14" fmla="*/ 1339850 w 8039100"/>
              <a:gd name="connsiteY14" fmla="*/ 2971800 h 2971800"/>
              <a:gd name="connsiteX15" fmla="*/ 495310 w 8039100"/>
              <a:gd name="connsiteY15" fmla="*/ 2971800 h 2971800"/>
              <a:gd name="connsiteX16" fmla="*/ 0 w 8039100"/>
              <a:gd name="connsiteY16" fmla="*/ 2476490 h 2971800"/>
              <a:gd name="connsiteX17" fmla="*/ 0 w 8039100"/>
              <a:gd name="connsiteY17" fmla="*/ 2476500 h 2971800"/>
              <a:gd name="connsiteX18" fmla="*/ 0 w 8039100"/>
              <a:gd name="connsiteY18" fmla="*/ 1733550 h 2971800"/>
              <a:gd name="connsiteX19" fmla="*/ 0 w 8039100"/>
              <a:gd name="connsiteY19" fmla="*/ 1733550 h 2971800"/>
              <a:gd name="connsiteX20" fmla="*/ 0 w 8039100"/>
              <a:gd name="connsiteY20" fmla="*/ 495310 h 2971800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543790 w 8039100"/>
              <a:gd name="connsiteY5" fmla="*/ 1049 h 3344324"/>
              <a:gd name="connsiteX6" fmla="*/ 8039100 w 8039100"/>
              <a:gd name="connsiteY6" fmla="*/ 496359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495310 w 8039100"/>
              <a:gd name="connsiteY15" fmla="*/ 2972849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543790 w 8039100"/>
              <a:gd name="connsiteY5" fmla="*/ 1049 h 3344324"/>
              <a:gd name="connsiteX6" fmla="*/ 8039100 w 8039100"/>
              <a:gd name="connsiteY6" fmla="*/ 496359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660748 w 8039100"/>
              <a:gd name="connsiteY5" fmla="*/ 11682 h 3344324"/>
              <a:gd name="connsiteX6" fmla="*/ 8039100 w 8039100"/>
              <a:gd name="connsiteY6" fmla="*/ 496359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660748 w 8039100"/>
              <a:gd name="connsiteY5" fmla="*/ 11682 h 3344324"/>
              <a:gd name="connsiteX6" fmla="*/ 8028468 w 8039100"/>
              <a:gd name="connsiteY6" fmla="*/ 443196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660748 w 8039100"/>
              <a:gd name="connsiteY5" fmla="*/ 11682 h 3344324"/>
              <a:gd name="connsiteX6" fmla="*/ 8028468 w 8039100"/>
              <a:gd name="connsiteY6" fmla="*/ 443196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551967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97280"/>
              <a:gd name="connsiteX1" fmla="*/ 495310 w 8039100"/>
              <a:gd name="connsiteY1" fmla="*/ 1049 h 3397280"/>
              <a:gd name="connsiteX2" fmla="*/ 1339850 w 8039100"/>
              <a:gd name="connsiteY2" fmla="*/ 1049 h 3397280"/>
              <a:gd name="connsiteX3" fmla="*/ 1339850 w 8039100"/>
              <a:gd name="connsiteY3" fmla="*/ 1049 h 3397280"/>
              <a:gd name="connsiteX4" fmla="*/ 3349625 w 8039100"/>
              <a:gd name="connsiteY4" fmla="*/ 1049 h 3397280"/>
              <a:gd name="connsiteX5" fmla="*/ 7660748 w 8039100"/>
              <a:gd name="connsiteY5" fmla="*/ 11682 h 3397280"/>
              <a:gd name="connsiteX6" fmla="*/ 8028468 w 8039100"/>
              <a:gd name="connsiteY6" fmla="*/ 443196 h 3397280"/>
              <a:gd name="connsiteX7" fmla="*/ 8039100 w 8039100"/>
              <a:gd name="connsiteY7" fmla="*/ 1734599 h 3397280"/>
              <a:gd name="connsiteX8" fmla="*/ 8039100 w 8039100"/>
              <a:gd name="connsiteY8" fmla="*/ 1734599 h 3397280"/>
              <a:gd name="connsiteX9" fmla="*/ 8039100 w 8039100"/>
              <a:gd name="connsiteY9" fmla="*/ 2477549 h 3397280"/>
              <a:gd name="connsiteX10" fmla="*/ 8039100 w 8039100"/>
              <a:gd name="connsiteY10" fmla="*/ 2551967 h 3397280"/>
              <a:gd name="connsiteX11" fmla="*/ 7543790 w 8039100"/>
              <a:gd name="connsiteY11" fmla="*/ 2972849 h 3397280"/>
              <a:gd name="connsiteX12" fmla="*/ 3349625 w 8039100"/>
              <a:gd name="connsiteY12" fmla="*/ 2972849 h 3397280"/>
              <a:gd name="connsiteX13" fmla="*/ 1015694 w 8039100"/>
              <a:gd name="connsiteY13" fmla="*/ 3397280 h 3397280"/>
              <a:gd name="connsiteX14" fmla="*/ 1339850 w 8039100"/>
              <a:gd name="connsiteY14" fmla="*/ 2972849 h 3397280"/>
              <a:gd name="connsiteX15" fmla="*/ 272026 w 8039100"/>
              <a:gd name="connsiteY15" fmla="*/ 2962216 h 3397280"/>
              <a:gd name="connsiteX16" fmla="*/ 0 w 8039100"/>
              <a:gd name="connsiteY16" fmla="*/ 2477539 h 3397280"/>
              <a:gd name="connsiteX17" fmla="*/ 0 w 8039100"/>
              <a:gd name="connsiteY17" fmla="*/ 2477549 h 3397280"/>
              <a:gd name="connsiteX18" fmla="*/ 0 w 8039100"/>
              <a:gd name="connsiteY18" fmla="*/ 1734599 h 3397280"/>
              <a:gd name="connsiteX19" fmla="*/ 0 w 8039100"/>
              <a:gd name="connsiteY19" fmla="*/ 1734599 h 3397280"/>
              <a:gd name="connsiteX20" fmla="*/ 0 w 8039100"/>
              <a:gd name="connsiteY20" fmla="*/ 243696 h 3397280"/>
              <a:gd name="connsiteX0" fmla="*/ 0 w 8039100"/>
              <a:gd name="connsiteY0" fmla="*/ 243696 h 3397280"/>
              <a:gd name="connsiteX1" fmla="*/ 495310 w 8039100"/>
              <a:gd name="connsiteY1" fmla="*/ 1049 h 3397280"/>
              <a:gd name="connsiteX2" fmla="*/ 1339850 w 8039100"/>
              <a:gd name="connsiteY2" fmla="*/ 1049 h 3397280"/>
              <a:gd name="connsiteX3" fmla="*/ 1339850 w 8039100"/>
              <a:gd name="connsiteY3" fmla="*/ 1049 h 3397280"/>
              <a:gd name="connsiteX4" fmla="*/ 3349625 w 8039100"/>
              <a:gd name="connsiteY4" fmla="*/ 1049 h 3397280"/>
              <a:gd name="connsiteX5" fmla="*/ 7660748 w 8039100"/>
              <a:gd name="connsiteY5" fmla="*/ 11682 h 3397280"/>
              <a:gd name="connsiteX6" fmla="*/ 8028468 w 8039100"/>
              <a:gd name="connsiteY6" fmla="*/ 443196 h 3397280"/>
              <a:gd name="connsiteX7" fmla="*/ 8039100 w 8039100"/>
              <a:gd name="connsiteY7" fmla="*/ 1734599 h 3397280"/>
              <a:gd name="connsiteX8" fmla="*/ 8039100 w 8039100"/>
              <a:gd name="connsiteY8" fmla="*/ 1734599 h 3397280"/>
              <a:gd name="connsiteX9" fmla="*/ 8039100 w 8039100"/>
              <a:gd name="connsiteY9" fmla="*/ 2477549 h 3397280"/>
              <a:gd name="connsiteX10" fmla="*/ 8039100 w 8039100"/>
              <a:gd name="connsiteY10" fmla="*/ 2551967 h 3397280"/>
              <a:gd name="connsiteX11" fmla="*/ 7543790 w 8039100"/>
              <a:gd name="connsiteY11" fmla="*/ 2972849 h 3397280"/>
              <a:gd name="connsiteX12" fmla="*/ 3349625 w 8039100"/>
              <a:gd name="connsiteY12" fmla="*/ 2972849 h 3397280"/>
              <a:gd name="connsiteX13" fmla="*/ 1015694 w 8039100"/>
              <a:gd name="connsiteY13" fmla="*/ 3397280 h 3397280"/>
              <a:gd name="connsiteX14" fmla="*/ 265962 w 8039100"/>
              <a:gd name="connsiteY14" fmla="*/ 2983441 h 3397280"/>
              <a:gd name="connsiteX15" fmla="*/ 272026 w 8039100"/>
              <a:gd name="connsiteY15" fmla="*/ 2962216 h 3397280"/>
              <a:gd name="connsiteX16" fmla="*/ 0 w 8039100"/>
              <a:gd name="connsiteY16" fmla="*/ 2477539 h 3397280"/>
              <a:gd name="connsiteX17" fmla="*/ 0 w 8039100"/>
              <a:gd name="connsiteY17" fmla="*/ 2477549 h 3397280"/>
              <a:gd name="connsiteX18" fmla="*/ 0 w 8039100"/>
              <a:gd name="connsiteY18" fmla="*/ 1734599 h 3397280"/>
              <a:gd name="connsiteX19" fmla="*/ 0 w 8039100"/>
              <a:gd name="connsiteY19" fmla="*/ 1734599 h 3397280"/>
              <a:gd name="connsiteX20" fmla="*/ 0 w 8039100"/>
              <a:gd name="connsiteY20" fmla="*/ 243696 h 3397280"/>
              <a:gd name="connsiteX0" fmla="*/ 0 w 8039100"/>
              <a:gd name="connsiteY0" fmla="*/ 243696 h 3397280"/>
              <a:gd name="connsiteX1" fmla="*/ 495310 w 8039100"/>
              <a:gd name="connsiteY1" fmla="*/ 1049 h 3397280"/>
              <a:gd name="connsiteX2" fmla="*/ 1339850 w 8039100"/>
              <a:gd name="connsiteY2" fmla="*/ 1049 h 3397280"/>
              <a:gd name="connsiteX3" fmla="*/ 1339850 w 8039100"/>
              <a:gd name="connsiteY3" fmla="*/ 1049 h 3397280"/>
              <a:gd name="connsiteX4" fmla="*/ 3349625 w 8039100"/>
              <a:gd name="connsiteY4" fmla="*/ 1049 h 3397280"/>
              <a:gd name="connsiteX5" fmla="*/ 7660748 w 8039100"/>
              <a:gd name="connsiteY5" fmla="*/ 11682 h 3397280"/>
              <a:gd name="connsiteX6" fmla="*/ 8028468 w 8039100"/>
              <a:gd name="connsiteY6" fmla="*/ 443196 h 3397280"/>
              <a:gd name="connsiteX7" fmla="*/ 8039100 w 8039100"/>
              <a:gd name="connsiteY7" fmla="*/ 1734599 h 3397280"/>
              <a:gd name="connsiteX8" fmla="*/ 8039100 w 8039100"/>
              <a:gd name="connsiteY8" fmla="*/ 1734599 h 3397280"/>
              <a:gd name="connsiteX9" fmla="*/ 8039100 w 8039100"/>
              <a:gd name="connsiteY9" fmla="*/ 2477549 h 3397280"/>
              <a:gd name="connsiteX10" fmla="*/ 8039100 w 8039100"/>
              <a:gd name="connsiteY10" fmla="*/ 2551967 h 3397280"/>
              <a:gd name="connsiteX11" fmla="*/ 7543790 w 8039100"/>
              <a:gd name="connsiteY11" fmla="*/ 2972849 h 3397280"/>
              <a:gd name="connsiteX12" fmla="*/ 1318807 w 8039100"/>
              <a:gd name="connsiteY12" fmla="*/ 3004623 h 3397280"/>
              <a:gd name="connsiteX13" fmla="*/ 1015694 w 8039100"/>
              <a:gd name="connsiteY13" fmla="*/ 3397280 h 3397280"/>
              <a:gd name="connsiteX14" fmla="*/ 265962 w 8039100"/>
              <a:gd name="connsiteY14" fmla="*/ 2983441 h 3397280"/>
              <a:gd name="connsiteX15" fmla="*/ 272026 w 8039100"/>
              <a:gd name="connsiteY15" fmla="*/ 2962216 h 3397280"/>
              <a:gd name="connsiteX16" fmla="*/ 0 w 8039100"/>
              <a:gd name="connsiteY16" fmla="*/ 2477539 h 3397280"/>
              <a:gd name="connsiteX17" fmla="*/ 0 w 8039100"/>
              <a:gd name="connsiteY17" fmla="*/ 2477549 h 3397280"/>
              <a:gd name="connsiteX18" fmla="*/ 0 w 8039100"/>
              <a:gd name="connsiteY18" fmla="*/ 1734599 h 3397280"/>
              <a:gd name="connsiteX19" fmla="*/ 0 w 8039100"/>
              <a:gd name="connsiteY19" fmla="*/ 1734599 h 3397280"/>
              <a:gd name="connsiteX20" fmla="*/ 0 w 8039100"/>
              <a:gd name="connsiteY20" fmla="*/ 243696 h 3397280"/>
              <a:gd name="connsiteX0" fmla="*/ 0 w 8039100"/>
              <a:gd name="connsiteY0" fmla="*/ 243696 h 3386689"/>
              <a:gd name="connsiteX1" fmla="*/ 495310 w 8039100"/>
              <a:gd name="connsiteY1" fmla="*/ 1049 h 3386689"/>
              <a:gd name="connsiteX2" fmla="*/ 1339850 w 8039100"/>
              <a:gd name="connsiteY2" fmla="*/ 1049 h 3386689"/>
              <a:gd name="connsiteX3" fmla="*/ 1339850 w 8039100"/>
              <a:gd name="connsiteY3" fmla="*/ 1049 h 3386689"/>
              <a:gd name="connsiteX4" fmla="*/ 3349625 w 8039100"/>
              <a:gd name="connsiteY4" fmla="*/ 1049 h 3386689"/>
              <a:gd name="connsiteX5" fmla="*/ 7660748 w 8039100"/>
              <a:gd name="connsiteY5" fmla="*/ 11682 h 3386689"/>
              <a:gd name="connsiteX6" fmla="*/ 8028468 w 8039100"/>
              <a:gd name="connsiteY6" fmla="*/ 443196 h 3386689"/>
              <a:gd name="connsiteX7" fmla="*/ 8039100 w 8039100"/>
              <a:gd name="connsiteY7" fmla="*/ 1734599 h 3386689"/>
              <a:gd name="connsiteX8" fmla="*/ 8039100 w 8039100"/>
              <a:gd name="connsiteY8" fmla="*/ 1734599 h 3386689"/>
              <a:gd name="connsiteX9" fmla="*/ 8039100 w 8039100"/>
              <a:gd name="connsiteY9" fmla="*/ 2477549 h 3386689"/>
              <a:gd name="connsiteX10" fmla="*/ 8039100 w 8039100"/>
              <a:gd name="connsiteY10" fmla="*/ 2551967 h 3386689"/>
              <a:gd name="connsiteX11" fmla="*/ 7543790 w 8039100"/>
              <a:gd name="connsiteY11" fmla="*/ 2972849 h 3386689"/>
              <a:gd name="connsiteX12" fmla="*/ 1318807 w 8039100"/>
              <a:gd name="connsiteY12" fmla="*/ 3004623 h 3386689"/>
              <a:gd name="connsiteX13" fmla="*/ 196987 w 8039100"/>
              <a:gd name="connsiteY13" fmla="*/ 3386689 h 3386689"/>
              <a:gd name="connsiteX14" fmla="*/ 265962 w 8039100"/>
              <a:gd name="connsiteY14" fmla="*/ 2983441 h 3386689"/>
              <a:gd name="connsiteX15" fmla="*/ 272026 w 8039100"/>
              <a:gd name="connsiteY15" fmla="*/ 2962216 h 3386689"/>
              <a:gd name="connsiteX16" fmla="*/ 0 w 8039100"/>
              <a:gd name="connsiteY16" fmla="*/ 2477539 h 3386689"/>
              <a:gd name="connsiteX17" fmla="*/ 0 w 8039100"/>
              <a:gd name="connsiteY17" fmla="*/ 2477549 h 3386689"/>
              <a:gd name="connsiteX18" fmla="*/ 0 w 8039100"/>
              <a:gd name="connsiteY18" fmla="*/ 1734599 h 3386689"/>
              <a:gd name="connsiteX19" fmla="*/ 0 w 8039100"/>
              <a:gd name="connsiteY19" fmla="*/ 1734599 h 3386689"/>
              <a:gd name="connsiteX20" fmla="*/ 0 w 8039100"/>
              <a:gd name="connsiteY20" fmla="*/ 243696 h 3386689"/>
              <a:gd name="connsiteX0" fmla="*/ 0 w 8039100"/>
              <a:gd name="connsiteY0" fmla="*/ 243696 h 3386689"/>
              <a:gd name="connsiteX1" fmla="*/ 495310 w 8039100"/>
              <a:gd name="connsiteY1" fmla="*/ 1049 h 3386689"/>
              <a:gd name="connsiteX2" fmla="*/ 1339850 w 8039100"/>
              <a:gd name="connsiteY2" fmla="*/ 1049 h 3386689"/>
              <a:gd name="connsiteX3" fmla="*/ 1339850 w 8039100"/>
              <a:gd name="connsiteY3" fmla="*/ 1049 h 3386689"/>
              <a:gd name="connsiteX4" fmla="*/ 3349625 w 8039100"/>
              <a:gd name="connsiteY4" fmla="*/ 1049 h 3386689"/>
              <a:gd name="connsiteX5" fmla="*/ 7660748 w 8039100"/>
              <a:gd name="connsiteY5" fmla="*/ 11682 h 3386689"/>
              <a:gd name="connsiteX6" fmla="*/ 8028468 w 8039100"/>
              <a:gd name="connsiteY6" fmla="*/ 443196 h 3386689"/>
              <a:gd name="connsiteX7" fmla="*/ 8039100 w 8039100"/>
              <a:gd name="connsiteY7" fmla="*/ 1734599 h 3386689"/>
              <a:gd name="connsiteX8" fmla="*/ 8039100 w 8039100"/>
              <a:gd name="connsiteY8" fmla="*/ 1734599 h 3386689"/>
              <a:gd name="connsiteX9" fmla="*/ 8039100 w 8039100"/>
              <a:gd name="connsiteY9" fmla="*/ 2477549 h 3386689"/>
              <a:gd name="connsiteX10" fmla="*/ 8039100 w 8039100"/>
              <a:gd name="connsiteY10" fmla="*/ 2551967 h 3386689"/>
              <a:gd name="connsiteX11" fmla="*/ 7543790 w 8039100"/>
              <a:gd name="connsiteY11" fmla="*/ 2972849 h 3386689"/>
              <a:gd name="connsiteX12" fmla="*/ 1318807 w 8039100"/>
              <a:gd name="connsiteY12" fmla="*/ 3004623 h 3386689"/>
              <a:gd name="connsiteX13" fmla="*/ 196987 w 8039100"/>
              <a:gd name="connsiteY13" fmla="*/ 3386689 h 3386689"/>
              <a:gd name="connsiteX14" fmla="*/ 265962 w 8039100"/>
              <a:gd name="connsiteY14" fmla="*/ 2983441 h 3386689"/>
              <a:gd name="connsiteX15" fmla="*/ 314556 w 8039100"/>
              <a:gd name="connsiteY15" fmla="*/ 2983398 h 3386689"/>
              <a:gd name="connsiteX16" fmla="*/ 0 w 8039100"/>
              <a:gd name="connsiteY16" fmla="*/ 2477539 h 3386689"/>
              <a:gd name="connsiteX17" fmla="*/ 0 w 8039100"/>
              <a:gd name="connsiteY17" fmla="*/ 2477549 h 3386689"/>
              <a:gd name="connsiteX18" fmla="*/ 0 w 8039100"/>
              <a:gd name="connsiteY18" fmla="*/ 1734599 h 3386689"/>
              <a:gd name="connsiteX19" fmla="*/ 0 w 8039100"/>
              <a:gd name="connsiteY19" fmla="*/ 1734599 h 3386689"/>
              <a:gd name="connsiteX20" fmla="*/ 0 w 8039100"/>
              <a:gd name="connsiteY20" fmla="*/ 243696 h 3386689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265962 w 8039100"/>
              <a:gd name="connsiteY14" fmla="*/ 2983441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3025806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2983441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3025806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2994032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39100" h="3429054">
                <a:moveTo>
                  <a:pt x="0" y="243696"/>
                </a:moveTo>
                <a:cubicBezTo>
                  <a:pt x="0" y="-29856"/>
                  <a:pt x="221758" y="1049"/>
                  <a:pt x="495310" y="1049"/>
                </a:cubicBezTo>
                <a:lnTo>
                  <a:pt x="1339850" y="1049"/>
                </a:lnTo>
                <a:lnTo>
                  <a:pt x="1339850" y="1049"/>
                </a:lnTo>
                <a:lnTo>
                  <a:pt x="3349625" y="1049"/>
                </a:lnTo>
                <a:lnTo>
                  <a:pt x="7660748" y="11682"/>
                </a:lnTo>
                <a:cubicBezTo>
                  <a:pt x="7934300" y="11682"/>
                  <a:pt x="8028468" y="169644"/>
                  <a:pt x="8028468" y="443196"/>
                </a:cubicBezTo>
                <a:lnTo>
                  <a:pt x="8039100" y="1734599"/>
                </a:lnTo>
                <a:lnTo>
                  <a:pt x="8039100" y="1734599"/>
                </a:lnTo>
                <a:lnTo>
                  <a:pt x="8039100" y="2477549"/>
                </a:lnTo>
                <a:lnTo>
                  <a:pt x="8039100" y="2551967"/>
                </a:lnTo>
                <a:cubicBezTo>
                  <a:pt x="8039100" y="2825519"/>
                  <a:pt x="7817342" y="2972849"/>
                  <a:pt x="7543790" y="2972849"/>
                </a:cubicBezTo>
                <a:lnTo>
                  <a:pt x="1318807" y="3004623"/>
                </a:lnTo>
                <a:lnTo>
                  <a:pt x="335210" y="3429054"/>
                </a:lnTo>
                <a:lnTo>
                  <a:pt x="489246" y="2994032"/>
                </a:lnTo>
                <a:lnTo>
                  <a:pt x="314556" y="2983398"/>
                </a:lnTo>
                <a:cubicBezTo>
                  <a:pt x="41004" y="2983398"/>
                  <a:pt x="0" y="2751091"/>
                  <a:pt x="0" y="2477539"/>
                </a:cubicBezTo>
                <a:lnTo>
                  <a:pt x="0" y="2477549"/>
                </a:lnTo>
                <a:lnTo>
                  <a:pt x="0" y="1734599"/>
                </a:lnTo>
                <a:lnTo>
                  <a:pt x="0" y="1734599"/>
                </a:lnTo>
                <a:lnTo>
                  <a:pt x="0" y="243696"/>
                </a:lnTo>
                <a:close/>
              </a:path>
            </a:pathLst>
          </a:custGeom>
          <a:solidFill>
            <a:srgbClr val="37517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Fx ”citat”, pointe eller konklusion</a:t>
            </a:r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854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7"/>
            <a:ext cx="12181182" cy="6864096"/>
          </a:xfrm>
          <a:prstGeom prst="rect">
            <a:avLst/>
          </a:prstGeom>
        </p:spPr>
      </p:pic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04160"/>
            <a:ext cx="12196763" cy="1253839"/>
          </a:xfrm>
          <a:solidFill>
            <a:srgbClr val="375172">
              <a:alpha val="49804"/>
            </a:srgbClr>
          </a:solidFill>
        </p:spPr>
        <p:txBody>
          <a:bodyPr lIns="252000" anchor="ctr">
            <a:noAutofit/>
          </a:bodyPr>
          <a:lstStyle>
            <a:lvl1pPr marL="0" indent="0" algn="ctr">
              <a:buNone/>
              <a:defRPr sz="6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titel på præsentation her</a:t>
            </a:r>
          </a:p>
        </p:txBody>
      </p:sp>
      <p:sp>
        <p:nvSpPr>
          <p:cNvPr id="10" name="Rektangel 9"/>
          <p:cNvSpPr/>
          <p:nvPr/>
        </p:nvSpPr>
        <p:spPr>
          <a:xfrm>
            <a:off x="0" y="5586160"/>
            <a:ext cx="121968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430086"/>
            <a:ext cx="2882900" cy="939800"/>
          </a:xfrm>
          <a:prstGeom prst="rect">
            <a:avLst/>
          </a:prstGeom>
        </p:spPr>
      </p:pic>
      <p:sp>
        <p:nvSpPr>
          <p:cNvPr id="9" name="Pladsholder til tekst 11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391104" y="5995264"/>
            <a:ext cx="1253839" cy="47163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Skriv klassificering her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/>
        </p:nvSpPr>
        <p:spPr>
          <a:xfrm>
            <a:off x="12468707" y="-51264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874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fslutt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-12000" y="6210060"/>
            <a:ext cx="122040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3"/>
          </p:nvPr>
        </p:nvSpPr>
        <p:spPr>
          <a:xfrm>
            <a:off x="1409700" y="-1714202"/>
            <a:ext cx="788068" cy="591255"/>
          </a:xfrm>
        </p:spPr>
        <p:txBody>
          <a:bodyPr>
            <a:normAutofit/>
          </a:bodyPr>
          <a:lstStyle>
            <a:lvl1pPr marL="0" indent="0" algn="ctr">
              <a:buNone/>
              <a:defRPr sz="200">
                <a:solidFill>
                  <a:schemeClr val="tx1"/>
                </a:solidFill>
              </a:defRPr>
            </a:lvl1pPr>
            <a:lvl4pPr>
              <a:defRPr/>
            </a:lvl4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1476375" y="1443038"/>
            <a:ext cx="8453438" cy="29694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TAK FOR DIN OPMÆRKSOMHED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FF4B3A81-5103-AC4E-A5C0-73CA6A18B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37" y="6347797"/>
            <a:ext cx="1331979" cy="427699"/>
          </a:xfrm>
          <a:prstGeom prst="rect">
            <a:avLst/>
          </a:prstGeom>
        </p:spPr>
      </p:pic>
      <p:sp>
        <p:nvSpPr>
          <p:cNvPr id="5" name="Pladsholder til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1476374" y="4413250"/>
            <a:ext cx="8475663" cy="966824"/>
          </a:xfr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For mere information,  kan du kontakte navn/afdeling på telefon/e-mail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35" name="Rektangel 34"/>
          <p:cNvSpPr/>
          <p:nvPr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/>
          <p:cNvSpPr/>
          <p:nvPr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/>
          <p:cNvSpPr/>
          <p:nvPr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ktangel 38"/>
          <p:cNvSpPr/>
          <p:nvPr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ktangel 39"/>
          <p:cNvSpPr/>
          <p:nvPr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ktangel 40"/>
          <p:cNvSpPr/>
          <p:nvPr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ktangel 41"/>
          <p:cNvSpPr/>
          <p:nvPr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ktangel 44"/>
          <p:cNvSpPr/>
          <p:nvPr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ktangel 46"/>
          <p:cNvSpPr/>
          <p:nvPr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rgbClr val="37517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71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9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6763" cy="6860679"/>
          </a:xfrm>
          <a:prstGeom prst="rect">
            <a:avLst/>
          </a:prstGeom>
        </p:spPr>
      </p:pic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04160"/>
            <a:ext cx="12196763" cy="1253839"/>
          </a:xfrm>
          <a:solidFill>
            <a:srgbClr val="375172">
              <a:alpha val="49804"/>
            </a:srgbClr>
          </a:solidFill>
        </p:spPr>
        <p:txBody>
          <a:bodyPr lIns="252000" anchor="ctr">
            <a:noAutofit/>
          </a:bodyPr>
          <a:lstStyle>
            <a:lvl1pPr marL="0" indent="0" algn="ctr">
              <a:buNone/>
              <a:defRPr sz="6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titel på præsentation her</a:t>
            </a:r>
          </a:p>
        </p:txBody>
      </p:sp>
      <p:sp>
        <p:nvSpPr>
          <p:cNvPr id="10" name="Rektangel 9"/>
          <p:cNvSpPr/>
          <p:nvPr/>
        </p:nvSpPr>
        <p:spPr>
          <a:xfrm>
            <a:off x="0" y="5586160"/>
            <a:ext cx="121968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890" y="450405"/>
            <a:ext cx="2764542" cy="899162"/>
          </a:xfrm>
          <a:prstGeom prst="rect">
            <a:avLst/>
          </a:prstGeom>
        </p:spPr>
      </p:pic>
      <p:sp>
        <p:nvSpPr>
          <p:cNvPr id="9" name="Pladsholder til tekst 11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391104" y="5995264"/>
            <a:ext cx="1253839" cy="47163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Skriv klassificering her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1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med ti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da-DK" dirty="0"/>
              <a:t>Agenda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-12000" y="6210060"/>
            <a:ext cx="122040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Pladsholder til tekst 19"/>
          <p:cNvSpPr>
            <a:spLocks noGrp="1"/>
          </p:cNvSpPr>
          <p:nvPr>
            <p:ph type="body" sz="quarter" idx="13" hasCustomPrompt="1"/>
          </p:nvPr>
        </p:nvSpPr>
        <p:spPr>
          <a:xfrm>
            <a:off x="3581400" y="1818978"/>
            <a:ext cx="7772400" cy="432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Emne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804166"/>
            <a:ext cx="2590800" cy="432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9.00-10.00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71E46A7-8031-8447-ADB5-4D10CD25E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254" y="6347044"/>
            <a:ext cx="1333333" cy="428134"/>
          </a:xfrm>
          <a:prstGeom prst="rect">
            <a:avLst/>
          </a:prstGeom>
        </p:spPr>
      </p:pic>
      <p:sp>
        <p:nvSpPr>
          <p:cNvPr id="25" name="Tekstfelt 24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/>
          <p:cNvSpPr/>
          <p:nvPr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7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uden tider"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da-DK" dirty="0"/>
              <a:t>Agenda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-12000" y="6210060"/>
            <a:ext cx="122040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Pladsholder til tekst 19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11338"/>
            <a:ext cx="10515600" cy="43200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da-DK" dirty="0"/>
              <a:t>Emne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8EB403E-DB51-EC4F-9D6A-30C0FC89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254" y="6347044"/>
            <a:ext cx="1333333" cy="428134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/>
          <p:cNvSpPr/>
          <p:nvPr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263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7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dholdsobjekt - grå">
    <p:bg>
      <p:bgPr>
        <a:solidFill>
          <a:srgbClr val="D0D0D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  <a:p>
            <a:pPr lvl="3"/>
            <a:endParaRPr lang="da-DK" dirty="0"/>
          </a:p>
          <a:p>
            <a:pPr lv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 - grå">
    <p:bg>
      <p:bgPr>
        <a:solidFill>
          <a:srgbClr val="D0D0D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a-DK" dirty="0"/>
              <a:t>Skriv overskrift her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20000"/>
          </a:xfrm>
          <a:noFill/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600">
                <a:solidFill>
                  <a:schemeClr val="tx2"/>
                </a:solidFill>
              </a:defRPr>
            </a:lvl3pPr>
            <a:lvl4pPr>
              <a:defRPr sz="2800">
                <a:solidFill>
                  <a:schemeClr val="tx2"/>
                </a:solidFill>
              </a:defRPr>
            </a:lvl4pPr>
            <a:lvl5pPr>
              <a:defRPr sz="2800">
                <a:solidFill>
                  <a:schemeClr val="tx2"/>
                </a:solidFill>
              </a:defRPr>
            </a:lvl5pPr>
            <a:lvl6pPr>
              <a:defRPr sz="2800">
                <a:solidFill>
                  <a:schemeClr val="tx2"/>
                </a:solidFill>
              </a:defRPr>
            </a:lvl6pPr>
            <a:lvl7pPr>
              <a:defRPr sz="2800"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a-DK" sz="2800" b="0" i="0" u="none" strike="noStrike" kern="1200" cap="none" spc="0" normalizeH="0" baseline="0" noProof="0" dirty="0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Skriv tekst her eller indsæt tabel, graf, </a:t>
            </a:r>
            <a:r>
              <a:rPr kumimoji="0" lang="da-DK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</a:t>
            </a:r>
            <a:r>
              <a:rPr kumimoji="0" lang="da-DK" sz="2800" b="0" i="0" u="none" strike="noStrike" kern="1200" cap="none" spc="0" normalizeH="0" baseline="0" noProof="0" dirty="0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billede eller video ved at klikke på ikonerne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20000"/>
          </a:xfrm>
          <a:noFill/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>
              <a:defRPr sz="3000"/>
            </a:lvl2pPr>
            <a:lvl3pPr>
              <a:defRPr sz="3000"/>
            </a:lvl3pPr>
            <a:lvl4pPr>
              <a:defRPr sz="2800"/>
            </a:lvl4pPr>
            <a:lvl5pPr>
              <a:defRPr sz="1800"/>
            </a:lvl5pPr>
            <a:lvl6pPr>
              <a:defRPr sz="2800"/>
            </a:lvl6pPr>
            <a:lvl7pPr>
              <a:defRPr/>
            </a:lvl7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a-DK" sz="2800" b="0" i="0" u="none" strike="noStrike" kern="1200" cap="none" spc="0" normalizeH="0" baseline="0" noProof="0" dirty="0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Skriv tekst her eller indsæt tabel, graf, </a:t>
            </a:r>
            <a:r>
              <a:rPr kumimoji="0" lang="da-DK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</a:t>
            </a:r>
            <a:r>
              <a:rPr kumimoji="0" lang="da-DK" sz="2800" b="0" i="0" u="none" strike="noStrike" kern="1200" cap="none" spc="0" normalizeH="0" baseline="0" noProof="0" dirty="0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billede eller video ved at klikke på ikonerne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3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sobjekt og billede - grå">
    <p:bg>
      <p:bgPr>
        <a:solidFill>
          <a:srgbClr val="D0D0D0">
            <a:alpha val="7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Pladsholder til billede 4"/>
          <p:cNvSpPr>
            <a:spLocks noGrp="1"/>
          </p:cNvSpPr>
          <p:nvPr>
            <p:ph type="pic" sz="quarter" idx="13"/>
          </p:nvPr>
        </p:nvSpPr>
        <p:spPr>
          <a:xfrm>
            <a:off x="6173400" y="1825625"/>
            <a:ext cx="5180400" cy="43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da-DK" dirty="0"/>
              <a:t>Skriv overskrift her</a:t>
            </a:r>
          </a:p>
        </p:txBody>
      </p:sp>
      <p:sp>
        <p:nvSpPr>
          <p:cNvPr id="7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400" cy="4320000"/>
          </a:xfrm>
          <a:noFill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</p:spTree>
    <p:extLst>
      <p:ext uri="{BB962C8B-B14F-4D97-AF65-F5344CB8AC3E}">
        <p14:creationId xmlns:p14="http://schemas.microsoft.com/office/powerpoint/2010/main" val="12438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06575"/>
            <a:ext cx="105156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Skriv tekst her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1717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3581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1717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-12000" y="6210060"/>
            <a:ext cx="122040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27DBF66D-BB59-F042-BB78-E17282CA628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254" y="6347044"/>
            <a:ext cx="1333333" cy="42813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rgbClr val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rgbClr val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/>
          <p:cNvSpPr/>
          <p:nvPr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3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  <p:sldLayoutId id="2147483914" r:id="rId22"/>
    <p:sldLayoutId id="2147483915" r:id="rId23"/>
    <p:sldLayoutId id="2147483916" r:id="rId24"/>
    <p:sldLayoutId id="2147483917" r:id="rId25"/>
    <p:sldLayoutId id="2147483918" r:id="rId26"/>
    <p:sldLayoutId id="2147483919" r:id="rId27"/>
    <p:sldLayoutId id="2147483920" r:id="rId28"/>
    <p:sldLayoutId id="2147483921" r:id="rId29"/>
    <p:sldLayoutId id="2147483922" r:id="rId30"/>
    <p:sldLayoutId id="214748392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7517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7517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7517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7517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securitydistraction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41F9-7365-4FF3-9CF5-B956FC00E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driven incident response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2B1A1-8172-4966-BAF5-0AB5AFC75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bad guys are using data, why aren’t we?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1048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50CE-9DE0-4779-A6E7-33CFE19A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Metrics</a:t>
            </a:r>
            <a:endParaRPr lang="en-D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404EE6-B081-4880-AFEB-BA52C6D9F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181544"/>
              </p:ext>
            </p:extLst>
          </p:nvPr>
        </p:nvGraphicFramePr>
        <p:xfrm>
          <a:off x="838200" y="1806575"/>
          <a:ext cx="10515600" cy="4319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3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F8B8-1BC9-4877-B459-7E56869F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metrics…</a:t>
            </a:r>
            <a:endParaRPr lang="en-D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B69983-5A03-43C6-8D4F-6D19CA53C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128423"/>
              </p:ext>
            </p:extLst>
          </p:nvPr>
        </p:nvGraphicFramePr>
        <p:xfrm>
          <a:off x="838200" y="1806575"/>
          <a:ext cx="10515600" cy="4319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67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74F6-42B2-48E0-8FC5-3C11F789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  <a:endParaRPr lang="en-DK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5ECC173-B942-4C51-B6BE-83160F0F7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462735"/>
              </p:ext>
            </p:extLst>
          </p:nvPr>
        </p:nvGraphicFramePr>
        <p:xfrm>
          <a:off x="1423074" y="1943256"/>
          <a:ext cx="3451223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0804">
                  <a:extLst>
                    <a:ext uri="{9D8B030D-6E8A-4147-A177-3AD203B41FA5}">
                      <a16:colId xmlns:a16="http://schemas.microsoft.com/office/drawing/2014/main" val="656070232"/>
                    </a:ext>
                  </a:extLst>
                </a:gridCol>
                <a:gridCol w="1320419">
                  <a:extLst>
                    <a:ext uri="{9D8B030D-6E8A-4147-A177-3AD203B41FA5}">
                      <a16:colId xmlns:a16="http://schemas.microsoft.com/office/drawing/2014/main" val="32296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Incident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01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David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7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WS01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7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3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 Type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Phishing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2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Incident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78256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9D13514-6731-46EF-BCED-050558965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588286"/>
              </p:ext>
            </p:extLst>
          </p:nvPr>
        </p:nvGraphicFramePr>
        <p:xfrm>
          <a:off x="7215067" y="1943256"/>
          <a:ext cx="3451223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0804">
                  <a:extLst>
                    <a:ext uri="{9D8B030D-6E8A-4147-A177-3AD203B41FA5}">
                      <a16:colId xmlns:a16="http://schemas.microsoft.com/office/drawing/2014/main" val="656070232"/>
                    </a:ext>
                  </a:extLst>
                </a:gridCol>
                <a:gridCol w="1320419">
                  <a:extLst>
                    <a:ext uri="{9D8B030D-6E8A-4147-A177-3AD203B41FA5}">
                      <a16:colId xmlns:a16="http://schemas.microsoft.com/office/drawing/2014/main" val="32296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Incident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01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david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7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ws01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7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3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 Type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phishing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2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Incident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confirmed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7825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2CFC9F2-2E06-49F4-8373-3C70C79AE0A7}"/>
              </a:ext>
            </a:extLst>
          </p:cNvPr>
          <p:cNvSpPr/>
          <p:nvPr/>
        </p:nvSpPr>
        <p:spPr>
          <a:xfrm>
            <a:off x="9386596" y="2323322"/>
            <a:ext cx="709126" cy="335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B2E3-1DB5-44F8-8A02-872AFA09660A}"/>
              </a:ext>
            </a:extLst>
          </p:cNvPr>
          <p:cNvSpPr/>
          <p:nvPr/>
        </p:nvSpPr>
        <p:spPr>
          <a:xfrm>
            <a:off x="9393517" y="2701212"/>
            <a:ext cx="709126" cy="335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10846-339D-4F45-8C8D-40F6052CB73C}"/>
              </a:ext>
            </a:extLst>
          </p:cNvPr>
          <p:cNvSpPr/>
          <p:nvPr/>
        </p:nvSpPr>
        <p:spPr>
          <a:xfrm>
            <a:off x="9393517" y="3429000"/>
            <a:ext cx="916810" cy="335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82CDDA-71F0-48D0-A55D-D377DD8217C3}"/>
              </a:ext>
            </a:extLst>
          </p:cNvPr>
          <p:cNvSpPr/>
          <p:nvPr/>
        </p:nvSpPr>
        <p:spPr>
          <a:xfrm>
            <a:off x="9393516" y="3816841"/>
            <a:ext cx="1094091" cy="335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Not Equal 12">
            <a:extLst>
              <a:ext uri="{FF2B5EF4-FFF2-40B4-BE49-F238E27FC236}">
                <a16:creationId xmlns:a16="http://schemas.microsoft.com/office/drawing/2014/main" id="{B2A94BFA-1E73-429D-982E-FF5BEC9513D8}"/>
              </a:ext>
            </a:extLst>
          </p:cNvPr>
          <p:cNvSpPr/>
          <p:nvPr/>
        </p:nvSpPr>
        <p:spPr>
          <a:xfrm>
            <a:off x="5236214" y="2523864"/>
            <a:ext cx="1524948" cy="110567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CF7E8-028D-41DA-8DA3-2C1E6D89862D}"/>
              </a:ext>
            </a:extLst>
          </p:cNvPr>
          <p:cNvSpPr txBox="1"/>
          <p:nvPr/>
        </p:nvSpPr>
        <p:spPr>
          <a:xfrm>
            <a:off x="5327821" y="4777272"/>
            <a:ext cx="152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Never allow free text entry!!!</a:t>
            </a:r>
            <a:endParaRPr lang="en-D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40FA6C-0198-45D8-B39D-81237AB2DCA2}"/>
              </a:ext>
            </a:extLst>
          </p:cNvPr>
          <p:cNvCxnSpPr>
            <a:endCxn id="14" idx="0"/>
          </p:cNvCxnSpPr>
          <p:nvPr/>
        </p:nvCxnSpPr>
        <p:spPr>
          <a:xfrm flipH="1">
            <a:off x="6090676" y="2523864"/>
            <a:ext cx="3295920" cy="2253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E04929-30FE-4160-9BB5-FBED495C89A7}"/>
              </a:ext>
            </a:extLst>
          </p:cNvPr>
          <p:cNvCxnSpPr>
            <a:cxnSpLocks/>
            <a:stCxn id="8" idx="1"/>
            <a:endCxn id="14" idx="0"/>
          </p:cNvCxnSpPr>
          <p:nvPr/>
        </p:nvCxnSpPr>
        <p:spPr>
          <a:xfrm flipH="1">
            <a:off x="6090676" y="2869163"/>
            <a:ext cx="3302841" cy="1908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AE240-2FAA-4774-9481-43B06D4ACFE2}"/>
              </a:ext>
            </a:extLst>
          </p:cNvPr>
          <p:cNvCxnSpPr>
            <a:cxnSpLocks/>
            <a:stCxn id="10" idx="1"/>
            <a:endCxn id="14" idx="0"/>
          </p:cNvCxnSpPr>
          <p:nvPr/>
        </p:nvCxnSpPr>
        <p:spPr>
          <a:xfrm flipH="1">
            <a:off x="6090676" y="3596951"/>
            <a:ext cx="3302841" cy="118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C4D79A-4D23-48FD-9801-983369FAEF74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flipH="1">
            <a:off x="6090676" y="3984792"/>
            <a:ext cx="3302840" cy="792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15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FCB6-F8FC-4499-94FC-0DC5363D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enterprise it?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C83C-8B7D-4351-B392-4C3252B5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 I stick to my own created model?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Benefits:-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Simple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Caveats:-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Is it industry standard?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Lifecycling</a:t>
            </a:r>
            <a:r>
              <a:rPr lang="en-US" dirty="0"/>
              <a:t> the model – Constant process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Well what else is there?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cky montage">
            <a:extLst>
              <a:ext uri="{FF2B5EF4-FFF2-40B4-BE49-F238E27FC236}">
                <a16:creationId xmlns:a16="http://schemas.microsoft.com/office/drawing/2014/main" id="{91990C1B-F9B2-428F-9399-DAAE6B82FA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1838325"/>
            <a:ext cx="60864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8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7218-29AA-4E0F-A469-1F7D9D2E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8534-EA0C-49F3-8AFF-D6E52259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VERIS or Vocabulary for Event Recording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common language for how we can describe incidents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Enables powerful metrics by enforcing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Created by VERIZON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Utilized in the VERIZON DBIR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the 4 A’s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Attributes</a:t>
            </a:r>
          </a:p>
        </p:txBody>
      </p:sp>
      <p:pic>
        <p:nvPicPr>
          <p:cNvPr id="4098" name="Picture 2" descr="DBIR 2020 cover">
            <a:extLst>
              <a:ext uri="{FF2B5EF4-FFF2-40B4-BE49-F238E27FC236}">
                <a16:creationId xmlns:a16="http://schemas.microsoft.com/office/drawing/2014/main" id="{E2D015D9-B057-4911-BFB9-7B451E15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5" y="2973428"/>
            <a:ext cx="3551130" cy="301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2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3381-AB15-4F7A-BD5A-8DEF4C4C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VERISIZE your incident</a:t>
            </a:r>
            <a:endParaRPr lang="en-DK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4D3943A-A2F2-4233-8C8E-35A4EBD64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341079"/>
              </p:ext>
            </p:extLst>
          </p:nvPr>
        </p:nvGraphicFramePr>
        <p:xfrm>
          <a:off x="792495" y="2593910"/>
          <a:ext cx="3451223" cy="22275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0804">
                  <a:extLst>
                    <a:ext uri="{9D8B030D-6E8A-4147-A177-3AD203B41FA5}">
                      <a16:colId xmlns:a16="http://schemas.microsoft.com/office/drawing/2014/main" val="656070232"/>
                    </a:ext>
                  </a:extLst>
                </a:gridCol>
                <a:gridCol w="1320419">
                  <a:extLst>
                    <a:ext uri="{9D8B030D-6E8A-4147-A177-3AD203B41FA5}">
                      <a16:colId xmlns:a16="http://schemas.microsoft.com/office/drawing/2014/main" val="322963191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r>
                        <a:rPr lang="en-US" b="0" dirty="0"/>
                        <a:t>Incident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01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David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7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WS01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7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3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 Type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Phishing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2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Incident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78256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8F90242-5811-4ECD-97EF-D7C3FDFBF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35664"/>
              </p:ext>
            </p:extLst>
          </p:nvPr>
        </p:nvGraphicFramePr>
        <p:xfrm>
          <a:off x="6090676" y="1894114"/>
          <a:ext cx="4681919" cy="33400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19439">
                  <a:extLst>
                    <a:ext uri="{9D8B030D-6E8A-4147-A177-3AD203B41FA5}">
                      <a16:colId xmlns:a16="http://schemas.microsoft.com/office/drawing/2014/main" val="656070232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322963191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r>
                        <a:rPr lang="en-US" b="0" dirty="0" err="1"/>
                        <a:t>Incident_id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01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Security_incident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Confirmed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7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Discovery_method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SIEM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1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 Engineering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7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Asset.User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3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Asset.Workstation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WS01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2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Attribute.Integrity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4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Attribute.Confidentiality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4144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44D6EA95-9524-41F1-A5A6-AA7CDCC2C9AE}"/>
              </a:ext>
            </a:extLst>
          </p:cNvPr>
          <p:cNvSpPr/>
          <p:nvPr/>
        </p:nvSpPr>
        <p:spPr>
          <a:xfrm>
            <a:off x="4627984" y="3200400"/>
            <a:ext cx="1147665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258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D964-79D5-4CD9-8918-C8E2A69B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and more metrics!</a:t>
            </a:r>
            <a:endParaRPr lang="en-D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3B84D29-C9EA-46CD-87D7-9A34B934D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23662"/>
              </p:ext>
            </p:extLst>
          </p:nvPr>
        </p:nvGraphicFramePr>
        <p:xfrm>
          <a:off x="838200" y="1806575"/>
          <a:ext cx="10515600" cy="4319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642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2C2B-7C54-47FE-B281-CDDABAAD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Value!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4A9A-B94B-4359-A149-1E2ECB70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can I do with this data and these metrics?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Drive strategic decisions within your organization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have seen an increase in Phishing against HR this month – Targeted awareness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Incident Response Team has seen a double in security incidents – Hire more staff?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Threat Intelligence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You can begin sharing your data with peers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381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9F1A-B941-4E70-BB35-B82BA2D4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CB54-D592-4115-ADD1-87EA1459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stuff takes time…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 own experiences:-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My CDC team understood the concept on day 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They were part of creating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Changing your model of recording = changing </a:t>
            </a:r>
            <a:r>
              <a:rPr lang="en-US" dirty="0" err="1"/>
              <a:t>behaviour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But my incidents will take double the amount of time now!?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took JN Data around 8 months to integrated this language into our DNA…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it slow!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916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DEE1-C841-4BC9-A984-CAACB3B7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4A5F-E3AC-4899-918A-F5A262FC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British but slowly and surely becoming a </a:t>
            </a:r>
            <a:r>
              <a:rPr lang="en-US" sz="2400" dirty="0" err="1"/>
              <a:t>dane</a:t>
            </a:r>
            <a:r>
              <a:rPr lang="en-US" sz="2400" dirty="0"/>
              <a:t>!</a:t>
            </a:r>
          </a:p>
          <a:p>
            <a:r>
              <a:rPr lang="en-US" sz="2400" dirty="0"/>
              <a:t>Lived in Denmark 6 years with my wife, we now also have 2 kids and a house!</a:t>
            </a:r>
          </a:p>
          <a:p>
            <a:r>
              <a:rPr lang="en-US" sz="2400" dirty="0"/>
              <a:t>Cyber </a:t>
            </a:r>
            <a:r>
              <a:rPr lang="en-US" sz="2400" dirty="0" err="1"/>
              <a:t>Defence</a:t>
            </a:r>
            <a:r>
              <a:rPr lang="en-US" sz="2400" dirty="0"/>
              <a:t> Center Department Manager at JN Data</a:t>
            </a:r>
          </a:p>
          <a:p>
            <a:endParaRPr lang="en-US" sz="2400" dirty="0"/>
          </a:p>
          <a:p>
            <a:r>
              <a:rPr lang="en-US" sz="2400" dirty="0"/>
              <a:t>I love open source, the tools, the mindset the whole thing...</a:t>
            </a:r>
          </a:p>
          <a:p>
            <a:r>
              <a:rPr lang="en-US" sz="2400" dirty="0"/>
              <a:t>I run my own blog with a few friends, Security Distractions…</a:t>
            </a:r>
          </a:p>
          <a:p>
            <a:endParaRPr lang="en-US" sz="2400" dirty="0"/>
          </a:p>
        </p:txBody>
      </p:sp>
      <p:pic>
        <p:nvPicPr>
          <p:cNvPr id="5" name="Picture 2" descr="image being cropped">
            <a:extLst>
              <a:ext uri="{FF2B5EF4-FFF2-40B4-BE49-F238E27FC236}">
                <a16:creationId xmlns:a16="http://schemas.microsoft.com/office/drawing/2014/main" id="{F30F93CD-80C9-413B-ACFC-D5BA4670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626" y="3850100"/>
            <a:ext cx="1679533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7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E1BD-648F-42AC-9159-CDE1B0BF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83C1-908B-4CAD-A4CC-2D9293CD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did we learn today?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Becoming data driven is quite simple!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Take a step back from your IR process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Plan where the value should come from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Plan where to start with data driven activities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or find your data model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Show that value!</a:t>
            </a:r>
          </a:p>
          <a:p>
            <a:pPr lvl="2"/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042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6D01E41-D479-436E-8BBA-F3594C098B6E}"/>
              </a:ext>
            </a:extLst>
          </p:cNvPr>
          <p:cNvSpPr>
            <a:spLocks noGrp="1"/>
          </p:cNvSpPr>
          <p:nvPr/>
        </p:nvSpPr>
        <p:spPr>
          <a:xfrm>
            <a:off x="1366652" y="2904066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David </a:t>
            </a:r>
            <a:r>
              <a:rPr lang="en-US" dirty="0" err="1"/>
              <a:t>Thejl</a:t>
            </a:r>
            <a:r>
              <a:rPr lang="en-US" dirty="0"/>
              <a:t>-Clayton</a:t>
            </a:r>
          </a:p>
          <a:p>
            <a:r>
              <a:rPr lang="en-US" dirty="0"/>
              <a:t>@DCSecuritydk</a:t>
            </a:r>
          </a:p>
          <a:p>
            <a:r>
              <a:rPr lang="en-US" dirty="0"/>
              <a:t>			</a:t>
            </a:r>
            <a:r>
              <a:rPr lang="en-US" dirty="0">
                <a:hlinkClick r:id="rId2"/>
              </a:rPr>
              <a:t>www.securitydistractions.com</a:t>
            </a:r>
            <a:endParaRPr lang="en-US" dirty="0"/>
          </a:p>
          <a:p>
            <a:endParaRPr lang="en-DK" dirty="0"/>
          </a:p>
        </p:txBody>
      </p:sp>
      <p:pic>
        <p:nvPicPr>
          <p:cNvPr id="5" name="Picture 4" descr="Image result for twitter icon">
            <a:extLst>
              <a:ext uri="{FF2B5EF4-FFF2-40B4-BE49-F238E27FC236}">
                <a16:creationId xmlns:a16="http://schemas.microsoft.com/office/drawing/2014/main" id="{56EB0996-CC37-441F-9A32-A6E5FD3C6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2" t="31238" r="31726" b="39238"/>
          <a:stretch/>
        </p:blipFill>
        <p:spPr bwMode="auto">
          <a:xfrm>
            <a:off x="4961464" y="3261046"/>
            <a:ext cx="346966" cy="3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kedin - Free social media icons">
            <a:extLst>
              <a:ext uri="{FF2B5EF4-FFF2-40B4-BE49-F238E27FC236}">
                <a16:creationId xmlns:a16="http://schemas.microsoft.com/office/drawing/2014/main" id="{F4A54C3F-8E38-4666-B6C8-D74E68019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75" y="2810761"/>
            <a:ext cx="370979" cy="37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75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394A-A8C5-4248-9F01-47CD378D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this talk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7529-00FE-4980-88D4-FDB2B812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Today we are going to talk about:-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become data driven…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What does it take?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enable strategic decision making based on incident response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will hopefully get to feel:-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easy this process can be…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Charged up about returning to your own organization to try this!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510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6FE3-5BD9-457B-9EF4-5D5537D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become data driven?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A98D-75C4-4797-9354-285C199E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Take a step back from your existing Incident Response setup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Go back to the drawing board!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Understand where the real value in Incident Response lies…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Choose a good data model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Produce metrics!</a:t>
            </a:r>
          </a:p>
        </p:txBody>
      </p:sp>
    </p:spTree>
    <p:extLst>
      <p:ext uri="{BB962C8B-B14F-4D97-AF65-F5344CB8AC3E}">
        <p14:creationId xmlns:p14="http://schemas.microsoft.com/office/powerpoint/2010/main" val="18560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47F6-0AB2-4E4A-94AE-03DD2BD7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drawing board</a:t>
            </a:r>
            <a:endParaRPr lang="en-DK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9C6B2058-1E94-45BC-B228-2B782DB1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Draw out your Incident Response Process…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Whiteboards are your friend here!</a:t>
            </a:r>
          </a:p>
          <a:p>
            <a:pPr marL="36900" indent="0">
              <a:buNone/>
            </a:pP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D6D2CD-8B79-4C59-9E10-EB2967E64676}"/>
              </a:ext>
            </a:extLst>
          </p:cNvPr>
          <p:cNvGrpSpPr/>
          <p:nvPr/>
        </p:nvGrpSpPr>
        <p:grpSpPr>
          <a:xfrm>
            <a:off x="1197102" y="3131036"/>
            <a:ext cx="9787148" cy="981820"/>
            <a:chOff x="1214248" y="2804888"/>
            <a:chExt cx="9787148" cy="9818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F1DA7D-3426-41F5-ACE6-B4E745CAB727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9990CA-9145-421E-A192-E3B4DAFF298C}"/>
                </a:ext>
              </a:extLst>
            </p:cNvPr>
            <p:cNvSpPr txBox="1"/>
            <p:nvPr/>
          </p:nvSpPr>
          <p:spPr>
            <a:xfrm>
              <a:off x="3244697" y="2804888"/>
              <a:ext cx="1655068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/>
                <a:t>Visitation</a:t>
              </a:r>
              <a:endParaRPr lang="en-DK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333397-6D96-484F-94B2-EBD6BDBFAD5C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67D8D0-E6A4-48E2-AC51-58F4BB8A7AB6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E58180-00E4-42E1-967F-2E51406BD90C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319593-537D-4752-A86E-29684A292B5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B787A-0D3B-4336-B568-4ADE7022E785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899765" y="3281942"/>
              <a:ext cx="397963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4E277C-3F1A-45FF-AF7C-5505D9541378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6280CC-93E5-4FCE-B34A-F2824D3943A9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4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A7AF-7F39-4EC6-921D-2FFDE01B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value?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23CD-C8CE-4193-B2FC-E2081707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Lets take our previous IR process…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50B257-144B-4786-A596-CA74BFB2230E}"/>
              </a:ext>
            </a:extLst>
          </p:cNvPr>
          <p:cNvGrpSpPr/>
          <p:nvPr/>
        </p:nvGrpSpPr>
        <p:grpSpPr>
          <a:xfrm>
            <a:off x="1197102" y="3131036"/>
            <a:ext cx="9787148" cy="981820"/>
            <a:chOff x="1214248" y="2804888"/>
            <a:chExt cx="9787148" cy="9818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4C5C47-D874-43BE-83C0-007F2B66A276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540B57-7009-474D-8C78-7ABA9D55D7BA}"/>
                </a:ext>
              </a:extLst>
            </p:cNvPr>
            <p:cNvSpPr txBox="1"/>
            <p:nvPr/>
          </p:nvSpPr>
          <p:spPr>
            <a:xfrm>
              <a:off x="3244697" y="2804888"/>
              <a:ext cx="1655068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/>
                <a:t>Visitation</a:t>
              </a:r>
              <a:endParaRPr lang="en-DK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1FD70A-0B61-4C04-BB90-AB50778EAAE3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88DA64-2D24-4574-8891-CB5BB55C42A2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E8ACAE-95DC-4C18-A479-F2AD1CDB5FCC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40ACC3-9BF9-45D6-AF93-D79363725166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C4587C-E559-4C79-A0CF-A3BF2C17BBA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899765" y="3281942"/>
              <a:ext cx="397963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E6E82F-4AAE-4339-96E8-73FA10551279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6D1A09-CA82-4ACB-89C7-B430B8D4920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37E24-3727-4FF3-B4A9-826D996CD6B3}"/>
              </a:ext>
            </a:extLst>
          </p:cNvPr>
          <p:cNvSpPr/>
          <p:nvPr/>
        </p:nvSpPr>
        <p:spPr>
          <a:xfrm>
            <a:off x="913795" y="2927758"/>
            <a:ext cx="2030449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90552-BD9E-4037-81C5-92B0DD85A466}"/>
              </a:ext>
            </a:extLst>
          </p:cNvPr>
          <p:cNvSpPr/>
          <p:nvPr/>
        </p:nvSpPr>
        <p:spPr>
          <a:xfrm>
            <a:off x="3043209" y="2927758"/>
            <a:ext cx="2030449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132B2-8DCC-4E4F-986E-549F2EABDED2}"/>
              </a:ext>
            </a:extLst>
          </p:cNvPr>
          <p:cNvSpPr/>
          <p:nvPr/>
        </p:nvSpPr>
        <p:spPr>
          <a:xfrm>
            <a:off x="5160202" y="2927758"/>
            <a:ext cx="2030449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299B55-A299-4FDA-8AEA-A4CEA97966F7}"/>
              </a:ext>
            </a:extLst>
          </p:cNvPr>
          <p:cNvSpPr/>
          <p:nvPr/>
        </p:nvSpPr>
        <p:spPr>
          <a:xfrm>
            <a:off x="7265245" y="2927758"/>
            <a:ext cx="2030449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9230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7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1912-97A1-4CF7-9144-A408FC28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0444-DF41-4FAE-879E-14AC63A8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Earlier I said take a step back from your IR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Where can you make a simple change to enable becoming data driven?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Hint…… It isn’t stage 5…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82F226-EE88-4EEF-AD0E-01C87BB1F2BB}"/>
              </a:ext>
            </a:extLst>
          </p:cNvPr>
          <p:cNvGrpSpPr/>
          <p:nvPr/>
        </p:nvGrpSpPr>
        <p:grpSpPr>
          <a:xfrm>
            <a:off x="1197102" y="3761824"/>
            <a:ext cx="9787148" cy="981820"/>
            <a:chOff x="1214248" y="2804888"/>
            <a:chExt cx="9787148" cy="9818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F2B84E-B66E-46B9-B272-F8CEAB9C0F28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37B59-C823-42EA-BF45-44218B4917F7}"/>
                </a:ext>
              </a:extLst>
            </p:cNvPr>
            <p:cNvSpPr txBox="1"/>
            <p:nvPr/>
          </p:nvSpPr>
          <p:spPr>
            <a:xfrm>
              <a:off x="3244697" y="2804888"/>
              <a:ext cx="1655068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/>
                <a:t>Visitation</a:t>
              </a:r>
              <a:endParaRPr lang="en-DK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668F60-3D53-4E7E-AE0B-03665D75CA61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359817-3D0C-4CE4-9B0D-CBC6D9093414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17D2FE-03EF-404F-9649-102DB3CBA333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AE9A60-A06E-41B0-9319-768ADB5C637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C6DAA2-4168-4A21-9E02-00B096A4942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899765" y="3281942"/>
              <a:ext cx="397963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16D6D8-71A3-4859-A2A4-DA51E5BEB364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2D9720-B469-4F8B-840E-3630FC5BA260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E341A37-66AA-405A-8D23-BB9E2CED6ED7}"/>
              </a:ext>
            </a:extLst>
          </p:cNvPr>
          <p:cNvSpPr/>
          <p:nvPr/>
        </p:nvSpPr>
        <p:spPr>
          <a:xfrm>
            <a:off x="2986481" y="3429000"/>
            <a:ext cx="2122414" cy="1621130"/>
          </a:xfrm>
          <a:prstGeom prst="rect">
            <a:avLst/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292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4F4A-55D4-45FD-B5A9-5485B74C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Adopting a data model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4931-BB1B-4A6D-BD21-A86E7A05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Well actually first we have to create a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Formally known as an incident classification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it on the questions you want to answer?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sort of metrics might you want in the future?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many times have HR been hit by Phishing in the last year?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Phishing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5427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00BD-9EC8-4182-81F8-E1F01D0D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model - Example</a:t>
            </a:r>
            <a:endParaRPr lang="en-DK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0E9CEE-DA37-4AA5-8761-BDFE5F545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855174"/>
              </p:ext>
            </p:extLst>
          </p:nvPr>
        </p:nvGraphicFramePr>
        <p:xfrm>
          <a:off x="792495" y="2316480"/>
          <a:ext cx="3451223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0804">
                  <a:extLst>
                    <a:ext uri="{9D8B030D-6E8A-4147-A177-3AD203B41FA5}">
                      <a16:colId xmlns:a16="http://schemas.microsoft.com/office/drawing/2014/main" val="656070232"/>
                    </a:ext>
                  </a:extLst>
                </a:gridCol>
                <a:gridCol w="1320419">
                  <a:extLst>
                    <a:ext uri="{9D8B030D-6E8A-4147-A177-3AD203B41FA5}">
                      <a16:colId xmlns:a16="http://schemas.microsoft.com/office/drawing/2014/main" val="32296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Incident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01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David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7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WS01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7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3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 Type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Phishing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2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Incident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78256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7B60292D-37A2-4D30-9D7B-B0D59D552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833086"/>
              </p:ext>
            </p:extLst>
          </p:nvPr>
        </p:nvGraphicFramePr>
        <p:xfrm>
          <a:off x="4448541" y="2316480"/>
          <a:ext cx="3451223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0804">
                  <a:extLst>
                    <a:ext uri="{9D8B030D-6E8A-4147-A177-3AD203B41FA5}">
                      <a16:colId xmlns:a16="http://schemas.microsoft.com/office/drawing/2014/main" val="656070232"/>
                    </a:ext>
                  </a:extLst>
                </a:gridCol>
                <a:gridCol w="1320419">
                  <a:extLst>
                    <a:ext uri="{9D8B030D-6E8A-4147-A177-3AD203B41FA5}">
                      <a16:colId xmlns:a16="http://schemas.microsoft.com/office/drawing/2014/main" val="32296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Incident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02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Nina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7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WS03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7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3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 Type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Phishing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2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Incident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78256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D709E7E-811F-4C1B-93E9-3F0A0D6363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239993"/>
              </p:ext>
            </p:extLst>
          </p:nvPr>
        </p:nvGraphicFramePr>
        <p:xfrm>
          <a:off x="8104587" y="2316480"/>
          <a:ext cx="3451223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0804">
                  <a:extLst>
                    <a:ext uri="{9D8B030D-6E8A-4147-A177-3AD203B41FA5}">
                      <a16:colId xmlns:a16="http://schemas.microsoft.com/office/drawing/2014/main" val="656070232"/>
                    </a:ext>
                  </a:extLst>
                </a:gridCol>
                <a:gridCol w="1320419">
                  <a:extLst>
                    <a:ext uri="{9D8B030D-6E8A-4147-A177-3AD203B41FA5}">
                      <a16:colId xmlns:a16="http://schemas.microsoft.com/office/drawing/2014/main" val="32296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Incident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03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David</a:t>
                      </a:r>
                      <a:endParaRPr lang="en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7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WS01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7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3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 Type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Compliant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2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Incident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7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3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N DATA 2019">
  <a:themeElements>
    <a:clrScheme name="JN DATA">
      <a:dk1>
        <a:srgbClr val="375172"/>
      </a:dk1>
      <a:lt1>
        <a:sysClr val="window" lastClr="FFFFFF"/>
      </a:lt1>
      <a:dk2>
        <a:srgbClr val="375172"/>
      </a:dk2>
      <a:lt2>
        <a:srgbClr val="D0D0D0"/>
      </a:lt2>
      <a:accent1>
        <a:srgbClr val="7AAB6D"/>
      </a:accent1>
      <a:accent2>
        <a:srgbClr val="717171"/>
      </a:accent2>
      <a:accent3>
        <a:srgbClr val="EDA154"/>
      </a:accent3>
      <a:accent4>
        <a:srgbClr val="8F82A1"/>
      </a:accent4>
      <a:accent5>
        <a:srgbClr val="7AB0D4"/>
      </a:accent5>
      <a:accent6>
        <a:srgbClr val="CC2B30"/>
      </a:accent6>
      <a:hlink>
        <a:srgbClr val="000000"/>
      </a:hlink>
      <a:folHlink>
        <a:srgbClr val="7AAB6D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JN DATA 2019" id="{80772CE5-5D95-4749-9D30-11120314448F}" vid="{D3EE4267-C0D3-4E1E-904C-DC7547CA18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JN DATA 2019</Template>
  <TotalTime>0</TotalTime>
  <Words>757</Words>
  <Application>Microsoft Office PowerPoint</Application>
  <PresentationFormat>Widescreen</PresentationFormat>
  <Paragraphs>225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 2</vt:lpstr>
      <vt:lpstr>JN DATA 2019</vt:lpstr>
      <vt:lpstr>Data driven incident response</vt:lpstr>
      <vt:lpstr>A little about me</vt:lpstr>
      <vt:lpstr>Intro to this talk</vt:lpstr>
      <vt:lpstr>How do we become data driven?</vt:lpstr>
      <vt:lpstr>Back to the drawing board</vt:lpstr>
      <vt:lpstr>Where is the value?</vt:lpstr>
      <vt:lpstr>Where to start?</vt:lpstr>
      <vt:lpstr>Adopting a data model</vt:lpstr>
      <vt:lpstr>Basic data model - Example</vt:lpstr>
      <vt:lpstr>Producing Metrics</vt:lpstr>
      <vt:lpstr>More metrics…</vt:lpstr>
      <vt:lpstr>Problem!</vt:lpstr>
      <vt:lpstr>How to enterprise it?</vt:lpstr>
      <vt:lpstr>PowerPoint-præsentation</vt:lpstr>
      <vt:lpstr>VERIS</vt:lpstr>
      <vt:lpstr>VERISIZE your incident</vt:lpstr>
      <vt:lpstr>More and more metrics!</vt:lpstr>
      <vt:lpstr>Value!</vt:lpstr>
      <vt:lpstr>Lessons Learned</vt:lpstr>
      <vt:lpstr>Outro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incident response</dc:title>
  <dc:creator>David</dc:creator>
  <cp:lastModifiedBy>David Thejl-Clayton</cp:lastModifiedBy>
  <cp:revision>12</cp:revision>
  <dcterms:created xsi:type="dcterms:W3CDTF">2020-09-22T20:38:07Z</dcterms:created>
  <dcterms:modified xsi:type="dcterms:W3CDTF">2020-09-22T22:25:52Z</dcterms:modified>
</cp:coreProperties>
</file>