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sldIdLst>
    <p:sldId id="367" r:id="rId3"/>
    <p:sldId id="447" r:id="rId4"/>
    <p:sldId id="445" r:id="rId5"/>
    <p:sldId id="450" r:id="rId6"/>
    <p:sldId id="451" r:id="rId7"/>
    <p:sldId id="449" r:id="rId8"/>
    <p:sldId id="256" r:id="rId9"/>
    <p:sldId id="257" r:id="rId10"/>
    <p:sldId id="455" r:id="rId11"/>
    <p:sldId id="448" r:id="rId12"/>
    <p:sldId id="465" r:id="rId13"/>
    <p:sldId id="457" r:id="rId14"/>
    <p:sldId id="258" r:id="rId15"/>
    <p:sldId id="463" r:id="rId16"/>
    <p:sldId id="461" r:id="rId17"/>
    <p:sldId id="458" r:id="rId18"/>
    <p:sldId id="464" r:id="rId19"/>
    <p:sldId id="460" r:id="rId20"/>
    <p:sldId id="260" r:id="rId21"/>
    <p:sldId id="261" r:id="rId22"/>
    <p:sldId id="452" r:id="rId23"/>
    <p:sldId id="4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6327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5F3A6-AB54-4F20-8C88-59B1C814FE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1259ED00-B88E-4C65-B5C2-7F8B3E34691D}">
      <dgm:prSet/>
      <dgm:spPr/>
      <dgm:t>
        <a:bodyPr/>
        <a:lstStyle/>
        <a:p>
          <a:r>
            <a:rPr lang="en-GB" dirty="0"/>
            <a:t>An introduction about what </a:t>
          </a:r>
          <a:r>
            <a:rPr lang="en-GB" dirty="0" err="1"/>
            <a:t>GenAI</a:t>
          </a:r>
          <a:r>
            <a:rPr lang="en-GB" dirty="0"/>
            <a:t> is and isn’t</a:t>
          </a:r>
          <a:endParaRPr lang="en-DK" dirty="0"/>
        </a:p>
      </dgm:t>
    </dgm:pt>
    <dgm:pt modelId="{CBB185FF-F4C8-4B67-AFC6-E051514CFFA5}" type="parTrans" cxnId="{FDB2FE22-159D-4AD4-836D-A3A0FCF83866}">
      <dgm:prSet/>
      <dgm:spPr/>
      <dgm:t>
        <a:bodyPr/>
        <a:lstStyle/>
        <a:p>
          <a:endParaRPr lang="en-DK"/>
        </a:p>
      </dgm:t>
    </dgm:pt>
    <dgm:pt modelId="{20E13914-0CBD-401D-9927-B88A0A1A4699}" type="sibTrans" cxnId="{FDB2FE22-159D-4AD4-836D-A3A0FCF83866}">
      <dgm:prSet/>
      <dgm:spPr/>
      <dgm:t>
        <a:bodyPr/>
        <a:lstStyle/>
        <a:p>
          <a:endParaRPr lang="en-DK"/>
        </a:p>
      </dgm:t>
    </dgm:pt>
    <dgm:pt modelId="{A3EFB6B6-8A7B-4A36-B6DE-CAC562C6AECF}">
      <dgm:prSet/>
      <dgm:spPr/>
      <dgm:t>
        <a:bodyPr/>
        <a:lstStyle/>
        <a:p>
          <a:r>
            <a:rPr lang="en-GB"/>
            <a:t>OSINTer hands on</a:t>
          </a:r>
          <a:endParaRPr lang="en-DK"/>
        </a:p>
      </dgm:t>
    </dgm:pt>
    <dgm:pt modelId="{EE083222-DDE9-435D-82CD-7BF66B6570DC}" type="parTrans" cxnId="{5E3449D7-703F-4546-AB09-C466A00DF90A}">
      <dgm:prSet/>
      <dgm:spPr/>
      <dgm:t>
        <a:bodyPr/>
        <a:lstStyle/>
        <a:p>
          <a:endParaRPr lang="en-DK"/>
        </a:p>
      </dgm:t>
    </dgm:pt>
    <dgm:pt modelId="{86CB1314-6552-4CDA-9BDB-721489C9C179}" type="sibTrans" cxnId="{5E3449D7-703F-4546-AB09-C466A00DF90A}">
      <dgm:prSet/>
      <dgm:spPr/>
      <dgm:t>
        <a:bodyPr/>
        <a:lstStyle/>
        <a:p>
          <a:endParaRPr lang="en-DK"/>
        </a:p>
      </dgm:t>
    </dgm:pt>
    <dgm:pt modelId="{EA9CAC62-E39E-4E94-8BBD-54C53C3DBE47}">
      <dgm:prSet/>
      <dgm:spPr/>
      <dgm:t>
        <a:bodyPr/>
        <a:lstStyle/>
        <a:p>
          <a:r>
            <a:rPr lang="en-GB" dirty="0"/>
            <a:t>Hands on incident response investigation</a:t>
          </a:r>
          <a:endParaRPr lang="en-DK" dirty="0"/>
        </a:p>
      </dgm:t>
    </dgm:pt>
    <dgm:pt modelId="{C01F790D-4B27-4D2D-889D-B7C4966216AA}" type="parTrans" cxnId="{F11759F9-C263-4033-A3FC-2D284FB30B6E}">
      <dgm:prSet/>
      <dgm:spPr/>
      <dgm:t>
        <a:bodyPr/>
        <a:lstStyle/>
        <a:p>
          <a:endParaRPr lang="en-DK"/>
        </a:p>
      </dgm:t>
    </dgm:pt>
    <dgm:pt modelId="{3C410FC0-FC18-4260-B94D-495A90C3F8B2}" type="sibTrans" cxnId="{F11759F9-C263-4033-A3FC-2D284FB30B6E}">
      <dgm:prSet/>
      <dgm:spPr/>
      <dgm:t>
        <a:bodyPr/>
        <a:lstStyle/>
        <a:p>
          <a:endParaRPr lang="en-DK"/>
        </a:p>
      </dgm:t>
    </dgm:pt>
    <dgm:pt modelId="{0C7F31DD-5202-4F2B-A2F8-2CDEABE1F016}" type="pres">
      <dgm:prSet presAssocID="{0645F3A6-AB54-4F20-8C88-59B1C814FE66}" presName="Name0" presStyleCnt="0">
        <dgm:presLayoutVars>
          <dgm:dir/>
          <dgm:resizeHandles val="exact"/>
        </dgm:presLayoutVars>
      </dgm:prSet>
      <dgm:spPr/>
    </dgm:pt>
    <dgm:pt modelId="{E107573F-BED8-46F4-9F7C-C1CC1A2708E7}" type="pres">
      <dgm:prSet presAssocID="{1259ED00-B88E-4C65-B5C2-7F8B3E34691D}" presName="node" presStyleLbl="node1" presStyleIdx="0" presStyleCnt="3">
        <dgm:presLayoutVars>
          <dgm:bulletEnabled val="1"/>
        </dgm:presLayoutVars>
      </dgm:prSet>
      <dgm:spPr/>
    </dgm:pt>
    <dgm:pt modelId="{0226210C-063F-4EB9-B9C0-26277E299FC2}" type="pres">
      <dgm:prSet presAssocID="{20E13914-0CBD-401D-9927-B88A0A1A4699}" presName="sibTrans" presStyleLbl="sibTrans2D1" presStyleIdx="0" presStyleCnt="2"/>
      <dgm:spPr/>
    </dgm:pt>
    <dgm:pt modelId="{F5403A7C-2A55-4E24-87E6-D943721A1E55}" type="pres">
      <dgm:prSet presAssocID="{20E13914-0CBD-401D-9927-B88A0A1A4699}" presName="connectorText" presStyleLbl="sibTrans2D1" presStyleIdx="0" presStyleCnt="2"/>
      <dgm:spPr/>
    </dgm:pt>
    <dgm:pt modelId="{3A6654FC-2A84-4FE2-BE94-1C0A38CF2571}" type="pres">
      <dgm:prSet presAssocID="{A3EFB6B6-8A7B-4A36-B6DE-CAC562C6AECF}" presName="node" presStyleLbl="node1" presStyleIdx="1" presStyleCnt="3">
        <dgm:presLayoutVars>
          <dgm:bulletEnabled val="1"/>
        </dgm:presLayoutVars>
      </dgm:prSet>
      <dgm:spPr/>
    </dgm:pt>
    <dgm:pt modelId="{2D91183E-2F8B-4B1D-9CE4-13CA942AED91}" type="pres">
      <dgm:prSet presAssocID="{86CB1314-6552-4CDA-9BDB-721489C9C179}" presName="sibTrans" presStyleLbl="sibTrans2D1" presStyleIdx="1" presStyleCnt="2"/>
      <dgm:spPr/>
    </dgm:pt>
    <dgm:pt modelId="{6394493C-AC4F-48D1-94B6-BA1E460036E2}" type="pres">
      <dgm:prSet presAssocID="{86CB1314-6552-4CDA-9BDB-721489C9C179}" presName="connectorText" presStyleLbl="sibTrans2D1" presStyleIdx="1" presStyleCnt="2"/>
      <dgm:spPr/>
    </dgm:pt>
    <dgm:pt modelId="{13FF5E92-87E7-425E-A577-B537B75B5D52}" type="pres">
      <dgm:prSet presAssocID="{EA9CAC62-E39E-4E94-8BBD-54C53C3DBE47}" presName="node" presStyleLbl="node1" presStyleIdx="2" presStyleCnt="3">
        <dgm:presLayoutVars>
          <dgm:bulletEnabled val="1"/>
        </dgm:presLayoutVars>
      </dgm:prSet>
      <dgm:spPr/>
    </dgm:pt>
  </dgm:ptLst>
  <dgm:cxnLst>
    <dgm:cxn modelId="{FDB2FE22-159D-4AD4-836D-A3A0FCF83866}" srcId="{0645F3A6-AB54-4F20-8C88-59B1C814FE66}" destId="{1259ED00-B88E-4C65-B5C2-7F8B3E34691D}" srcOrd="0" destOrd="0" parTransId="{CBB185FF-F4C8-4B67-AFC6-E051514CFFA5}" sibTransId="{20E13914-0CBD-401D-9927-B88A0A1A4699}"/>
    <dgm:cxn modelId="{B285CE26-2179-4D50-BABA-EE89C34BE350}" type="presOf" srcId="{86CB1314-6552-4CDA-9BDB-721489C9C179}" destId="{6394493C-AC4F-48D1-94B6-BA1E460036E2}" srcOrd="1" destOrd="0" presId="urn:microsoft.com/office/officeart/2005/8/layout/process1"/>
    <dgm:cxn modelId="{C5BC4F34-CC0A-4F6C-AC2D-5059AEDBFF14}" type="presOf" srcId="{EA9CAC62-E39E-4E94-8BBD-54C53C3DBE47}" destId="{13FF5E92-87E7-425E-A577-B537B75B5D52}" srcOrd="0" destOrd="0" presId="urn:microsoft.com/office/officeart/2005/8/layout/process1"/>
    <dgm:cxn modelId="{2627D35D-AA6A-4061-9C01-AAEF668D2B8F}" type="presOf" srcId="{A3EFB6B6-8A7B-4A36-B6DE-CAC562C6AECF}" destId="{3A6654FC-2A84-4FE2-BE94-1C0A38CF2571}" srcOrd="0" destOrd="0" presId="urn:microsoft.com/office/officeart/2005/8/layout/process1"/>
    <dgm:cxn modelId="{DABF2944-8B43-41B9-B2D1-67ECB93ABFDF}" type="presOf" srcId="{20E13914-0CBD-401D-9927-B88A0A1A4699}" destId="{0226210C-063F-4EB9-B9C0-26277E299FC2}" srcOrd="0" destOrd="0" presId="urn:microsoft.com/office/officeart/2005/8/layout/process1"/>
    <dgm:cxn modelId="{4F45657B-7D39-4EBF-A8B7-98C6F37B899F}" type="presOf" srcId="{20E13914-0CBD-401D-9927-B88A0A1A4699}" destId="{F5403A7C-2A55-4E24-87E6-D943721A1E55}" srcOrd="1" destOrd="0" presId="urn:microsoft.com/office/officeart/2005/8/layout/process1"/>
    <dgm:cxn modelId="{753094D5-B249-4C4C-B015-8D3BC16EA248}" type="presOf" srcId="{1259ED00-B88E-4C65-B5C2-7F8B3E34691D}" destId="{E107573F-BED8-46F4-9F7C-C1CC1A2708E7}" srcOrd="0" destOrd="0" presId="urn:microsoft.com/office/officeart/2005/8/layout/process1"/>
    <dgm:cxn modelId="{5E3449D7-703F-4546-AB09-C466A00DF90A}" srcId="{0645F3A6-AB54-4F20-8C88-59B1C814FE66}" destId="{A3EFB6B6-8A7B-4A36-B6DE-CAC562C6AECF}" srcOrd="1" destOrd="0" parTransId="{EE083222-DDE9-435D-82CD-7BF66B6570DC}" sibTransId="{86CB1314-6552-4CDA-9BDB-721489C9C179}"/>
    <dgm:cxn modelId="{48D268E3-CEAF-4B8B-ABC2-FCA64C40A0D8}" type="presOf" srcId="{0645F3A6-AB54-4F20-8C88-59B1C814FE66}" destId="{0C7F31DD-5202-4F2B-A2F8-2CDEABE1F016}" srcOrd="0" destOrd="0" presId="urn:microsoft.com/office/officeart/2005/8/layout/process1"/>
    <dgm:cxn modelId="{F11759F9-C263-4033-A3FC-2D284FB30B6E}" srcId="{0645F3A6-AB54-4F20-8C88-59B1C814FE66}" destId="{EA9CAC62-E39E-4E94-8BBD-54C53C3DBE47}" srcOrd="2" destOrd="0" parTransId="{C01F790D-4B27-4D2D-889D-B7C4966216AA}" sibTransId="{3C410FC0-FC18-4260-B94D-495A90C3F8B2}"/>
    <dgm:cxn modelId="{0B8355FD-162E-4CBD-9C05-43E49E09C25B}" type="presOf" srcId="{86CB1314-6552-4CDA-9BDB-721489C9C179}" destId="{2D91183E-2F8B-4B1D-9CE4-13CA942AED91}" srcOrd="0" destOrd="0" presId="urn:microsoft.com/office/officeart/2005/8/layout/process1"/>
    <dgm:cxn modelId="{5BC98A12-3BC4-417F-B487-6AF80E244109}" type="presParOf" srcId="{0C7F31DD-5202-4F2B-A2F8-2CDEABE1F016}" destId="{E107573F-BED8-46F4-9F7C-C1CC1A2708E7}" srcOrd="0" destOrd="0" presId="urn:microsoft.com/office/officeart/2005/8/layout/process1"/>
    <dgm:cxn modelId="{55ACC3DA-E138-4B65-BFB0-55F4581BA19E}" type="presParOf" srcId="{0C7F31DD-5202-4F2B-A2F8-2CDEABE1F016}" destId="{0226210C-063F-4EB9-B9C0-26277E299FC2}" srcOrd="1" destOrd="0" presId="urn:microsoft.com/office/officeart/2005/8/layout/process1"/>
    <dgm:cxn modelId="{20A8391D-C95A-41D4-8EA4-E2952B7BD9C6}" type="presParOf" srcId="{0226210C-063F-4EB9-B9C0-26277E299FC2}" destId="{F5403A7C-2A55-4E24-87E6-D943721A1E55}" srcOrd="0" destOrd="0" presId="urn:microsoft.com/office/officeart/2005/8/layout/process1"/>
    <dgm:cxn modelId="{F4E2A6B2-B06A-4153-A878-B69E07F7FFFB}" type="presParOf" srcId="{0C7F31DD-5202-4F2B-A2F8-2CDEABE1F016}" destId="{3A6654FC-2A84-4FE2-BE94-1C0A38CF2571}" srcOrd="2" destOrd="0" presId="urn:microsoft.com/office/officeart/2005/8/layout/process1"/>
    <dgm:cxn modelId="{60754331-06BC-4E2B-A3F1-C0D027FE1968}" type="presParOf" srcId="{0C7F31DD-5202-4F2B-A2F8-2CDEABE1F016}" destId="{2D91183E-2F8B-4B1D-9CE4-13CA942AED91}" srcOrd="3" destOrd="0" presId="urn:microsoft.com/office/officeart/2005/8/layout/process1"/>
    <dgm:cxn modelId="{4466073E-7D53-42C9-8ED5-D63531233054}" type="presParOf" srcId="{2D91183E-2F8B-4B1D-9CE4-13CA942AED91}" destId="{6394493C-AC4F-48D1-94B6-BA1E460036E2}" srcOrd="0" destOrd="0" presId="urn:microsoft.com/office/officeart/2005/8/layout/process1"/>
    <dgm:cxn modelId="{B0C3D495-85BA-480A-8C12-3D1A3CD22939}" type="presParOf" srcId="{0C7F31DD-5202-4F2B-A2F8-2CDEABE1F016}" destId="{13FF5E92-87E7-425E-A577-B537B75B5D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49401-2ECF-467C-9842-62FAEE8DCD2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FF03D010-A2C4-4597-BD6C-12AB3B160AAE}">
      <dgm:prSet/>
      <dgm:spPr/>
      <dgm:t>
        <a:bodyPr/>
        <a:lstStyle/>
        <a:p>
          <a:r>
            <a:rPr lang="en-GB" dirty="0"/>
            <a:t>Recognises patterns, makes predictions, or categorises data based on pre-existing information</a:t>
          </a:r>
          <a:endParaRPr lang="en-DK" dirty="0"/>
        </a:p>
      </dgm:t>
    </dgm:pt>
    <dgm:pt modelId="{469E84C6-5238-4A54-A7C5-40DF67F120D1}" type="parTrans" cxnId="{040E25AD-9225-4403-8D09-80328EFAF90A}">
      <dgm:prSet/>
      <dgm:spPr/>
      <dgm:t>
        <a:bodyPr/>
        <a:lstStyle/>
        <a:p>
          <a:endParaRPr lang="en-DK"/>
        </a:p>
      </dgm:t>
    </dgm:pt>
    <dgm:pt modelId="{582A633D-ADFF-4F42-B1A5-F4147845E05F}" type="sibTrans" cxnId="{040E25AD-9225-4403-8D09-80328EFAF90A}">
      <dgm:prSet/>
      <dgm:spPr/>
      <dgm:t>
        <a:bodyPr/>
        <a:lstStyle/>
        <a:p>
          <a:endParaRPr lang="en-DK"/>
        </a:p>
      </dgm:t>
    </dgm:pt>
    <dgm:pt modelId="{D6CDD69B-CA3F-4A45-8C56-FBE9B79710C6}">
      <dgm:prSet/>
      <dgm:spPr/>
      <dgm:t>
        <a:bodyPr/>
        <a:lstStyle/>
        <a:p>
          <a:r>
            <a:rPr lang="en-GB" dirty="0"/>
            <a:t>Excels at tasks with clear, rule-based outcomes.</a:t>
          </a:r>
          <a:endParaRPr lang="en-DK" dirty="0"/>
        </a:p>
      </dgm:t>
    </dgm:pt>
    <dgm:pt modelId="{2097E95B-35E4-45B9-9EB2-68F6F4DB6372}" type="parTrans" cxnId="{CB658C8B-8534-4180-A4E1-464660EFCD6F}">
      <dgm:prSet/>
      <dgm:spPr/>
      <dgm:t>
        <a:bodyPr/>
        <a:lstStyle/>
        <a:p>
          <a:endParaRPr lang="en-DK"/>
        </a:p>
      </dgm:t>
    </dgm:pt>
    <dgm:pt modelId="{9FB27C2E-B1F7-417D-B527-D21B0AE1058F}" type="sibTrans" cxnId="{CB658C8B-8534-4180-A4E1-464660EFCD6F}">
      <dgm:prSet/>
      <dgm:spPr/>
      <dgm:t>
        <a:bodyPr/>
        <a:lstStyle/>
        <a:p>
          <a:endParaRPr lang="en-DK"/>
        </a:p>
      </dgm:t>
    </dgm:pt>
    <dgm:pt modelId="{0F6320E6-55A0-4063-B48D-37971DE29604}" type="pres">
      <dgm:prSet presAssocID="{3BD49401-2ECF-467C-9842-62FAEE8DCD2D}" presName="Name0" presStyleCnt="0">
        <dgm:presLayoutVars>
          <dgm:dir/>
          <dgm:animOne val="branch"/>
          <dgm:animLvl val="lvl"/>
        </dgm:presLayoutVars>
      </dgm:prSet>
      <dgm:spPr/>
    </dgm:pt>
    <dgm:pt modelId="{7D02D7AB-8242-489D-8F92-E47E8A4DC7DA}" type="pres">
      <dgm:prSet presAssocID="{FF03D010-A2C4-4597-BD6C-12AB3B160AAE}" presName="chaos" presStyleCnt="0"/>
      <dgm:spPr/>
    </dgm:pt>
    <dgm:pt modelId="{B2406C9A-79FF-488B-AB3B-3BFA07CEF59F}" type="pres">
      <dgm:prSet presAssocID="{FF03D010-A2C4-4597-BD6C-12AB3B160AAE}" presName="parTx1" presStyleLbl="revTx" presStyleIdx="0" presStyleCnt="1"/>
      <dgm:spPr/>
    </dgm:pt>
    <dgm:pt modelId="{9FD2C56A-04CC-48E2-842A-51602085A1FB}" type="pres">
      <dgm:prSet presAssocID="{FF03D010-A2C4-4597-BD6C-12AB3B160AAE}" presName="c1" presStyleLbl="node1" presStyleIdx="0" presStyleCnt="19"/>
      <dgm:spPr/>
    </dgm:pt>
    <dgm:pt modelId="{7EC96CC9-6DC2-463B-86CE-EF7673910054}" type="pres">
      <dgm:prSet presAssocID="{FF03D010-A2C4-4597-BD6C-12AB3B160AAE}" presName="c2" presStyleLbl="node1" presStyleIdx="1" presStyleCnt="19"/>
      <dgm:spPr/>
    </dgm:pt>
    <dgm:pt modelId="{A8C5B54D-0DF6-44DF-9BBB-A20307CCBA37}" type="pres">
      <dgm:prSet presAssocID="{FF03D010-A2C4-4597-BD6C-12AB3B160AAE}" presName="c3" presStyleLbl="node1" presStyleIdx="2" presStyleCnt="19"/>
      <dgm:spPr/>
    </dgm:pt>
    <dgm:pt modelId="{85A2D5DF-C363-4D37-B40E-D024EFF66DC1}" type="pres">
      <dgm:prSet presAssocID="{FF03D010-A2C4-4597-BD6C-12AB3B160AAE}" presName="c4" presStyleLbl="node1" presStyleIdx="3" presStyleCnt="19"/>
      <dgm:spPr/>
    </dgm:pt>
    <dgm:pt modelId="{662E10B2-2EFB-483F-B4E2-36C4D7DC32C6}" type="pres">
      <dgm:prSet presAssocID="{FF03D010-A2C4-4597-BD6C-12AB3B160AAE}" presName="c5" presStyleLbl="node1" presStyleIdx="4" presStyleCnt="19"/>
      <dgm:spPr/>
    </dgm:pt>
    <dgm:pt modelId="{1A86341E-10D7-471E-A6B6-29CA2075B557}" type="pres">
      <dgm:prSet presAssocID="{FF03D010-A2C4-4597-BD6C-12AB3B160AAE}" presName="c6" presStyleLbl="node1" presStyleIdx="5" presStyleCnt="19"/>
      <dgm:spPr/>
    </dgm:pt>
    <dgm:pt modelId="{63481612-AB04-4B88-8C77-E373149B566F}" type="pres">
      <dgm:prSet presAssocID="{FF03D010-A2C4-4597-BD6C-12AB3B160AAE}" presName="c7" presStyleLbl="node1" presStyleIdx="6" presStyleCnt="19"/>
      <dgm:spPr/>
    </dgm:pt>
    <dgm:pt modelId="{5EB43AD6-6BB8-45B5-8DDB-DBE2A48AC3D4}" type="pres">
      <dgm:prSet presAssocID="{FF03D010-A2C4-4597-BD6C-12AB3B160AAE}" presName="c8" presStyleLbl="node1" presStyleIdx="7" presStyleCnt="19"/>
      <dgm:spPr/>
    </dgm:pt>
    <dgm:pt modelId="{6F2DAB3C-F8A0-49D5-BD08-AE5FE2A64F9B}" type="pres">
      <dgm:prSet presAssocID="{FF03D010-A2C4-4597-BD6C-12AB3B160AAE}" presName="c9" presStyleLbl="node1" presStyleIdx="8" presStyleCnt="19"/>
      <dgm:spPr/>
    </dgm:pt>
    <dgm:pt modelId="{BC447F41-3325-4F25-A743-BA145EE64E3D}" type="pres">
      <dgm:prSet presAssocID="{FF03D010-A2C4-4597-BD6C-12AB3B160AAE}" presName="c10" presStyleLbl="node1" presStyleIdx="9" presStyleCnt="19"/>
      <dgm:spPr/>
    </dgm:pt>
    <dgm:pt modelId="{AD178C4A-26B6-4CDA-BFCD-786E357B0636}" type="pres">
      <dgm:prSet presAssocID="{FF03D010-A2C4-4597-BD6C-12AB3B160AAE}" presName="c11" presStyleLbl="node1" presStyleIdx="10" presStyleCnt="19"/>
      <dgm:spPr/>
    </dgm:pt>
    <dgm:pt modelId="{D98AA929-F2B9-4D84-84CC-F85A3D643518}" type="pres">
      <dgm:prSet presAssocID="{FF03D010-A2C4-4597-BD6C-12AB3B160AAE}" presName="c12" presStyleLbl="node1" presStyleIdx="11" presStyleCnt="19"/>
      <dgm:spPr/>
    </dgm:pt>
    <dgm:pt modelId="{462BE116-6C7F-4820-8652-B9DC30246138}" type="pres">
      <dgm:prSet presAssocID="{FF03D010-A2C4-4597-BD6C-12AB3B160AAE}" presName="c13" presStyleLbl="node1" presStyleIdx="12" presStyleCnt="19"/>
      <dgm:spPr/>
    </dgm:pt>
    <dgm:pt modelId="{A2C56E6F-F377-4CA4-9388-D2CAFB98E813}" type="pres">
      <dgm:prSet presAssocID="{FF03D010-A2C4-4597-BD6C-12AB3B160AAE}" presName="c14" presStyleLbl="node1" presStyleIdx="13" presStyleCnt="19"/>
      <dgm:spPr/>
    </dgm:pt>
    <dgm:pt modelId="{2B1D146C-9B54-46F3-AC02-12C2908A70BD}" type="pres">
      <dgm:prSet presAssocID="{FF03D010-A2C4-4597-BD6C-12AB3B160AAE}" presName="c15" presStyleLbl="node1" presStyleIdx="14" presStyleCnt="19"/>
      <dgm:spPr/>
    </dgm:pt>
    <dgm:pt modelId="{114ACB21-E76B-480B-8B66-A59FCD0B9F47}" type="pres">
      <dgm:prSet presAssocID="{FF03D010-A2C4-4597-BD6C-12AB3B160AAE}" presName="c16" presStyleLbl="node1" presStyleIdx="15" presStyleCnt="19"/>
      <dgm:spPr/>
    </dgm:pt>
    <dgm:pt modelId="{315BF060-E65D-4F77-8DF8-AE4F9FF951C0}" type="pres">
      <dgm:prSet presAssocID="{FF03D010-A2C4-4597-BD6C-12AB3B160AAE}" presName="c17" presStyleLbl="node1" presStyleIdx="16" presStyleCnt="19"/>
      <dgm:spPr/>
    </dgm:pt>
    <dgm:pt modelId="{0D27A317-8FDC-4A63-A099-56D793ED0F04}" type="pres">
      <dgm:prSet presAssocID="{FF03D010-A2C4-4597-BD6C-12AB3B160AAE}" presName="c18" presStyleLbl="node1" presStyleIdx="17" presStyleCnt="19"/>
      <dgm:spPr/>
    </dgm:pt>
    <dgm:pt modelId="{EF287122-6CB1-47A1-B612-BFC6B8D40022}" type="pres">
      <dgm:prSet presAssocID="{582A633D-ADFF-4F42-B1A5-F4147845E05F}" presName="chevronComposite1" presStyleCnt="0"/>
      <dgm:spPr/>
    </dgm:pt>
    <dgm:pt modelId="{4166A66F-2602-482B-88AD-58C633863827}" type="pres">
      <dgm:prSet presAssocID="{582A633D-ADFF-4F42-B1A5-F4147845E05F}" presName="chevron1" presStyleLbl="sibTrans2D1" presStyleIdx="0" presStyleCnt="2"/>
      <dgm:spPr/>
    </dgm:pt>
    <dgm:pt modelId="{39F07E1A-418B-41C0-A0E2-07A385D07367}" type="pres">
      <dgm:prSet presAssocID="{582A633D-ADFF-4F42-B1A5-F4147845E05F}" presName="spChevron1" presStyleCnt="0"/>
      <dgm:spPr/>
    </dgm:pt>
    <dgm:pt modelId="{41B7C78E-85AF-4119-88EA-F2D91E62BAF2}" type="pres">
      <dgm:prSet presAssocID="{582A633D-ADFF-4F42-B1A5-F4147845E05F}" presName="overlap" presStyleCnt="0"/>
      <dgm:spPr/>
    </dgm:pt>
    <dgm:pt modelId="{E70D3AF7-18CB-4D7A-8B9C-16D8188FBB8F}" type="pres">
      <dgm:prSet presAssocID="{582A633D-ADFF-4F42-B1A5-F4147845E05F}" presName="chevronComposite2" presStyleCnt="0"/>
      <dgm:spPr/>
    </dgm:pt>
    <dgm:pt modelId="{BF6B4AC0-09A5-489E-B91B-4E97F10C707C}" type="pres">
      <dgm:prSet presAssocID="{582A633D-ADFF-4F42-B1A5-F4147845E05F}" presName="chevron2" presStyleLbl="sibTrans2D1" presStyleIdx="1" presStyleCnt="2"/>
      <dgm:spPr/>
    </dgm:pt>
    <dgm:pt modelId="{270F87EF-85B3-45E2-A936-D42594DBB815}" type="pres">
      <dgm:prSet presAssocID="{582A633D-ADFF-4F42-B1A5-F4147845E05F}" presName="spChevron2" presStyleCnt="0"/>
      <dgm:spPr/>
    </dgm:pt>
    <dgm:pt modelId="{D19BBEDF-7991-49BB-A12F-9BAC18586AB9}" type="pres">
      <dgm:prSet presAssocID="{D6CDD69B-CA3F-4A45-8C56-FBE9B79710C6}" presName="last" presStyleCnt="0"/>
      <dgm:spPr/>
    </dgm:pt>
    <dgm:pt modelId="{BCFB844A-F871-4F2B-9F46-97904FE8A58A}" type="pres">
      <dgm:prSet presAssocID="{D6CDD69B-CA3F-4A45-8C56-FBE9B79710C6}" presName="circleTx" presStyleLbl="node1" presStyleIdx="18" presStyleCnt="19"/>
      <dgm:spPr/>
    </dgm:pt>
    <dgm:pt modelId="{71F28F5A-2C7C-4DAC-AC3D-BB7D071C77D0}" type="pres">
      <dgm:prSet presAssocID="{D6CDD69B-CA3F-4A45-8C56-FBE9B79710C6}" presName="spN" presStyleCnt="0"/>
      <dgm:spPr/>
    </dgm:pt>
  </dgm:ptLst>
  <dgm:cxnLst>
    <dgm:cxn modelId="{0FA3696B-1CAC-46EF-A721-A7E9479709B8}" type="presOf" srcId="{3BD49401-2ECF-467C-9842-62FAEE8DCD2D}" destId="{0F6320E6-55A0-4063-B48D-37971DE29604}" srcOrd="0" destOrd="0" presId="urn:microsoft.com/office/officeart/2009/3/layout/RandomtoResultProcess"/>
    <dgm:cxn modelId="{CB658C8B-8534-4180-A4E1-464660EFCD6F}" srcId="{3BD49401-2ECF-467C-9842-62FAEE8DCD2D}" destId="{D6CDD69B-CA3F-4A45-8C56-FBE9B79710C6}" srcOrd="1" destOrd="0" parTransId="{2097E95B-35E4-45B9-9EB2-68F6F4DB6372}" sibTransId="{9FB27C2E-B1F7-417D-B527-D21B0AE1058F}"/>
    <dgm:cxn modelId="{040E25AD-9225-4403-8D09-80328EFAF90A}" srcId="{3BD49401-2ECF-467C-9842-62FAEE8DCD2D}" destId="{FF03D010-A2C4-4597-BD6C-12AB3B160AAE}" srcOrd="0" destOrd="0" parTransId="{469E84C6-5238-4A54-A7C5-40DF67F120D1}" sibTransId="{582A633D-ADFF-4F42-B1A5-F4147845E05F}"/>
    <dgm:cxn modelId="{B6056BB5-C3E2-41DE-875F-95A038FA28DC}" type="presOf" srcId="{D6CDD69B-CA3F-4A45-8C56-FBE9B79710C6}" destId="{BCFB844A-F871-4F2B-9F46-97904FE8A58A}" srcOrd="0" destOrd="0" presId="urn:microsoft.com/office/officeart/2009/3/layout/RandomtoResultProcess"/>
    <dgm:cxn modelId="{1C3BD5C0-3984-4B2B-AD11-70E5C9F46904}" type="presOf" srcId="{FF03D010-A2C4-4597-BD6C-12AB3B160AAE}" destId="{B2406C9A-79FF-488B-AB3B-3BFA07CEF59F}" srcOrd="0" destOrd="0" presId="urn:microsoft.com/office/officeart/2009/3/layout/RandomtoResultProcess"/>
    <dgm:cxn modelId="{13341E5D-E735-4708-A57B-AF021B162F62}" type="presParOf" srcId="{0F6320E6-55A0-4063-B48D-37971DE29604}" destId="{7D02D7AB-8242-489D-8F92-E47E8A4DC7DA}" srcOrd="0" destOrd="0" presId="urn:microsoft.com/office/officeart/2009/3/layout/RandomtoResultProcess"/>
    <dgm:cxn modelId="{569FD5A3-ADC5-4AB1-8339-5AD10FC6EC56}" type="presParOf" srcId="{7D02D7AB-8242-489D-8F92-E47E8A4DC7DA}" destId="{B2406C9A-79FF-488B-AB3B-3BFA07CEF59F}" srcOrd="0" destOrd="0" presId="urn:microsoft.com/office/officeart/2009/3/layout/RandomtoResultProcess"/>
    <dgm:cxn modelId="{DB78FA12-CB39-49B7-BAB0-19A5DB633A62}" type="presParOf" srcId="{7D02D7AB-8242-489D-8F92-E47E8A4DC7DA}" destId="{9FD2C56A-04CC-48E2-842A-51602085A1FB}" srcOrd="1" destOrd="0" presId="urn:microsoft.com/office/officeart/2009/3/layout/RandomtoResultProcess"/>
    <dgm:cxn modelId="{E4727035-D621-4110-9A96-B5E303AFD393}" type="presParOf" srcId="{7D02D7AB-8242-489D-8F92-E47E8A4DC7DA}" destId="{7EC96CC9-6DC2-463B-86CE-EF7673910054}" srcOrd="2" destOrd="0" presId="urn:microsoft.com/office/officeart/2009/3/layout/RandomtoResultProcess"/>
    <dgm:cxn modelId="{21BC45AB-0CD4-4933-A3CA-00B83FF94DF1}" type="presParOf" srcId="{7D02D7AB-8242-489D-8F92-E47E8A4DC7DA}" destId="{A8C5B54D-0DF6-44DF-9BBB-A20307CCBA37}" srcOrd="3" destOrd="0" presId="urn:microsoft.com/office/officeart/2009/3/layout/RandomtoResultProcess"/>
    <dgm:cxn modelId="{48B9041E-C3B1-4FF2-A4B6-6D495B23E3BF}" type="presParOf" srcId="{7D02D7AB-8242-489D-8F92-E47E8A4DC7DA}" destId="{85A2D5DF-C363-4D37-B40E-D024EFF66DC1}" srcOrd="4" destOrd="0" presId="urn:microsoft.com/office/officeart/2009/3/layout/RandomtoResultProcess"/>
    <dgm:cxn modelId="{EBD5ECF8-1868-4CA1-80DC-455BBCE617BE}" type="presParOf" srcId="{7D02D7AB-8242-489D-8F92-E47E8A4DC7DA}" destId="{662E10B2-2EFB-483F-B4E2-36C4D7DC32C6}" srcOrd="5" destOrd="0" presId="urn:microsoft.com/office/officeart/2009/3/layout/RandomtoResultProcess"/>
    <dgm:cxn modelId="{F06CD02A-4A5E-4EFF-B0C3-0AA39064EE8F}" type="presParOf" srcId="{7D02D7AB-8242-489D-8F92-E47E8A4DC7DA}" destId="{1A86341E-10D7-471E-A6B6-29CA2075B557}" srcOrd="6" destOrd="0" presId="urn:microsoft.com/office/officeart/2009/3/layout/RandomtoResultProcess"/>
    <dgm:cxn modelId="{BA94A2BB-2E74-412A-BE36-9836DA49A6CE}" type="presParOf" srcId="{7D02D7AB-8242-489D-8F92-E47E8A4DC7DA}" destId="{63481612-AB04-4B88-8C77-E373149B566F}" srcOrd="7" destOrd="0" presId="urn:microsoft.com/office/officeart/2009/3/layout/RandomtoResultProcess"/>
    <dgm:cxn modelId="{6ACD30AA-20CB-46C9-8D39-AD086CB3BA1C}" type="presParOf" srcId="{7D02D7AB-8242-489D-8F92-E47E8A4DC7DA}" destId="{5EB43AD6-6BB8-45B5-8DDB-DBE2A48AC3D4}" srcOrd="8" destOrd="0" presId="urn:microsoft.com/office/officeart/2009/3/layout/RandomtoResultProcess"/>
    <dgm:cxn modelId="{9A888AA8-29BB-4C0A-9952-A23A369D4AE2}" type="presParOf" srcId="{7D02D7AB-8242-489D-8F92-E47E8A4DC7DA}" destId="{6F2DAB3C-F8A0-49D5-BD08-AE5FE2A64F9B}" srcOrd="9" destOrd="0" presId="urn:microsoft.com/office/officeart/2009/3/layout/RandomtoResultProcess"/>
    <dgm:cxn modelId="{2DC63209-8EB7-4D06-A40D-059EBB1EBBE2}" type="presParOf" srcId="{7D02D7AB-8242-489D-8F92-E47E8A4DC7DA}" destId="{BC447F41-3325-4F25-A743-BA145EE64E3D}" srcOrd="10" destOrd="0" presId="urn:microsoft.com/office/officeart/2009/3/layout/RandomtoResultProcess"/>
    <dgm:cxn modelId="{39715390-7D19-47E0-9E06-5267FA0832B5}" type="presParOf" srcId="{7D02D7AB-8242-489D-8F92-E47E8A4DC7DA}" destId="{AD178C4A-26B6-4CDA-BFCD-786E357B0636}" srcOrd="11" destOrd="0" presId="urn:microsoft.com/office/officeart/2009/3/layout/RandomtoResultProcess"/>
    <dgm:cxn modelId="{C1EAB256-6046-4CC7-8A27-62CA40235072}" type="presParOf" srcId="{7D02D7AB-8242-489D-8F92-E47E8A4DC7DA}" destId="{D98AA929-F2B9-4D84-84CC-F85A3D643518}" srcOrd="12" destOrd="0" presId="urn:microsoft.com/office/officeart/2009/3/layout/RandomtoResultProcess"/>
    <dgm:cxn modelId="{8BD41DDE-D226-46BB-9D88-325C64A94FC9}" type="presParOf" srcId="{7D02D7AB-8242-489D-8F92-E47E8A4DC7DA}" destId="{462BE116-6C7F-4820-8652-B9DC30246138}" srcOrd="13" destOrd="0" presId="urn:microsoft.com/office/officeart/2009/3/layout/RandomtoResultProcess"/>
    <dgm:cxn modelId="{46453D3B-0676-4274-91FA-289712FFFEB8}" type="presParOf" srcId="{7D02D7AB-8242-489D-8F92-E47E8A4DC7DA}" destId="{A2C56E6F-F377-4CA4-9388-D2CAFB98E813}" srcOrd="14" destOrd="0" presId="urn:microsoft.com/office/officeart/2009/3/layout/RandomtoResultProcess"/>
    <dgm:cxn modelId="{716DD563-E3DD-459C-826B-16B0690EBFF9}" type="presParOf" srcId="{7D02D7AB-8242-489D-8F92-E47E8A4DC7DA}" destId="{2B1D146C-9B54-46F3-AC02-12C2908A70BD}" srcOrd="15" destOrd="0" presId="urn:microsoft.com/office/officeart/2009/3/layout/RandomtoResultProcess"/>
    <dgm:cxn modelId="{AF87F375-49CB-47F8-9C35-2EFA4CF27013}" type="presParOf" srcId="{7D02D7AB-8242-489D-8F92-E47E8A4DC7DA}" destId="{114ACB21-E76B-480B-8B66-A59FCD0B9F47}" srcOrd="16" destOrd="0" presId="urn:microsoft.com/office/officeart/2009/3/layout/RandomtoResultProcess"/>
    <dgm:cxn modelId="{CC3599E0-836D-4F78-8961-09DCF69B3618}" type="presParOf" srcId="{7D02D7AB-8242-489D-8F92-E47E8A4DC7DA}" destId="{315BF060-E65D-4F77-8DF8-AE4F9FF951C0}" srcOrd="17" destOrd="0" presId="urn:microsoft.com/office/officeart/2009/3/layout/RandomtoResultProcess"/>
    <dgm:cxn modelId="{05C61C84-6492-4106-8828-F850D257C6EA}" type="presParOf" srcId="{7D02D7AB-8242-489D-8F92-E47E8A4DC7DA}" destId="{0D27A317-8FDC-4A63-A099-56D793ED0F04}" srcOrd="18" destOrd="0" presId="urn:microsoft.com/office/officeart/2009/3/layout/RandomtoResultProcess"/>
    <dgm:cxn modelId="{80DA53C5-BEDC-4996-9BB1-124B71308DE4}" type="presParOf" srcId="{0F6320E6-55A0-4063-B48D-37971DE29604}" destId="{EF287122-6CB1-47A1-B612-BFC6B8D40022}" srcOrd="1" destOrd="0" presId="urn:microsoft.com/office/officeart/2009/3/layout/RandomtoResultProcess"/>
    <dgm:cxn modelId="{739B195C-48D6-4802-B3FE-15D74E07D8F8}" type="presParOf" srcId="{EF287122-6CB1-47A1-B612-BFC6B8D40022}" destId="{4166A66F-2602-482B-88AD-58C633863827}" srcOrd="0" destOrd="0" presId="urn:microsoft.com/office/officeart/2009/3/layout/RandomtoResultProcess"/>
    <dgm:cxn modelId="{EB4C2E27-15C1-4702-9F0C-E00592A2FBD9}" type="presParOf" srcId="{EF287122-6CB1-47A1-B612-BFC6B8D40022}" destId="{39F07E1A-418B-41C0-A0E2-07A385D07367}" srcOrd="1" destOrd="0" presId="urn:microsoft.com/office/officeart/2009/3/layout/RandomtoResultProcess"/>
    <dgm:cxn modelId="{A53E3793-3221-45DC-A5D4-EB054A8CA270}" type="presParOf" srcId="{0F6320E6-55A0-4063-B48D-37971DE29604}" destId="{41B7C78E-85AF-4119-88EA-F2D91E62BAF2}" srcOrd="2" destOrd="0" presId="urn:microsoft.com/office/officeart/2009/3/layout/RandomtoResultProcess"/>
    <dgm:cxn modelId="{E408F74F-7818-4302-9F88-2BF65B724B9D}" type="presParOf" srcId="{0F6320E6-55A0-4063-B48D-37971DE29604}" destId="{E70D3AF7-18CB-4D7A-8B9C-16D8188FBB8F}" srcOrd="3" destOrd="0" presId="urn:microsoft.com/office/officeart/2009/3/layout/RandomtoResultProcess"/>
    <dgm:cxn modelId="{7AE9E03D-FA41-458E-8C9B-39CC349B612F}" type="presParOf" srcId="{E70D3AF7-18CB-4D7A-8B9C-16D8188FBB8F}" destId="{BF6B4AC0-09A5-489E-B91B-4E97F10C707C}" srcOrd="0" destOrd="0" presId="urn:microsoft.com/office/officeart/2009/3/layout/RandomtoResultProcess"/>
    <dgm:cxn modelId="{8654B18E-58BE-4A46-883D-2B2E7B201273}" type="presParOf" srcId="{E70D3AF7-18CB-4D7A-8B9C-16D8188FBB8F}" destId="{270F87EF-85B3-45E2-A936-D42594DBB815}" srcOrd="1" destOrd="0" presId="urn:microsoft.com/office/officeart/2009/3/layout/RandomtoResultProcess"/>
    <dgm:cxn modelId="{F91029DB-7E55-428F-ADDD-2514F90499C6}" type="presParOf" srcId="{0F6320E6-55A0-4063-B48D-37971DE29604}" destId="{D19BBEDF-7991-49BB-A12F-9BAC18586AB9}" srcOrd="4" destOrd="0" presId="urn:microsoft.com/office/officeart/2009/3/layout/RandomtoResultProcess"/>
    <dgm:cxn modelId="{5CA64FF7-57C2-4510-A7AD-1927EB40D9AA}" type="presParOf" srcId="{D19BBEDF-7991-49BB-A12F-9BAC18586AB9}" destId="{BCFB844A-F871-4F2B-9F46-97904FE8A58A}" srcOrd="0" destOrd="0" presId="urn:microsoft.com/office/officeart/2009/3/layout/RandomtoResultProcess"/>
    <dgm:cxn modelId="{42690BD5-76B8-409C-9484-B2FAA8A7FD55}" type="presParOf" srcId="{D19BBEDF-7991-49BB-A12F-9BAC18586AB9}" destId="{71F28F5A-2C7C-4DAC-AC3D-BB7D071C77D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49401-2ECF-467C-9842-62FAEE8DCD2D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FF03D010-A2C4-4597-BD6C-12AB3B160AAE}">
      <dgm:prSet/>
      <dgm:spPr/>
      <dgm:t>
        <a:bodyPr/>
        <a:lstStyle/>
        <a:p>
          <a:r>
            <a:rPr lang="en-GB" dirty="0"/>
            <a:t>Recognises patterns, makes predictions, or categorises data based on pre-existing information</a:t>
          </a:r>
          <a:endParaRPr lang="en-DK" dirty="0"/>
        </a:p>
      </dgm:t>
    </dgm:pt>
    <dgm:pt modelId="{469E84C6-5238-4A54-A7C5-40DF67F120D1}" type="parTrans" cxnId="{040E25AD-9225-4403-8D09-80328EFAF90A}">
      <dgm:prSet/>
      <dgm:spPr/>
      <dgm:t>
        <a:bodyPr/>
        <a:lstStyle/>
        <a:p>
          <a:endParaRPr lang="en-DK"/>
        </a:p>
      </dgm:t>
    </dgm:pt>
    <dgm:pt modelId="{582A633D-ADFF-4F42-B1A5-F4147845E05F}" type="sibTrans" cxnId="{040E25AD-9225-4403-8D09-80328EFAF90A}">
      <dgm:prSet/>
      <dgm:spPr/>
      <dgm:t>
        <a:bodyPr/>
        <a:lstStyle/>
        <a:p>
          <a:endParaRPr lang="en-DK"/>
        </a:p>
      </dgm:t>
    </dgm:pt>
    <dgm:pt modelId="{D6CDD69B-CA3F-4A45-8C56-FBE9B79710C6}">
      <dgm:prSet/>
      <dgm:spPr/>
      <dgm:t>
        <a:bodyPr/>
        <a:lstStyle/>
        <a:p>
          <a:r>
            <a:rPr lang="en-GB" dirty="0"/>
            <a:t>Excels at tasks with clear, rule-based outcomes.</a:t>
          </a:r>
          <a:endParaRPr lang="en-DK" dirty="0"/>
        </a:p>
      </dgm:t>
    </dgm:pt>
    <dgm:pt modelId="{2097E95B-35E4-45B9-9EB2-68F6F4DB6372}" type="parTrans" cxnId="{CB658C8B-8534-4180-A4E1-464660EFCD6F}">
      <dgm:prSet/>
      <dgm:spPr/>
      <dgm:t>
        <a:bodyPr/>
        <a:lstStyle/>
        <a:p>
          <a:endParaRPr lang="en-DK"/>
        </a:p>
      </dgm:t>
    </dgm:pt>
    <dgm:pt modelId="{9FB27C2E-B1F7-417D-B527-D21B0AE1058F}" type="sibTrans" cxnId="{CB658C8B-8534-4180-A4E1-464660EFCD6F}">
      <dgm:prSet/>
      <dgm:spPr/>
      <dgm:t>
        <a:bodyPr/>
        <a:lstStyle/>
        <a:p>
          <a:endParaRPr lang="en-DK"/>
        </a:p>
      </dgm:t>
    </dgm:pt>
    <dgm:pt modelId="{0F6320E6-55A0-4063-B48D-37971DE29604}" type="pres">
      <dgm:prSet presAssocID="{3BD49401-2ECF-467C-9842-62FAEE8DCD2D}" presName="Name0" presStyleCnt="0">
        <dgm:presLayoutVars>
          <dgm:dir/>
          <dgm:animOne val="branch"/>
          <dgm:animLvl val="lvl"/>
        </dgm:presLayoutVars>
      </dgm:prSet>
      <dgm:spPr/>
    </dgm:pt>
    <dgm:pt modelId="{7D02D7AB-8242-489D-8F92-E47E8A4DC7DA}" type="pres">
      <dgm:prSet presAssocID="{FF03D010-A2C4-4597-BD6C-12AB3B160AAE}" presName="chaos" presStyleCnt="0"/>
      <dgm:spPr/>
    </dgm:pt>
    <dgm:pt modelId="{B2406C9A-79FF-488B-AB3B-3BFA07CEF59F}" type="pres">
      <dgm:prSet presAssocID="{FF03D010-A2C4-4597-BD6C-12AB3B160AAE}" presName="parTx1" presStyleLbl="revTx" presStyleIdx="0" presStyleCnt="1"/>
      <dgm:spPr/>
    </dgm:pt>
    <dgm:pt modelId="{9FD2C56A-04CC-48E2-842A-51602085A1FB}" type="pres">
      <dgm:prSet presAssocID="{FF03D010-A2C4-4597-BD6C-12AB3B160AAE}" presName="c1" presStyleLbl="node1" presStyleIdx="0" presStyleCnt="19"/>
      <dgm:spPr/>
    </dgm:pt>
    <dgm:pt modelId="{7EC96CC9-6DC2-463B-86CE-EF7673910054}" type="pres">
      <dgm:prSet presAssocID="{FF03D010-A2C4-4597-BD6C-12AB3B160AAE}" presName="c2" presStyleLbl="node1" presStyleIdx="1" presStyleCnt="19"/>
      <dgm:spPr/>
    </dgm:pt>
    <dgm:pt modelId="{A8C5B54D-0DF6-44DF-9BBB-A20307CCBA37}" type="pres">
      <dgm:prSet presAssocID="{FF03D010-A2C4-4597-BD6C-12AB3B160AAE}" presName="c3" presStyleLbl="node1" presStyleIdx="2" presStyleCnt="19"/>
      <dgm:spPr/>
    </dgm:pt>
    <dgm:pt modelId="{85A2D5DF-C363-4D37-B40E-D024EFF66DC1}" type="pres">
      <dgm:prSet presAssocID="{FF03D010-A2C4-4597-BD6C-12AB3B160AAE}" presName="c4" presStyleLbl="node1" presStyleIdx="3" presStyleCnt="19"/>
      <dgm:spPr/>
    </dgm:pt>
    <dgm:pt modelId="{662E10B2-2EFB-483F-B4E2-36C4D7DC32C6}" type="pres">
      <dgm:prSet presAssocID="{FF03D010-A2C4-4597-BD6C-12AB3B160AAE}" presName="c5" presStyleLbl="node1" presStyleIdx="4" presStyleCnt="19"/>
      <dgm:spPr/>
    </dgm:pt>
    <dgm:pt modelId="{1A86341E-10D7-471E-A6B6-29CA2075B557}" type="pres">
      <dgm:prSet presAssocID="{FF03D010-A2C4-4597-BD6C-12AB3B160AAE}" presName="c6" presStyleLbl="node1" presStyleIdx="5" presStyleCnt="19"/>
      <dgm:spPr/>
    </dgm:pt>
    <dgm:pt modelId="{63481612-AB04-4B88-8C77-E373149B566F}" type="pres">
      <dgm:prSet presAssocID="{FF03D010-A2C4-4597-BD6C-12AB3B160AAE}" presName="c7" presStyleLbl="node1" presStyleIdx="6" presStyleCnt="19"/>
      <dgm:spPr/>
    </dgm:pt>
    <dgm:pt modelId="{5EB43AD6-6BB8-45B5-8DDB-DBE2A48AC3D4}" type="pres">
      <dgm:prSet presAssocID="{FF03D010-A2C4-4597-BD6C-12AB3B160AAE}" presName="c8" presStyleLbl="node1" presStyleIdx="7" presStyleCnt="19"/>
      <dgm:spPr/>
    </dgm:pt>
    <dgm:pt modelId="{6F2DAB3C-F8A0-49D5-BD08-AE5FE2A64F9B}" type="pres">
      <dgm:prSet presAssocID="{FF03D010-A2C4-4597-BD6C-12AB3B160AAE}" presName="c9" presStyleLbl="node1" presStyleIdx="8" presStyleCnt="19"/>
      <dgm:spPr/>
    </dgm:pt>
    <dgm:pt modelId="{BC447F41-3325-4F25-A743-BA145EE64E3D}" type="pres">
      <dgm:prSet presAssocID="{FF03D010-A2C4-4597-BD6C-12AB3B160AAE}" presName="c10" presStyleLbl="node1" presStyleIdx="9" presStyleCnt="19"/>
      <dgm:spPr/>
    </dgm:pt>
    <dgm:pt modelId="{AD178C4A-26B6-4CDA-BFCD-786E357B0636}" type="pres">
      <dgm:prSet presAssocID="{FF03D010-A2C4-4597-BD6C-12AB3B160AAE}" presName="c11" presStyleLbl="node1" presStyleIdx="10" presStyleCnt="19"/>
      <dgm:spPr/>
    </dgm:pt>
    <dgm:pt modelId="{D98AA929-F2B9-4D84-84CC-F85A3D643518}" type="pres">
      <dgm:prSet presAssocID="{FF03D010-A2C4-4597-BD6C-12AB3B160AAE}" presName="c12" presStyleLbl="node1" presStyleIdx="11" presStyleCnt="19"/>
      <dgm:spPr/>
    </dgm:pt>
    <dgm:pt modelId="{462BE116-6C7F-4820-8652-B9DC30246138}" type="pres">
      <dgm:prSet presAssocID="{FF03D010-A2C4-4597-BD6C-12AB3B160AAE}" presName="c13" presStyleLbl="node1" presStyleIdx="12" presStyleCnt="19"/>
      <dgm:spPr/>
    </dgm:pt>
    <dgm:pt modelId="{A2C56E6F-F377-4CA4-9388-D2CAFB98E813}" type="pres">
      <dgm:prSet presAssocID="{FF03D010-A2C4-4597-BD6C-12AB3B160AAE}" presName="c14" presStyleLbl="node1" presStyleIdx="13" presStyleCnt="19"/>
      <dgm:spPr/>
    </dgm:pt>
    <dgm:pt modelId="{2B1D146C-9B54-46F3-AC02-12C2908A70BD}" type="pres">
      <dgm:prSet presAssocID="{FF03D010-A2C4-4597-BD6C-12AB3B160AAE}" presName="c15" presStyleLbl="node1" presStyleIdx="14" presStyleCnt="19"/>
      <dgm:spPr/>
    </dgm:pt>
    <dgm:pt modelId="{114ACB21-E76B-480B-8B66-A59FCD0B9F47}" type="pres">
      <dgm:prSet presAssocID="{FF03D010-A2C4-4597-BD6C-12AB3B160AAE}" presName="c16" presStyleLbl="node1" presStyleIdx="15" presStyleCnt="19"/>
      <dgm:spPr/>
    </dgm:pt>
    <dgm:pt modelId="{315BF060-E65D-4F77-8DF8-AE4F9FF951C0}" type="pres">
      <dgm:prSet presAssocID="{FF03D010-A2C4-4597-BD6C-12AB3B160AAE}" presName="c17" presStyleLbl="node1" presStyleIdx="16" presStyleCnt="19"/>
      <dgm:spPr/>
    </dgm:pt>
    <dgm:pt modelId="{0D27A317-8FDC-4A63-A099-56D793ED0F04}" type="pres">
      <dgm:prSet presAssocID="{FF03D010-A2C4-4597-BD6C-12AB3B160AAE}" presName="c18" presStyleLbl="node1" presStyleIdx="17" presStyleCnt="19"/>
      <dgm:spPr/>
    </dgm:pt>
    <dgm:pt modelId="{EF287122-6CB1-47A1-B612-BFC6B8D40022}" type="pres">
      <dgm:prSet presAssocID="{582A633D-ADFF-4F42-B1A5-F4147845E05F}" presName="chevronComposite1" presStyleCnt="0"/>
      <dgm:spPr/>
    </dgm:pt>
    <dgm:pt modelId="{4166A66F-2602-482B-88AD-58C633863827}" type="pres">
      <dgm:prSet presAssocID="{582A633D-ADFF-4F42-B1A5-F4147845E05F}" presName="chevron1" presStyleLbl="sibTrans2D1" presStyleIdx="0" presStyleCnt="2"/>
      <dgm:spPr/>
    </dgm:pt>
    <dgm:pt modelId="{39F07E1A-418B-41C0-A0E2-07A385D07367}" type="pres">
      <dgm:prSet presAssocID="{582A633D-ADFF-4F42-B1A5-F4147845E05F}" presName="spChevron1" presStyleCnt="0"/>
      <dgm:spPr/>
    </dgm:pt>
    <dgm:pt modelId="{41B7C78E-85AF-4119-88EA-F2D91E62BAF2}" type="pres">
      <dgm:prSet presAssocID="{582A633D-ADFF-4F42-B1A5-F4147845E05F}" presName="overlap" presStyleCnt="0"/>
      <dgm:spPr/>
    </dgm:pt>
    <dgm:pt modelId="{E70D3AF7-18CB-4D7A-8B9C-16D8188FBB8F}" type="pres">
      <dgm:prSet presAssocID="{582A633D-ADFF-4F42-B1A5-F4147845E05F}" presName="chevronComposite2" presStyleCnt="0"/>
      <dgm:spPr/>
    </dgm:pt>
    <dgm:pt modelId="{BF6B4AC0-09A5-489E-B91B-4E97F10C707C}" type="pres">
      <dgm:prSet presAssocID="{582A633D-ADFF-4F42-B1A5-F4147845E05F}" presName="chevron2" presStyleLbl="sibTrans2D1" presStyleIdx="1" presStyleCnt="2"/>
      <dgm:spPr/>
    </dgm:pt>
    <dgm:pt modelId="{270F87EF-85B3-45E2-A936-D42594DBB815}" type="pres">
      <dgm:prSet presAssocID="{582A633D-ADFF-4F42-B1A5-F4147845E05F}" presName="spChevron2" presStyleCnt="0"/>
      <dgm:spPr/>
    </dgm:pt>
    <dgm:pt modelId="{D19BBEDF-7991-49BB-A12F-9BAC18586AB9}" type="pres">
      <dgm:prSet presAssocID="{D6CDD69B-CA3F-4A45-8C56-FBE9B79710C6}" presName="last" presStyleCnt="0"/>
      <dgm:spPr/>
    </dgm:pt>
    <dgm:pt modelId="{BCFB844A-F871-4F2B-9F46-97904FE8A58A}" type="pres">
      <dgm:prSet presAssocID="{D6CDD69B-CA3F-4A45-8C56-FBE9B79710C6}" presName="circleTx" presStyleLbl="node1" presStyleIdx="18" presStyleCnt="19"/>
      <dgm:spPr/>
    </dgm:pt>
    <dgm:pt modelId="{71F28F5A-2C7C-4DAC-AC3D-BB7D071C77D0}" type="pres">
      <dgm:prSet presAssocID="{D6CDD69B-CA3F-4A45-8C56-FBE9B79710C6}" presName="spN" presStyleCnt="0"/>
      <dgm:spPr/>
    </dgm:pt>
  </dgm:ptLst>
  <dgm:cxnLst>
    <dgm:cxn modelId="{0FA3696B-1CAC-46EF-A721-A7E9479709B8}" type="presOf" srcId="{3BD49401-2ECF-467C-9842-62FAEE8DCD2D}" destId="{0F6320E6-55A0-4063-B48D-37971DE29604}" srcOrd="0" destOrd="0" presId="urn:microsoft.com/office/officeart/2009/3/layout/RandomtoResultProcess"/>
    <dgm:cxn modelId="{CB658C8B-8534-4180-A4E1-464660EFCD6F}" srcId="{3BD49401-2ECF-467C-9842-62FAEE8DCD2D}" destId="{D6CDD69B-CA3F-4A45-8C56-FBE9B79710C6}" srcOrd="1" destOrd="0" parTransId="{2097E95B-35E4-45B9-9EB2-68F6F4DB6372}" sibTransId="{9FB27C2E-B1F7-417D-B527-D21B0AE1058F}"/>
    <dgm:cxn modelId="{040E25AD-9225-4403-8D09-80328EFAF90A}" srcId="{3BD49401-2ECF-467C-9842-62FAEE8DCD2D}" destId="{FF03D010-A2C4-4597-BD6C-12AB3B160AAE}" srcOrd="0" destOrd="0" parTransId="{469E84C6-5238-4A54-A7C5-40DF67F120D1}" sibTransId="{582A633D-ADFF-4F42-B1A5-F4147845E05F}"/>
    <dgm:cxn modelId="{B6056BB5-C3E2-41DE-875F-95A038FA28DC}" type="presOf" srcId="{D6CDD69B-CA3F-4A45-8C56-FBE9B79710C6}" destId="{BCFB844A-F871-4F2B-9F46-97904FE8A58A}" srcOrd="0" destOrd="0" presId="urn:microsoft.com/office/officeart/2009/3/layout/RandomtoResultProcess"/>
    <dgm:cxn modelId="{1C3BD5C0-3984-4B2B-AD11-70E5C9F46904}" type="presOf" srcId="{FF03D010-A2C4-4597-BD6C-12AB3B160AAE}" destId="{B2406C9A-79FF-488B-AB3B-3BFA07CEF59F}" srcOrd="0" destOrd="0" presId="urn:microsoft.com/office/officeart/2009/3/layout/RandomtoResultProcess"/>
    <dgm:cxn modelId="{13341E5D-E735-4708-A57B-AF021B162F62}" type="presParOf" srcId="{0F6320E6-55A0-4063-B48D-37971DE29604}" destId="{7D02D7AB-8242-489D-8F92-E47E8A4DC7DA}" srcOrd="0" destOrd="0" presId="urn:microsoft.com/office/officeart/2009/3/layout/RandomtoResultProcess"/>
    <dgm:cxn modelId="{569FD5A3-ADC5-4AB1-8339-5AD10FC6EC56}" type="presParOf" srcId="{7D02D7AB-8242-489D-8F92-E47E8A4DC7DA}" destId="{B2406C9A-79FF-488B-AB3B-3BFA07CEF59F}" srcOrd="0" destOrd="0" presId="urn:microsoft.com/office/officeart/2009/3/layout/RandomtoResultProcess"/>
    <dgm:cxn modelId="{DB78FA12-CB39-49B7-BAB0-19A5DB633A62}" type="presParOf" srcId="{7D02D7AB-8242-489D-8F92-E47E8A4DC7DA}" destId="{9FD2C56A-04CC-48E2-842A-51602085A1FB}" srcOrd="1" destOrd="0" presId="urn:microsoft.com/office/officeart/2009/3/layout/RandomtoResultProcess"/>
    <dgm:cxn modelId="{E4727035-D621-4110-9A96-B5E303AFD393}" type="presParOf" srcId="{7D02D7AB-8242-489D-8F92-E47E8A4DC7DA}" destId="{7EC96CC9-6DC2-463B-86CE-EF7673910054}" srcOrd="2" destOrd="0" presId="urn:microsoft.com/office/officeart/2009/3/layout/RandomtoResultProcess"/>
    <dgm:cxn modelId="{21BC45AB-0CD4-4933-A3CA-00B83FF94DF1}" type="presParOf" srcId="{7D02D7AB-8242-489D-8F92-E47E8A4DC7DA}" destId="{A8C5B54D-0DF6-44DF-9BBB-A20307CCBA37}" srcOrd="3" destOrd="0" presId="urn:microsoft.com/office/officeart/2009/3/layout/RandomtoResultProcess"/>
    <dgm:cxn modelId="{48B9041E-C3B1-4FF2-A4B6-6D495B23E3BF}" type="presParOf" srcId="{7D02D7AB-8242-489D-8F92-E47E8A4DC7DA}" destId="{85A2D5DF-C363-4D37-B40E-D024EFF66DC1}" srcOrd="4" destOrd="0" presId="urn:microsoft.com/office/officeart/2009/3/layout/RandomtoResultProcess"/>
    <dgm:cxn modelId="{EBD5ECF8-1868-4CA1-80DC-455BBCE617BE}" type="presParOf" srcId="{7D02D7AB-8242-489D-8F92-E47E8A4DC7DA}" destId="{662E10B2-2EFB-483F-B4E2-36C4D7DC32C6}" srcOrd="5" destOrd="0" presId="urn:microsoft.com/office/officeart/2009/3/layout/RandomtoResultProcess"/>
    <dgm:cxn modelId="{F06CD02A-4A5E-4EFF-B0C3-0AA39064EE8F}" type="presParOf" srcId="{7D02D7AB-8242-489D-8F92-E47E8A4DC7DA}" destId="{1A86341E-10D7-471E-A6B6-29CA2075B557}" srcOrd="6" destOrd="0" presId="urn:microsoft.com/office/officeart/2009/3/layout/RandomtoResultProcess"/>
    <dgm:cxn modelId="{BA94A2BB-2E74-412A-BE36-9836DA49A6CE}" type="presParOf" srcId="{7D02D7AB-8242-489D-8F92-E47E8A4DC7DA}" destId="{63481612-AB04-4B88-8C77-E373149B566F}" srcOrd="7" destOrd="0" presId="urn:microsoft.com/office/officeart/2009/3/layout/RandomtoResultProcess"/>
    <dgm:cxn modelId="{6ACD30AA-20CB-46C9-8D39-AD086CB3BA1C}" type="presParOf" srcId="{7D02D7AB-8242-489D-8F92-E47E8A4DC7DA}" destId="{5EB43AD6-6BB8-45B5-8DDB-DBE2A48AC3D4}" srcOrd="8" destOrd="0" presId="urn:microsoft.com/office/officeart/2009/3/layout/RandomtoResultProcess"/>
    <dgm:cxn modelId="{9A888AA8-29BB-4C0A-9952-A23A369D4AE2}" type="presParOf" srcId="{7D02D7AB-8242-489D-8F92-E47E8A4DC7DA}" destId="{6F2DAB3C-F8A0-49D5-BD08-AE5FE2A64F9B}" srcOrd="9" destOrd="0" presId="urn:microsoft.com/office/officeart/2009/3/layout/RandomtoResultProcess"/>
    <dgm:cxn modelId="{2DC63209-8EB7-4D06-A40D-059EBB1EBBE2}" type="presParOf" srcId="{7D02D7AB-8242-489D-8F92-E47E8A4DC7DA}" destId="{BC447F41-3325-4F25-A743-BA145EE64E3D}" srcOrd="10" destOrd="0" presId="urn:microsoft.com/office/officeart/2009/3/layout/RandomtoResultProcess"/>
    <dgm:cxn modelId="{39715390-7D19-47E0-9E06-5267FA0832B5}" type="presParOf" srcId="{7D02D7AB-8242-489D-8F92-E47E8A4DC7DA}" destId="{AD178C4A-26B6-4CDA-BFCD-786E357B0636}" srcOrd="11" destOrd="0" presId="urn:microsoft.com/office/officeart/2009/3/layout/RandomtoResultProcess"/>
    <dgm:cxn modelId="{C1EAB256-6046-4CC7-8A27-62CA40235072}" type="presParOf" srcId="{7D02D7AB-8242-489D-8F92-E47E8A4DC7DA}" destId="{D98AA929-F2B9-4D84-84CC-F85A3D643518}" srcOrd="12" destOrd="0" presId="urn:microsoft.com/office/officeart/2009/3/layout/RandomtoResultProcess"/>
    <dgm:cxn modelId="{8BD41DDE-D226-46BB-9D88-325C64A94FC9}" type="presParOf" srcId="{7D02D7AB-8242-489D-8F92-E47E8A4DC7DA}" destId="{462BE116-6C7F-4820-8652-B9DC30246138}" srcOrd="13" destOrd="0" presId="urn:microsoft.com/office/officeart/2009/3/layout/RandomtoResultProcess"/>
    <dgm:cxn modelId="{46453D3B-0676-4274-91FA-289712FFFEB8}" type="presParOf" srcId="{7D02D7AB-8242-489D-8F92-E47E8A4DC7DA}" destId="{A2C56E6F-F377-4CA4-9388-D2CAFB98E813}" srcOrd="14" destOrd="0" presId="urn:microsoft.com/office/officeart/2009/3/layout/RandomtoResultProcess"/>
    <dgm:cxn modelId="{716DD563-E3DD-459C-826B-16B0690EBFF9}" type="presParOf" srcId="{7D02D7AB-8242-489D-8F92-E47E8A4DC7DA}" destId="{2B1D146C-9B54-46F3-AC02-12C2908A70BD}" srcOrd="15" destOrd="0" presId="urn:microsoft.com/office/officeart/2009/3/layout/RandomtoResultProcess"/>
    <dgm:cxn modelId="{AF87F375-49CB-47F8-9C35-2EFA4CF27013}" type="presParOf" srcId="{7D02D7AB-8242-489D-8F92-E47E8A4DC7DA}" destId="{114ACB21-E76B-480B-8B66-A59FCD0B9F47}" srcOrd="16" destOrd="0" presId="urn:microsoft.com/office/officeart/2009/3/layout/RandomtoResultProcess"/>
    <dgm:cxn modelId="{CC3599E0-836D-4F78-8961-09DCF69B3618}" type="presParOf" srcId="{7D02D7AB-8242-489D-8F92-E47E8A4DC7DA}" destId="{315BF060-E65D-4F77-8DF8-AE4F9FF951C0}" srcOrd="17" destOrd="0" presId="urn:microsoft.com/office/officeart/2009/3/layout/RandomtoResultProcess"/>
    <dgm:cxn modelId="{05C61C84-6492-4106-8828-F850D257C6EA}" type="presParOf" srcId="{7D02D7AB-8242-489D-8F92-E47E8A4DC7DA}" destId="{0D27A317-8FDC-4A63-A099-56D793ED0F04}" srcOrd="18" destOrd="0" presId="urn:microsoft.com/office/officeart/2009/3/layout/RandomtoResultProcess"/>
    <dgm:cxn modelId="{80DA53C5-BEDC-4996-9BB1-124B71308DE4}" type="presParOf" srcId="{0F6320E6-55A0-4063-B48D-37971DE29604}" destId="{EF287122-6CB1-47A1-B612-BFC6B8D40022}" srcOrd="1" destOrd="0" presId="urn:microsoft.com/office/officeart/2009/3/layout/RandomtoResultProcess"/>
    <dgm:cxn modelId="{739B195C-48D6-4802-B3FE-15D74E07D8F8}" type="presParOf" srcId="{EF287122-6CB1-47A1-B612-BFC6B8D40022}" destId="{4166A66F-2602-482B-88AD-58C633863827}" srcOrd="0" destOrd="0" presId="urn:microsoft.com/office/officeart/2009/3/layout/RandomtoResultProcess"/>
    <dgm:cxn modelId="{EB4C2E27-15C1-4702-9F0C-E00592A2FBD9}" type="presParOf" srcId="{EF287122-6CB1-47A1-B612-BFC6B8D40022}" destId="{39F07E1A-418B-41C0-A0E2-07A385D07367}" srcOrd="1" destOrd="0" presId="urn:microsoft.com/office/officeart/2009/3/layout/RandomtoResultProcess"/>
    <dgm:cxn modelId="{A53E3793-3221-45DC-A5D4-EB054A8CA270}" type="presParOf" srcId="{0F6320E6-55A0-4063-B48D-37971DE29604}" destId="{41B7C78E-85AF-4119-88EA-F2D91E62BAF2}" srcOrd="2" destOrd="0" presId="urn:microsoft.com/office/officeart/2009/3/layout/RandomtoResultProcess"/>
    <dgm:cxn modelId="{E408F74F-7818-4302-9F88-2BF65B724B9D}" type="presParOf" srcId="{0F6320E6-55A0-4063-B48D-37971DE29604}" destId="{E70D3AF7-18CB-4D7A-8B9C-16D8188FBB8F}" srcOrd="3" destOrd="0" presId="urn:microsoft.com/office/officeart/2009/3/layout/RandomtoResultProcess"/>
    <dgm:cxn modelId="{7AE9E03D-FA41-458E-8C9B-39CC349B612F}" type="presParOf" srcId="{E70D3AF7-18CB-4D7A-8B9C-16D8188FBB8F}" destId="{BF6B4AC0-09A5-489E-B91B-4E97F10C707C}" srcOrd="0" destOrd="0" presId="urn:microsoft.com/office/officeart/2009/3/layout/RandomtoResultProcess"/>
    <dgm:cxn modelId="{8654B18E-58BE-4A46-883D-2B2E7B201273}" type="presParOf" srcId="{E70D3AF7-18CB-4D7A-8B9C-16D8188FBB8F}" destId="{270F87EF-85B3-45E2-A936-D42594DBB815}" srcOrd="1" destOrd="0" presId="urn:microsoft.com/office/officeart/2009/3/layout/RandomtoResultProcess"/>
    <dgm:cxn modelId="{F91029DB-7E55-428F-ADDD-2514F90499C6}" type="presParOf" srcId="{0F6320E6-55A0-4063-B48D-37971DE29604}" destId="{D19BBEDF-7991-49BB-A12F-9BAC18586AB9}" srcOrd="4" destOrd="0" presId="urn:microsoft.com/office/officeart/2009/3/layout/RandomtoResultProcess"/>
    <dgm:cxn modelId="{5CA64FF7-57C2-4510-A7AD-1927EB40D9AA}" type="presParOf" srcId="{D19BBEDF-7991-49BB-A12F-9BAC18586AB9}" destId="{BCFB844A-F871-4F2B-9F46-97904FE8A58A}" srcOrd="0" destOrd="0" presId="urn:microsoft.com/office/officeart/2009/3/layout/RandomtoResultProcess"/>
    <dgm:cxn modelId="{42690BD5-76B8-409C-9484-B2FAA8A7FD55}" type="presParOf" srcId="{D19BBEDF-7991-49BB-A12F-9BAC18586AB9}" destId="{71F28F5A-2C7C-4DAC-AC3D-BB7D071C77D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C15B47-1555-49A5-BB2A-F0CF78EDC4F5}" type="doc">
      <dgm:prSet loTypeId="urn:microsoft.com/office/officeart/2005/8/layout/matrix3" loCatId="matrix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85A7F0-C462-4E7C-A09C-83E800E938B5}">
      <dgm:prSet/>
      <dgm:spPr/>
      <dgm:t>
        <a:bodyPr/>
        <a:lstStyle/>
        <a:p>
          <a:r>
            <a:rPr lang="en-GB"/>
            <a:t>Enhancing threat detection</a:t>
          </a:r>
          <a:endParaRPr lang="en-US"/>
        </a:p>
      </dgm:t>
    </dgm:pt>
    <dgm:pt modelId="{2AFCB1D8-44E5-4998-B0D8-B85F98A08A14}" type="parTrans" cxnId="{91F7081C-1D11-4197-BB29-9506DC411608}">
      <dgm:prSet/>
      <dgm:spPr/>
      <dgm:t>
        <a:bodyPr/>
        <a:lstStyle/>
        <a:p>
          <a:endParaRPr lang="en-US"/>
        </a:p>
      </dgm:t>
    </dgm:pt>
    <dgm:pt modelId="{D9B9CC5A-9792-4010-BFDE-1EB5A8B5AE98}" type="sibTrans" cxnId="{91F7081C-1D11-4197-BB29-9506DC411608}">
      <dgm:prSet/>
      <dgm:spPr/>
      <dgm:t>
        <a:bodyPr/>
        <a:lstStyle/>
        <a:p>
          <a:endParaRPr lang="en-US"/>
        </a:p>
      </dgm:t>
    </dgm:pt>
    <dgm:pt modelId="{F13FAE41-060A-431F-BAE5-D48ED6A52633}">
      <dgm:prSet/>
      <dgm:spPr/>
      <dgm:t>
        <a:bodyPr/>
        <a:lstStyle/>
        <a:p>
          <a:r>
            <a:rPr lang="en-GB" dirty="0"/>
            <a:t>Automating cyber threat intel</a:t>
          </a:r>
          <a:endParaRPr lang="en-US" dirty="0"/>
        </a:p>
      </dgm:t>
    </dgm:pt>
    <dgm:pt modelId="{BE7CA9E9-F590-419C-9F57-0814D49BCA61}" type="parTrans" cxnId="{0719DFBC-58EE-42CB-8507-98224226B81B}">
      <dgm:prSet/>
      <dgm:spPr/>
      <dgm:t>
        <a:bodyPr/>
        <a:lstStyle/>
        <a:p>
          <a:endParaRPr lang="en-US"/>
        </a:p>
      </dgm:t>
    </dgm:pt>
    <dgm:pt modelId="{1DE04EE3-B2B4-4244-9915-FCF0BBEE3FA0}" type="sibTrans" cxnId="{0719DFBC-58EE-42CB-8507-98224226B81B}">
      <dgm:prSet/>
      <dgm:spPr/>
      <dgm:t>
        <a:bodyPr/>
        <a:lstStyle/>
        <a:p>
          <a:endParaRPr lang="en-US"/>
        </a:p>
      </dgm:t>
    </dgm:pt>
    <dgm:pt modelId="{09D1132C-3DA3-4639-9FEC-0D6037BB07C2}">
      <dgm:prSet/>
      <dgm:spPr/>
      <dgm:t>
        <a:bodyPr/>
        <a:lstStyle/>
        <a:p>
          <a:r>
            <a:rPr lang="en-GB" dirty="0"/>
            <a:t>Phishing prevention</a:t>
          </a:r>
          <a:endParaRPr lang="en-US" dirty="0"/>
        </a:p>
      </dgm:t>
    </dgm:pt>
    <dgm:pt modelId="{A46AF807-90B4-4CD0-971D-55BBEF08F799}" type="parTrans" cxnId="{F2C30E60-6BA2-45A0-9AC3-D41A4A2CC8BD}">
      <dgm:prSet/>
      <dgm:spPr/>
      <dgm:t>
        <a:bodyPr/>
        <a:lstStyle/>
        <a:p>
          <a:endParaRPr lang="en-US"/>
        </a:p>
      </dgm:t>
    </dgm:pt>
    <dgm:pt modelId="{B71F4013-21A9-4029-AB0B-959F7833F6D5}" type="sibTrans" cxnId="{F2C30E60-6BA2-45A0-9AC3-D41A4A2CC8BD}">
      <dgm:prSet/>
      <dgm:spPr/>
      <dgm:t>
        <a:bodyPr/>
        <a:lstStyle/>
        <a:p>
          <a:endParaRPr lang="en-US"/>
        </a:p>
      </dgm:t>
    </dgm:pt>
    <dgm:pt modelId="{E7C36BB5-2256-4770-8239-EE173CE5F2A2}">
      <dgm:prSet/>
      <dgm:spPr/>
      <dgm:t>
        <a:bodyPr/>
        <a:lstStyle/>
        <a:p>
          <a:r>
            <a:rPr lang="en-GB" dirty="0"/>
            <a:t>Incident response</a:t>
          </a:r>
          <a:endParaRPr lang="en-US" dirty="0"/>
        </a:p>
      </dgm:t>
    </dgm:pt>
    <dgm:pt modelId="{8D3660C6-2FFC-453F-A4F1-BC077F15B6D1}" type="parTrans" cxnId="{49C48716-39D8-439D-8F92-F8BECABC7B36}">
      <dgm:prSet/>
      <dgm:spPr/>
      <dgm:t>
        <a:bodyPr/>
        <a:lstStyle/>
        <a:p>
          <a:endParaRPr lang="en-US"/>
        </a:p>
      </dgm:t>
    </dgm:pt>
    <dgm:pt modelId="{7F524A9E-7501-49E7-AAC8-7055EB994FDF}" type="sibTrans" cxnId="{49C48716-39D8-439D-8F92-F8BECABC7B36}">
      <dgm:prSet/>
      <dgm:spPr/>
      <dgm:t>
        <a:bodyPr/>
        <a:lstStyle/>
        <a:p>
          <a:endParaRPr lang="en-US"/>
        </a:p>
      </dgm:t>
    </dgm:pt>
    <dgm:pt modelId="{EA355A42-CBB5-4256-858D-2A0E9A36E9C2}" type="pres">
      <dgm:prSet presAssocID="{85C15B47-1555-49A5-BB2A-F0CF78EDC4F5}" presName="matrix" presStyleCnt="0">
        <dgm:presLayoutVars>
          <dgm:chMax val="1"/>
          <dgm:dir/>
          <dgm:resizeHandles val="exact"/>
        </dgm:presLayoutVars>
      </dgm:prSet>
      <dgm:spPr/>
    </dgm:pt>
    <dgm:pt modelId="{1012ABB1-3A49-4649-A486-687D1F0895A4}" type="pres">
      <dgm:prSet presAssocID="{85C15B47-1555-49A5-BB2A-F0CF78EDC4F5}" presName="diamond" presStyleLbl="bgShp" presStyleIdx="0" presStyleCnt="1"/>
      <dgm:spPr/>
    </dgm:pt>
    <dgm:pt modelId="{156AD168-D54F-48C0-A3D4-B5D615A0EB1F}" type="pres">
      <dgm:prSet presAssocID="{85C15B47-1555-49A5-BB2A-F0CF78EDC4F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9C1512F-A03B-4143-B9EE-44468D0A2E69}" type="pres">
      <dgm:prSet presAssocID="{85C15B47-1555-49A5-BB2A-F0CF78EDC4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DD3510A-4EAE-47C1-A3AC-EE514E444693}" type="pres">
      <dgm:prSet presAssocID="{85C15B47-1555-49A5-BB2A-F0CF78EDC4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DB19BE-A81F-45B6-868A-0BD56E4E6D8F}" type="pres">
      <dgm:prSet presAssocID="{85C15B47-1555-49A5-BB2A-F0CF78EDC4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48716-39D8-439D-8F92-F8BECABC7B36}" srcId="{85C15B47-1555-49A5-BB2A-F0CF78EDC4F5}" destId="{E7C36BB5-2256-4770-8239-EE173CE5F2A2}" srcOrd="3" destOrd="0" parTransId="{8D3660C6-2FFC-453F-A4F1-BC077F15B6D1}" sibTransId="{7F524A9E-7501-49E7-AAC8-7055EB994FDF}"/>
    <dgm:cxn modelId="{91F7081C-1D11-4197-BB29-9506DC411608}" srcId="{85C15B47-1555-49A5-BB2A-F0CF78EDC4F5}" destId="{7E85A7F0-C462-4E7C-A09C-83E800E938B5}" srcOrd="0" destOrd="0" parTransId="{2AFCB1D8-44E5-4998-B0D8-B85F98A08A14}" sibTransId="{D9B9CC5A-9792-4010-BFDE-1EB5A8B5AE98}"/>
    <dgm:cxn modelId="{68585D20-3C73-442A-BC94-22B0515554E1}" type="presOf" srcId="{7E85A7F0-C462-4E7C-A09C-83E800E938B5}" destId="{156AD168-D54F-48C0-A3D4-B5D615A0EB1F}" srcOrd="0" destOrd="0" presId="urn:microsoft.com/office/officeart/2005/8/layout/matrix3"/>
    <dgm:cxn modelId="{16959025-2650-4235-A162-FE97E01830A1}" type="presOf" srcId="{E7C36BB5-2256-4770-8239-EE173CE5F2A2}" destId="{3FDB19BE-A81F-45B6-868A-0BD56E4E6D8F}" srcOrd="0" destOrd="0" presId="urn:microsoft.com/office/officeart/2005/8/layout/matrix3"/>
    <dgm:cxn modelId="{F2C30E60-6BA2-45A0-9AC3-D41A4A2CC8BD}" srcId="{85C15B47-1555-49A5-BB2A-F0CF78EDC4F5}" destId="{09D1132C-3DA3-4639-9FEC-0D6037BB07C2}" srcOrd="2" destOrd="0" parTransId="{A46AF807-90B4-4CD0-971D-55BBEF08F799}" sibTransId="{B71F4013-21A9-4029-AB0B-959F7833F6D5}"/>
    <dgm:cxn modelId="{6E7E8790-0E76-4C22-BC21-636FF437DC7D}" type="presOf" srcId="{09D1132C-3DA3-4639-9FEC-0D6037BB07C2}" destId="{EDD3510A-4EAE-47C1-A3AC-EE514E444693}" srcOrd="0" destOrd="0" presId="urn:microsoft.com/office/officeart/2005/8/layout/matrix3"/>
    <dgm:cxn modelId="{0719DFBC-58EE-42CB-8507-98224226B81B}" srcId="{85C15B47-1555-49A5-BB2A-F0CF78EDC4F5}" destId="{F13FAE41-060A-431F-BAE5-D48ED6A52633}" srcOrd="1" destOrd="0" parTransId="{BE7CA9E9-F590-419C-9F57-0814D49BCA61}" sibTransId="{1DE04EE3-B2B4-4244-9915-FCF0BBEE3FA0}"/>
    <dgm:cxn modelId="{E412D9CD-6EAD-4E19-BB7D-2666C3E4A7F2}" type="presOf" srcId="{85C15B47-1555-49A5-BB2A-F0CF78EDC4F5}" destId="{EA355A42-CBB5-4256-858D-2A0E9A36E9C2}" srcOrd="0" destOrd="0" presId="urn:microsoft.com/office/officeart/2005/8/layout/matrix3"/>
    <dgm:cxn modelId="{DABD66F8-CE3E-4FC5-8C1F-FA513DDB73B4}" type="presOf" srcId="{F13FAE41-060A-431F-BAE5-D48ED6A52633}" destId="{49C1512F-A03B-4143-B9EE-44468D0A2E69}" srcOrd="0" destOrd="0" presId="urn:microsoft.com/office/officeart/2005/8/layout/matrix3"/>
    <dgm:cxn modelId="{570BAE66-F0EB-4F18-AE96-3BC5176C2D9A}" type="presParOf" srcId="{EA355A42-CBB5-4256-858D-2A0E9A36E9C2}" destId="{1012ABB1-3A49-4649-A486-687D1F0895A4}" srcOrd="0" destOrd="0" presId="urn:microsoft.com/office/officeart/2005/8/layout/matrix3"/>
    <dgm:cxn modelId="{1F90F855-9F85-4FC1-A2CE-DF605A51E9E8}" type="presParOf" srcId="{EA355A42-CBB5-4256-858D-2A0E9A36E9C2}" destId="{156AD168-D54F-48C0-A3D4-B5D615A0EB1F}" srcOrd="1" destOrd="0" presId="urn:microsoft.com/office/officeart/2005/8/layout/matrix3"/>
    <dgm:cxn modelId="{82D9CD1D-8B49-4628-A95C-039C9D9BE55D}" type="presParOf" srcId="{EA355A42-CBB5-4256-858D-2A0E9A36E9C2}" destId="{49C1512F-A03B-4143-B9EE-44468D0A2E69}" srcOrd="2" destOrd="0" presId="urn:microsoft.com/office/officeart/2005/8/layout/matrix3"/>
    <dgm:cxn modelId="{AF7AACED-29D3-4A91-BDDD-6EF1E0D2F38B}" type="presParOf" srcId="{EA355A42-CBB5-4256-858D-2A0E9A36E9C2}" destId="{EDD3510A-4EAE-47C1-A3AC-EE514E444693}" srcOrd="3" destOrd="0" presId="urn:microsoft.com/office/officeart/2005/8/layout/matrix3"/>
    <dgm:cxn modelId="{B225D7D6-614F-466F-939B-238E13A4126A}" type="presParOf" srcId="{EA355A42-CBB5-4256-858D-2A0E9A36E9C2}" destId="{3FDB19BE-A81F-45B6-868A-0BD56E4E6D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573F-BED8-46F4-9F7C-C1CC1A2708E7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An introduction about what </a:t>
          </a:r>
          <a:r>
            <a:rPr lang="en-GB" sz="2600" kern="1200" dirty="0" err="1"/>
            <a:t>GenAI</a:t>
          </a:r>
          <a:r>
            <a:rPr lang="en-GB" sz="2600" kern="1200" dirty="0"/>
            <a:t> is and isn’t</a:t>
          </a:r>
          <a:endParaRPr lang="en-DK" sz="2600" kern="1200" dirty="0"/>
        </a:p>
      </dsp:txBody>
      <dsp:txXfrm>
        <a:off x="57787" y="1395494"/>
        <a:ext cx="2665308" cy="1560349"/>
      </dsp:txXfrm>
    </dsp:sp>
    <dsp:sp modelId="{0226210C-063F-4EB9-B9C0-26277E299FC2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K" sz="2100" kern="1200"/>
        </a:p>
      </dsp:txBody>
      <dsp:txXfrm>
        <a:off x="3047880" y="1970146"/>
        <a:ext cx="409940" cy="411044"/>
      </dsp:txXfrm>
    </dsp:sp>
    <dsp:sp modelId="{3A6654FC-2A84-4FE2-BE94-1C0A38CF2571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OSINTer hands on</a:t>
          </a:r>
          <a:endParaRPr lang="en-DK" sz="2600" kern="1200"/>
        </a:p>
      </dsp:txBody>
      <dsp:txXfrm>
        <a:off x="3925145" y="1395494"/>
        <a:ext cx="2665308" cy="1560349"/>
      </dsp:txXfrm>
    </dsp:sp>
    <dsp:sp modelId="{2D91183E-2F8B-4B1D-9CE4-13CA942AED91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K" sz="2100" kern="1200"/>
        </a:p>
      </dsp:txBody>
      <dsp:txXfrm>
        <a:off x="6915239" y="1970146"/>
        <a:ext cx="409940" cy="411044"/>
      </dsp:txXfrm>
    </dsp:sp>
    <dsp:sp modelId="{13FF5E92-87E7-425E-A577-B537B75B5D52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Hands on incident response investigation</a:t>
          </a:r>
          <a:endParaRPr lang="en-DK" sz="2600" kern="1200" dirty="0"/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06C9A-79FF-488B-AB3B-3BFA07CEF59F}">
      <dsp:nvSpPr>
        <dsp:cNvPr id="0" name=""/>
        <dsp:cNvSpPr/>
      </dsp:nvSpPr>
      <dsp:spPr>
        <a:xfrm>
          <a:off x="260251" y="1633049"/>
          <a:ext cx="3875853" cy="127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Recognises patterns, makes predictions, or categorises data based on pre-existing information</a:t>
          </a:r>
          <a:endParaRPr lang="en-DK" sz="2100" kern="1200" dirty="0"/>
        </a:p>
      </dsp:txBody>
      <dsp:txXfrm>
        <a:off x="260251" y="1633049"/>
        <a:ext cx="3875853" cy="1277269"/>
      </dsp:txXfrm>
    </dsp:sp>
    <dsp:sp modelId="{9FD2C56A-04CC-48E2-842A-51602085A1FB}">
      <dsp:nvSpPr>
        <dsp:cNvPr id="0" name=""/>
        <dsp:cNvSpPr/>
      </dsp:nvSpPr>
      <dsp:spPr>
        <a:xfrm>
          <a:off x="255847" y="1244583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96CC9-6DC2-463B-86CE-EF7673910054}">
      <dsp:nvSpPr>
        <dsp:cNvPr id="0" name=""/>
        <dsp:cNvSpPr/>
      </dsp:nvSpPr>
      <dsp:spPr>
        <a:xfrm>
          <a:off x="471661" y="812954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5B54D-0DF6-44DF-9BBB-A20307CCBA37}">
      <dsp:nvSpPr>
        <dsp:cNvPr id="0" name=""/>
        <dsp:cNvSpPr/>
      </dsp:nvSpPr>
      <dsp:spPr>
        <a:xfrm>
          <a:off x="989616" y="899280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2D5DF-C363-4D37-B40E-D024EFF66DC1}">
      <dsp:nvSpPr>
        <dsp:cNvPr id="0" name=""/>
        <dsp:cNvSpPr/>
      </dsp:nvSpPr>
      <dsp:spPr>
        <a:xfrm>
          <a:off x="1421245" y="424488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E10B2-2EFB-483F-B4E2-36C4D7DC32C6}">
      <dsp:nvSpPr>
        <dsp:cNvPr id="0" name=""/>
        <dsp:cNvSpPr/>
      </dsp:nvSpPr>
      <dsp:spPr>
        <a:xfrm>
          <a:off x="1982363" y="251836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6341E-10D7-471E-A6B6-29CA2075B557}">
      <dsp:nvSpPr>
        <dsp:cNvPr id="0" name=""/>
        <dsp:cNvSpPr/>
      </dsp:nvSpPr>
      <dsp:spPr>
        <a:xfrm>
          <a:off x="2672969" y="553976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1612-AB04-4B88-8C77-E373149B566F}">
      <dsp:nvSpPr>
        <dsp:cNvPr id="0" name=""/>
        <dsp:cNvSpPr/>
      </dsp:nvSpPr>
      <dsp:spPr>
        <a:xfrm>
          <a:off x="3104598" y="769791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43AD6-6BB8-45B5-8DDB-DBE2A48AC3D4}">
      <dsp:nvSpPr>
        <dsp:cNvPr id="0" name=""/>
        <dsp:cNvSpPr/>
      </dsp:nvSpPr>
      <dsp:spPr>
        <a:xfrm>
          <a:off x="3708879" y="1244583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DAB3C-F8A0-49D5-BD08-AE5FE2A64F9B}">
      <dsp:nvSpPr>
        <dsp:cNvPr id="0" name=""/>
        <dsp:cNvSpPr/>
      </dsp:nvSpPr>
      <dsp:spPr>
        <a:xfrm>
          <a:off x="3967857" y="1719375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47F41-3325-4F25-A743-BA145EE64E3D}">
      <dsp:nvSpPr>
        <dsp:cNvPr id="0" name=""/>
        <dsp:cNvSpPr/>
      </dsp:nvSpPr>
      <dsp:spPr>
        <a:xfrm>
          <a:off x="1723385" y="812954"/>
          <a:ext cx="792788" cy="7927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8C4A-26B6-4CDA-BFCD-786E357B0636}">
      <dsp:nvSpPr>
        <dsp:cNvPr id="0" name=""/>
        <dsp:cNvSpPr/>
      </dsp:nvSpPr>
      <dsp:spPr>
        <a:xfrm>
          <a:off x="40032" y="2453144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A929-F2B9-4D84-84CC-F85A3D643518}">
      <dsp:nvSpPr>
        <dsp:cNvPr id="0" name=""/>
        <dsp:cNvSpPr/>
      </dsp:nvSpPr>
      <dsp:spPr>
        <a:xfrm>
          <a:off x="299009" y="2841611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E116-6C7F-4820-8652-B9DC30246138}">
      <dsp:nvSpPr>
        <dsp:cNvPr id="0" name=""/>
        <dsp:cNvSpPr/>
      </dsp:nvSpPr>
      <dsp:spPr>
        <a:xfrm>
          <a:off x="946453" y="3186914"/>
          <a:ext cx="704700" cy="70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56E6F-F377-4CA4-9388-D2CAFB98E813}">
      <dsp:nvSpPr>
        <dsp:cNvPr id="0" name=""/>
        <dsp:cNvSpPr/>
      </dsp:nvSpPr>
      <dsp:spPr>
        <a:xfrm>
          <a:off x="1852874" y="3748032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D146C-9B54-46F3-AC02-12C2908A70BD}">
      <dsp:nvSpPr>
        <dsp:cNvPr id="0" name=""/>
        <dsp:cNvSpPr/>
      </dsp:nvSpPr>
      <dsp:spPr>
        <a:xfrm>
          <a:off x="2025526" y="3186914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ACB21-E76B-480B-8B66-A59FCD0B9F47}">
      <dsp:nvSpPr>
        <dsp:cNvPr id="0" name=""/>
        <dsp:cNvSpPr/>
      </dsp:nvSpPr>
      <dsp:spPr>
        <a:xfrm>
          <a:off x="2457155" y="3791195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F060-E65D-4F77-8DF8-AE4F9FF951C0}">
      <dsp:nvSpPr>
        <dsp:cNvPr id="0" name=""/>
        <dsp:cNvSpPr/>
      </dsp:nvSpPr>
      <dsp:spPr>
        <a:xfrm>
          <a:off x="2845621" y="3100588"/>
          <a:ext cx="704700" cy="70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A317-8FDC-4A63-A099-56D793ED0F04}">
      <dsp:nvSpPr>
        <dsp:cNvPr id="0" name=""/>
        <dsp:cNvSpPr/>
      </dsp:nvSpPr>
      <dsp:spPr>
        <a:xfrm>
          <a:off x="3795205" y="2927936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6A66F-2602-482B-88AD-58C633863827}">
      <dsp:nvSpPr>
        <dsp:cNvPr id="0" name=""/>
        <dsp:cNvSpPr/>
      </dsp:nvSpPr>
      <dsp:spPr>
        <a:xfrm>
          <a:off x="4279687" y="898562"/>
          <a:ext cx="1422853" cy="27163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4AC0-09A5-489E-B91B-4E97F10C707C}">
      <dsp:nvSpPr>
        <dsp:cNvPr id="0" name=""/>
        <dsp:cNvSpPr/>
      </dsp:nvSpPr>
      <dsp:spPr>
        <a:xfrm>
          <a:off x="5443840" y="898562"/>
          <a:ext cx="1422853" cy="27163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B844A-F871-4F2B-9F46-97904FE8A58A}">
      <dsp:nvSpPr>
        <dsp:cNvPr id="0" name=""/>
        <dsp:cNvSpPr/>
      </dsp:nvSpPr>
      <dsp:spPr>
        <a:xfrm>
          <a:off x="7021913" y="674074"/>
          <a:ext cx="3298433" cy="3298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Excels at tasks with clear, rule-based outcomes.</a:t>
          </a:r>
          <a:endParaRPr lang="en-DK" sz="2100" kern="1200" dirty="0"/>
        </a:p>
      </dsp:txBody>
      <dsp:txXfrm>
        <a:off x="7504957" y="1157118"/>
        <a:ext cx="2332345" cy="2332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06C9A-79FF-488B-AB3B-3BFA07CEF59F}">
      <dsp:nvSpPr>
        <dsp:cNvPr id="0" name=""/>
        <dsp:cNvSpPr/>
      </dsp:nvSpPr>
      <dsp:spPr>
        <a:xfrm>
          <a:off x="260251" y="1633049"/>
          <a:ext cx="3875853" cy="127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Recognises patterns, makes predictions, or categorises data based on pre-existing information</a:t>
          </a:r>
          <a:endParaRPr lang="en-DK" sz="2100" kern="1200" dirty="0"/>
        </a:p>
      </dsp:txBody>
      <dsp:txXfrm>
        <a:off x="260251" y="1633049"/>
        <a:ext cx="3875853" cy="1277269"/>
      </dsp:txXfrm>
    </dsp:sp>
    <dsp:sp modelId="{9FD2C56A-04CC-48E2-842A-51602085A1FB}">
      <dsp:nvSpPr>
        <dsp:cNvPr id="0" name=""/>
        <dsp:cNvSpPr/>
      </dsp:nvSpPr>
      <dsp:spPr>
        <a:xfrm>
          <a:off x="255847" y="1244583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96CC9-6DC2-463B-86CE-EF7673910054}">
      <dsp:nvSpPr>
        <dsp:cNvPr id="0" name=""/>
        <dsp:cNvSpPr/>
      </dsp:nvSpPr>
      <dsp:spPr>
        <a:xfrm>
          <a:off x="471661" y="812954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5B54D-0DF6-44DF-9BBB-A20307CCBA37}">
      <dsp:nvSpPr>
        <dsp:cNvPr id="0" name=""/>
        <dsp:cNvSpPr/>
      </dsp:nvSpPr>
      <dsp:spPr>
        <a:xfrm>
          <a:off x="989616" y="899280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2D5DF-C363-4D37-B40E-D024EFF66DC1}">
      <dsp:nvSpPr>
        <dsp:cNvPr id="0" name=""/>
        <dsp:cNvSpPr/>
      </dsp:nvSpPr>
      <dsp:spPr>
        <a:xfrm>
          <a:off x="1421245" y="424488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E10B2-2EFB-483F-B4E2-36C4D7DC32C6}">
      <dsp:nvSpPr>
        <dsp:cNvPr id="0" name=""/>
        <dsp:cNvSpPr/>
      </dsp:nvSpPr>
      <dsp:spPr>
        <a:xfrm>
          <a:off x="1982363" y="251836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6341E-10D7-471E-A6B6-29CA2075B557}">
      <dsp:nvSpPr>
        <dsp:cNvPr id="0" name=""/>
        <dsp:cNvSpPr/>
      </dsp:nvSpPr>
      <dsp:spPr>
        <a:xfrm>
          <a:off x="2672969" y="553976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1612-AB04-4B88-8C77-E373149B566F}">
      <dsp:nvSpPr>
        <dsp:cNvPr id="0" name=""/>
        <dsp:cNvSpPr/>
      </dsp:nvSpPr>
      <dsp:spPr>
        <a:xfrm>
          <a:off x="3104598" y="769791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43AD6-6BB8-45B5-8DDB-DBE2A48AC3D4}">
      <dsp:nvSpPr>
        <dsp:cNvPr id="0" name=""/>
        <dsp:cNvSpPr/>
      </dsp:nvSpPr>
      <dsp:spPr>
        <a:xfrm>
          <a:off x="3708879" y="1244583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DAB3C-F8A0-49D5-BD08-AE5FE2A64F9B}">
      <dsp:nvSpPr>
        <dsp:cNvPr id="0" name=""/>
        <dsp:cNvSpPr/>
      </dsp:nvSpPr>
      <dsp:spPr>
        <a:xfrm>
          <a:off x="3967857" y="1719375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47F41-3325-4F25-A743-BA145EE64E3D}">
      <dsp:nvSpPr>
        <dsp:cNvPr id="0" name=""/>
        <dsp:cNvSpPr/>
      </dsp:nvSpPr>
      <dsp:spPr>
        <a:xfrm>
          <a:off x="1723385" y="812954"/>
          <a:ext cx="792788" cy="7927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8C4A-26B6-4CDA-BFCD-786E357B0636}">
      <dsp:nvSpPr>
        <dsp:cNvPr id="0" name=""/>
        <dsp:cNvSpPr/>
      </dsp:nvSpPr>
      <dsp:spPr>
        <a:xfrm>
          <a:off x="40032" y="2453144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AA929-F2B9-4D84-84CC-F85A3D643518}">
      <dsp:nvSpPr>
        <dsp:cNvPr id="0" name=""/>
        <dsp:cNvSpPr/>
      </dsp:nvSpPr>
      <dsp:spPr>
        <a:xfrm>
          <a:off x="299009" y="2841611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BE116-6C7F-4820-8652-B9DC30246138}">
      <dsp:nvSpPr>
        <dsp:cNvPr id="0" name=""/>
        <dsp:cNvSpPr/>
      </dsp:nvSpPr>
      <dsp:spPr>
        <a:xfrm>
          <a:off x="946453" y="3186914"/>
          <a:ext cx="704700" cy="70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56E6F-F377-4CA4-9388-D2CAFB98E813}">
      <dsp:nvSpPr>
        <dsp:cNvPr id="0" name=""/>
        <dsp:cNvSpPr/>
      </dsp:nvSpPr>
      <dsp:spPr>
        <a:xfrm>
          <a:off x="1852874" y="3748032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D146C-9B54-46F3-AC02-12C2908A70BD}">
      <dsp:nvSpPr>
        <dsp:cNvPr id="0" name=""/>
        <dsp:cNvSpPr/>
      </dsp:nvSpPr>
      <dsp:spPr>
        <a:xfrm>
          <a:off x="2025526" y="3186914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ACB21-E76B-480B-8B66-A59FCD0B9F47}">
      <dsp:nvSpPr>
        <dsp:cNvPr id="0" name=""/>
        <dsp:cNvSpPr/>
      </dsp:nvSpPr>
      <dsp:spPr>
        <a:xfrm>
          <a:off x="2457155" y="3791195"/>
          <a:ext cx="308306" cy="30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BF060-E65D-4F77-8DF8-AE4F9FF951C0}">
      <dsp:nvSpPr>
        <dsp:cNvPr id="0" name=""/>
        <dsp:cNvSpPr/>
      </dsp:nvSpPr>
      <dsp:spPr>
        <a:xfrm>
          <a:off x="2845621" y="3100588"/>
          <a:ext cx="704700" cy="70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A317-8FDC-4A63-A099-56D793ED0F04}">
      <dsp:nvSpPr>
        <dsp:cNvPr id="0" name=""/>
        <dsp:cNvSpPr/>
      </dsp:nvSpPr>
      <dsp:spPr>
        <a:xfrm>
          <a:off x="3795205" y="2927936"/>
          <a:ext cx="484481" cy="484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6A66F-2602-482B-88AD-58C633863827}">
      <dsp:nvSpPr>
        <dsp:cNvPr id="0" name=""/>
        <dsp:cNvSpPr/>
      </dsp:nvSpPr>
      <dsp:spPr>
        <a:xfrm>
          <a:off x="4279687" y="898562"/>
          <a:ext cx="1422853" cy="27163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B4AC0-09A5-489E-B91B-4E97F10C707C}">
      <dsp:nvSpPr>
        <dsp:cNvPr id="0" name=""/>
        <dsp:cNvSpPr/>
      </dsp:nvSpPr>
      <dsp:spPr>
        <a:xfrm>
          <a:off x="5443840" y="898562"/>
          <a:ext cx="1422853" cy="271638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B844A-F871-4F2B-9F46-97904FE8A58A}">
      <dsp:nvSpPr>
        <dsp:cNvPr id="0" name=""/>
        <dsp:cNvSpPr/>
      </dsp:nvSpPr>
      <dsp:spPr>
        <a:xfrm>
          <a:off x="7021913" y="674074"/>
          <a:ext cx="3298433" cy="32984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Excels at tasks with clear, rule-based outcomes.</a:t>
          </a:r>
          <a:endParaRPr lang="en-DK" sz="2100" kern="1200" dirty="0"/>
        </a:p>
      </dsp:txBody>
      <dsp:txXfrm>
        <a:off x="7504957" y="1157118"/>
        <a:ext cx="2332345" cy="2332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ABB1-3A49-4649-A486-687D1F0895A4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AD168-D54F-48C0-A3D4-B5D615A0EB1F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Enhancing threat detection</a:t>
          </a:r>
          <a:endParaRPr lang="en-US" sz="2200" kern="1200"/>
        </a:p>
      </dsp:txBody>
      <dsp:txXfrm>
        <a:off x="911350" y="496219"/>
        <a:ext cx="1531337" cy="1531337"/>
      </dsp:txXfrm>
    </dsp:sp>
    <dsp:sp modelId="{49C1512F-A03B-4143-B9EE-44468D0A2E69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Automating cyber threat intel</a:t>
          </a:r>
          <a:endParaRPr lang="en-US" sz="2200" kern="1200" dirty="0"/>
        </a:p>
      </dsp:txBody>
      <dsp:txXfrm>
        <a:off x="2738912" y="496219"/>
        <a:ext cx="1531337" cy="1531337"/>
      </dsp:txXfrm>
    </dsp:sp>
    <dsp:sp modelId="{EDD3510A-4EAE-47C1-A3AC-EE514E444693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Phishing prevention</a:t>
          </a:r>
          <a:endParaRPr lang="en-US" sz="2200" kern="1200" dirty="0"/>
        </a:p>
      </dsp:txBody>
      <dsp:txXfrm>
        <a:off x="911350" y="2323781"/>
        <a:ext cx="1531337" cy="1531337"/>
      </dsp:txXfrm>
    </dsp:sp>
    <dsp:sp modelId="{3FDB19BE-A81F-45B6-868A-0BD56E4E6D8F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Incident response</a:t>
          </a:r>
          <a:endParaRPr lang="en-US" sz="2200" kern="1200" dirty="0"/>
        </a:p>
      </dsp:txBody>
      <dsp:txXfrm>
        <a:off x="2738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2">
            <a:extLst>
              <a:ext uri="{FF2B5EF4-FFF2-40B4-BE49-F238E27FC236}">
                <a16:creationId xmlns:a16="http://schemas.microsoft.com/office/drawing/2014/main" id="{5CEB2CEA-B355-C982-5B6E-627D6A6AAD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1997" y="2517493"/>
            <a:ext cx="7848006" cy="1823014"/>
          </a:xfrm>
          <a:prstGeom prst="rect">
            <a:avLst/>
          </a:prstGeom>
        </p:spPr>
      </p:pic>
      <p:sp>
        <p:nvSpPr>
          <p:cNvPr id="13" name="Tekstfelt 5">
            <a:extLst>
              <a:ext uri="{FF2B5EF4-FFF2-40B4-BE49-F238E27FC236}">
                <a16:creationId xmlns:a16="http://schemas.microsoft.com/office/drawing/2014/main" id="{6D94A728-7631-99A5-F8DC-2E4655DA8E44}"/>
              </a:ext>
            </a:extLst>
          </p:cNvPr>
          <p:cNvSpPr txBox="1"/>
          <p:nvPr userDrawn="1"/>
        </p:nvSpPr>
        <p:spPr>
          <a:xfrm>
            <a:off x="2702560" y="3977751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b="0" noProof="1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Experience a new approach to CTI, helping you do more with less</a:t>
            </a:r>
            <a:endParaRPr lang="da-DK" sz="1400" dirty="0">
              <a:solidFill>
                <a:schemeClr val="tx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kstfelt 4">
            <a:extLst>
              <a:ext uri="{FF2B5EF4-FFF2-40B4-BE49-F238E27FC236}">
                <a16:creationId xmlns:a16="http://schemas.microsoft.com/office/drawing/2014/main" id="{832879EA-DDEA-7B3C-FE80-C1CFE7D0DA57}"/>
              </a:ext>
            </a:extLst>
          </p:cNvPr>
          <p:cNvSpPr txBox="1"/>
          <p:nvPr userDrawn="1"/>
        </p:nvSpPr>
        <p:spPr>
          <a:xfrm>
            <a:off x="2377440" y="23859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0" noProof="1">
                <a:solidFill>
                  <a:schemeClr val="tx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Automating the CTI heavylifting</a:t>
            </a:r>
            <a:endParaRPr lang="da-DK" sz="2400" dirty="0">
              <a:solidFill>
                <a:schemeClr val="tx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FF985-7365-76E9-AE39-CA0D18031F95}"/>
              </a:ext>
            </a:extLst>
          </p:cNvPr>
          <p:cNvSpPr/>
          <p:nvPr userDrawn="1"/>
        </p:nvSpPr>
        <p:spPr>
          <a:xfrm>
            <a:off x="7223760" y="5638800"/>
            <a:ext cx="4805680" cy="110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015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07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770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80C0-5D4F-553D-844A-E3945850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0B461-A5A8-BD3F-5506-E07C374F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5025-0679-DF03-97E0-8DB3211A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6C67-CF68-498B-9851-9CD89BBD5E14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FACB-D3E1-8083-98EF-2B37F85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3704-0DD5-16C9-3008-3FB93E8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5C9-A965-44AF-BD73-3A58905A687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7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39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071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96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031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407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42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47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42BB36-E345-4943-BEA3-2C70867320E1}" type="datetimeFigureOut">
              <a:rPr lang="en-DK" smtClean="0"/>
              <a:t>10/03/2024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62D13-C1CD-1E4C-94F5-12AE7AA101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50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EB327D-459E-1229-BF4F-ED07F45ECE1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26188" y="5729481"/>
            <a:ext cx="4224992" cy="9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3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94574"/>
      </p:ext>
    </p:extLst>
  </p:cSld>
  <p:clrMap bg1="dk1" tx1="lt1" bg2="dk2" tx2="lt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sinter.dk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4.225.117.18:56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1036-A75A-A4F2-B871-68C08499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LLMs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5BA6-C867-9E40-2CCB-28D9FCC1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LLMs (large language models) are a subset of </a:t>
            </a:r>
            <a:r>
              <a:rPr lang="en-GB" dirty="0" err="1"/>
              <a:t>GenAI</a:t>
            </a:r>
            <a:endParaRPr lang="en-GB" dirty="0"/>
          </a:p>
          <a:p>
            <a:r>
              <a:rPr lang="en-GB" dirty="0"/>
              <a:t>Trained on extensive amounts of text data </a:t>
            </a:r>
          </a:p>
          <a:p>
            <a:pPr lvl="1"/>
            <a:r>
              <a:rPr lang="en-GB" dirty="0"/>
              <a:t>Enabling them to comprehend context, generate coherent, contextually relevant text, and perform a variety of language-based tasks.</a:t>
            </a:r>
          </a:p>
          <a:p>
            <a:r>
              <a:rPr lang="en-GB" dirty="0"/>
              <a:t>ChatGPT is a prime example of one.</a:t>
            </a:r>
          </a:p>
        </p:txBody>
      </p:sp>
    </p:spTree>
    <p:extLst>
      <p:ext uri="{BB962C8B-B14F-4D97-AF65-F5344CB8AC3E}">
        <p14:creationId xmlns:p14="http://schemas.microsoft.com/office/powerpoint/2010/main" val="334826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1036-A75A-A4F2-B871-68C08499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GenAI</a:t>
            </a:r>
            <a:r>
              <a:rPr lang="en-GB" dirty="0"/>
              <a:t> and LLM’s diagram</a:t>
            </a:r>
            <a:endParaRPr lang="en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ADB23-9122-EAC2-F5E8-D68B415094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009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FC4ADF9-7125-17B3-6EE4-708AAEC4B0D2}"/>
              </a:ext>
            </a:extLst>
          </p:cNvPr>
          <p:cNvGrpSpPr/>
          <p:nvPr/>
        </p:nvGrpSpPr>
        <p:grpSpPr>
          <a:xfrm>
            <a:off x="4158073" y="5003478"/>
            <a:ext cx="4015001" cy="1356782"/>
            <a:chOff x="260251" y="1553536"/>
            <a:chExt cx="4015001" cy="1356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83FC8F-AD5A-070A-49BD-602400D56CCE}"/>
                </a:ext>
              </a:extLst>
            </p:cNvPr>
            <p:cNvSpPr/>
            <p:nvPr/>
          </p:nvSpPr>
          <p:spPr>
            <a:xfrm>
              <a:off x="260251" y="1633049"/>
              <a:ext cx="3875853" cy="12772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485D3-DD85-03B4-F71C-9668C2CAB674}"/>
                </a:ext>
              </a:extLst>
            </p:cNvPr>
            <p:cNvSpPr txBox="1"/>
            <p:nvPr/>
          </p:nvSpPr>
          <p:spPr>
            <a:xfrm>
              <a:off x="399399" y="1553536"/>
              <a:ext cx="3875853" cy="1277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kern="1200" dirty="0"/>
                <a:t>Trained on data linked to your specific use case.</a:t>
              </a:r>
              <a:endParaRPr lang="en-DK" sz="2100" kern="12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F9B530-1C61-06AB-A101-A7F8C8B8E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743" y="1428060"/>
            <a:ext cx="5236921" cy="52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2A6D-E0CE-83FB-4983-F4F94919C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 for the cyber security…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294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1DFE-E8F4-4740-7D07-E52DDC27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Use cases of </a:t>
            </a:r>
            <a:r>
              <a:rPr lang="en-GB" dirty="0" err="1"/>
              <a:t>GenAI</a:t>
            </a:r>
            <a:r>
              <a:rPr lang="en-GB" dirty="0"/>
              <a:t> in Cybersecurity</a:t>
            </a:r>
            <a:endParaRPr lang="en-DK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3E3A1FDC-801B-E971-A8E9-4FDA430641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683239"/>
              </p:ext>
            </p:extLst>
          </p:nvPr>
        </p:nvGraphicFramePr>
        <p:xfrm>
          <a:off x="3322982" y="1832251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2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A4AC76-EB32-6323-BBB7-50C805CF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8" y="533856"/>
            <a:ext cx="7429882" cy="5277121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D6D8248-CC1A-84F4-2BCA-4D37BAFFE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5639" y="533856"/>
            <a:ext cx="3716349" cy="4973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Elastic SIEM Rule Developer: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Tell it what you want to detect</a:t>
            </a:r>
          </a:p>
          <a:p>
            <a:pPr lvl="1"/>
            <a:r>
              <a:rPr lang="en-GB" dirty="0"/>
              <a:t>This was </a:t>
            </a:r>
            <a:r>
              <a:rPr lang="en-GB" dirty="0" err="1"/>
              <a:t>Mimikatz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Builds the rule</a:t>
            </a:r>
          </a:p>
          <a:p>
            <a:pPr lvl="1"/>
            <a:r>
              <a:rPr lang="en-GB" dirty="0"/>
              <a:t>Informs you which log sources you should have</a:t>
            </a:r>
          </a:p>
          <a:p>
            <a:pPr lvl="1"/>
            <a:r>
              <a:rPr lang="en-GB" dirty="0"/>
              <a:t>Also writes the investigation playbook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Small print:</a:t>
            </a:r>
          </a:p>
          <a:p>
            <a:pPr marL="0" indent="0">
              <a:buNone/>
            </a:pPr>
            <a:r>
              <a:rPr lang="en-GB" sz="1800" dirty="0"/>
              <a:t>Please test it and verify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506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5B415-6DCE-D9CC-3FE0-512360DD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Miuse</a:t>
            </a:r>
            <a:r>
              <a:rPr lang="en-GB" dirty="0"/>
              <a:t> of </a:t>
            </a:r>
            <a:r>
              <a:rPr lang="en-GB" dirty="0" err="1"/>
              <a:t>GenAI</a:t>
            </a:r>
            <a:endParaRPr lang="en-DK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45E48021-066A-3706-301B-D7400F20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GenAI</a:t>
            </a:r>
            <a:r>
              <a:rPr lang="en-GB" dirty="0"/>
              <a:t> has come a long way very quickly.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what does history tell us when technology moves this fast…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Hackers move fast with it!</a:t>
            </a:r>
            <a:endParaRPr lang="en-DK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B1815E15-405B-CF40-8520-A04259C97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184046"/>
            <a:ext cx="5334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480633-236B-8945-09E1-06AD7C01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85" y="1006752"/>
            <a:ext cx="6634315" cy="44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435B-971B-4532-1D3E-C055C47F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Guard rails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3832-29F7-A9FA-FD1F-2A3ADF67B1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often than not </a:t>
            </a:r>
            <a:r>
              <a:rPr lang="en-GB" dirty="0" err="1"/>
              <a:t>GenAI</a:t>
            </a:r>
            <a:r>
              <a:rPr lang="en-GB" dirty="0"/>
              <a:t> will feature guard rails:</a:t>
            </a:r>
          </a:p>
          <a:p>
            <a:r>
              <a:rPr lang="en-GB" dirty="0"/>
              <a:t>Only answer in Danish</a:t>
            </a:r>
          </a:p>
          <a:p>
            <a:r>
              <a:rPr lang="en-GB" dirty="0"/>
              <a:t>Do not give out bomb making recipes</a:t>
            </a:r>
          </a:p>
          <a:p>
            <a:r>
              <a:rPr lang="en-GB" dirty="0"/>
              <a:t>Don’t help teach to cook meth</a:t>
            </a:r>
          </a:p>
          <a:p>
            <a:r>
              <a:rPr lang="en-GB" dirty="0"/>
              <a:t>Don’t help create social engineering mails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140EE-860B-7D86-79FC-F3B651DA8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91"/>
          <a:stretch/>
        </p:blipFill>
        <p:spPr>
          <a:xfrm>
            <a:off x="6731682" y="1774187"/>
            <a:ext cx="4834431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0ABF07-E866-F6C7-F20F-529880EE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1" y="375178"/>
            <a:ext cx="7334627" cy="6293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3F33D-2EE0-C3D4-D3FF-F1DA0E607338}"/>
              </a:ext>
            </a:extLst>
          </p:cNvPr>
          <p:cNvSpPr txBox="1"/>
          <p:nvPr/>
        </p:nvSpPr>
        <p:spPr>
          <a:xfrm>
            <a:off x="8280940" y="4612465"/>
            <a:ext cx="329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even told us to use a plausible domain to send from.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B3A56-3BB3-70A2-7DE7-C4AA3B7E6BBF}"/>
              </a:ext>
            </a:extLst>
          </p:cNvPr>
          <p:cNvCxnSpPr>
            <a:stCxn id="7" idx="1"/>
          </p:cNvCxnSpPr>
          <p:nvPr/>
        </p:nvCxnSpPr>
        <p:spPr>
          <a:xfrm flipH="1">
            <a:off x="6259983" y="4935631"/>
            <a:ext cx="2020957" cy="544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2A6D-E0CE-83FB-4983-F4F94919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and Ethical Considerations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44BE5-BEE1-9581-0D4E-C6FA64D0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Addressing biases</a:t>
            </a:r>
          </a:p>
          <a:p>
            <a:pPr lvl="1"/>
            <a:r>
              <a:rPr lang="en-GB" dirty="0"/>
              <a:t>Sources of training data</a:t>
            </a:r>
          </a:p>
          <a:p>
            <a:r>
              <a:rPr lang="en-GB" dirty="0"/>
              <a:t>Data privacy</a:t>
            </a:r>
          </a:p>
          <a:p>
            <a:pPr lvl="1"/>
            <a:r>
              <a:rPr lang="en-GB" dirty="0"/>
              <a:t>Trained on personal data</a:t>
            </a:r>
          </a:p>
          <a:p>
            <a:pPr lvl="1"/>
            <a:r>
              <a:rPr lang="en-GB" dirty="0"/>
              <a:t>Sending sensitive out to LLM provider</a:t>
            </a:r>
          </a:p>
          <a:p>
            <a:r>
              <a:rPr lang="en-GB" dirty="0"/>
              <a:t>Misuse of </a:t>
            </a:r>
            <a:r>
              <a:rPr lang="en-GB" dirty="0" err="1"/>
              <a:t>GenAI</a:t>
            </a:r>
            <a:endParaRPr lang="en-GB" dirty="0"/>
          </a:p>
          <a:p>
            <a:pPr lvl="1"/>
            <a:r>
              <a:rPr lang="en-GB" dirty="0"/>
              <a:t>To break it</a:t>
            </a:r>
          </a:p>
          <a:p>
            <a:pPr lvl="1"/>
            <a:r>
              <a:rPr lang="en-GB" dirty="0"/>
              <a:t>Using it to generate realistic phishing mails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927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nk ribbon on a black background&#10;&#10;Description automatically generated">
            <a:extLst>
              <a:ext uri="{FF2B5EF4-FFF2-40B4-BE49-F238E27FC236}">
                <a16:creationId xmlns:a16="http://schemas.microsoft.com/office/drawing/2014/main" id="{EA2F8DBF-FE0A-D293-0AEC-308A0934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3747"/>
            <a:ext cx="4572009" cy="1944628"/>
          </a:xfrm>
        </p:spPr>
      </p:pic>
      <p:pic>
        <p:nvPicPr>
          <p:cNvPr id="6" name="Content Placeholder 4" descr="A pink ribbon on a black background&#10;&#10;Description automatically generated">
            <a:extLst>
              <a:ext uri="{FF2B5EF4-FFF2-40B4-BE49-F238E27FC236}">
                <a16:creationId xmlns:a16="http://schemas.microsoft.com/office/drawing/2014/main" id="{944B4480-8A6C-0004-3DBC-FB1E55A00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l="30433"/>
          <a:stretch/>
        </p:blipFill>
        <p:spPr>
          <a:xfrm>
            <a:off x="2229583" y="2653747"/>
            <a:ext cx="3180626" cy="1944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F7A9D-C97D-A097-5179-40F2743AE6BD}"/>
              </a:ext>
            </a:extLst>
          </p:cNvPr>
          <p:cNvSpPr txBox="1"/>
          <p:nvPr/>
        </p:nvSpPr>
        <p:spPr>
          <a:xfrm>
            <a:off x="6268385" y="2282199"/>
            <a:ext cx="5287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big thanks to the amazing team over at </a:t>
            </a:r>
            <a:r>
              <a:rPr lang="en-GB" sz="2400" dirty="0" err="1"/>
              <a:t>SagaLabs</a:t>
            </a:r>
            <a:r>
              <a:rPr lang="en-GB" sz="2400" dirty="0"/>
              <a:t> for loaning us the Elastic instance for today’s workshop.</a:t>
            </a:r>
          </a:p>
          <a:p>
            <a:endParaRPr lang="en-GB" sz="2400" dirty="0"/>
          </a:p>
          <a:p>
            <a:r>
              <a:rPr lang="en-GB" sz="2400" dirty="0"/>
              <a:t>Not only that but they have also supplied the dataset which you will be investigating later.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38226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E707-0C99-BA1C-085E-4DC3C647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started with </a:t>
            </a:r>
            <a:r>
              <a:rPr lang="en-GB" dirty="0" err="1"/>
              <a:t>GenAI</a:t>
            </a:r>
            <a:r>
              <a:rPr lang="en-GB" dirty="0"/>
              <a:t> in your org…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3F4D1-B465-2DC4-9FB3-07DEF007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GenAI</a:t>
            </a:r>
            <a:r>
              <a:rPr lang="en-GB" dirty="0"/>
              <a:t> train is rolling:</a:t>
            </a:r>
          </a:p>
          <a:p>
            <a:r>
              <a:rPr lang="en-GB" dirty="0"/>
              <a:t>Take the decision on which </a:t>
            </a:r>
            <a:r>
              <a:rPr lang="en-GB" dirty="0" err="1"/>
              <a:t>GenAI</a:t>
            </a:r>
            <a:r>
              <a:rPr lang="en-GB" dirty="0"/>
              <a:t> platforms are right for you</a:t>
            </a:r>
          </a:p>
          <a:p>
            <a:pPr lvl="1"/>
            <a:r>
              <a:rPr lang="en-GB" dirty="0"/>
              <a:t>Have the right privacy policies </a:t>
            </a:r>
          </a:p>
          <a:p>
            <a:pPr lvl="1"/>
            <a:r>
              <a:rPr lang="en-GB" dirty="0"/>
              <a:t>Meet the compliance regulations for your org</a:t>
            </a:r>
          </a:p>
          <a:p>
            <a:pPr lvl="1"/>
            <a:r>
              <a:rPr lang="en-GB" dirty="0"/>
              <a:t>Be aware and attentive about Shadow AI</a:t>
            </a:r>
          </a:p>
          <a:p>
            <a:endParaRPr lang="en-GB" dirty="0"/>
          </a:p>
          <a:p>
            <a:r>
              <a:rPr lang="en-GB" dirty="0"/>
              <a:t>Take the step forward as an organisation</a:t>
            </a:r>
          </a:p>
          <a:p>
            <a:pPr lvl="1"/>
            <a:r>
              <a:rPr lang="en-GB" dirty="0" err="1"/>
              <a:t>GenAI</a:t>
            </a:r>
            <a:r>
              <a:rPr lang="en-GB" dirty="0"/>
              <a:t> has so many </a:t>
            </a:r>
            <a:r>
              <a:rPr lang="en-GB" dirty="0" err="1"/>
              <a:t>usecases</a:t>
            </a:r>
            <a:r>
              <a:rPr lang="en-GB" dirty="0"/>
              <a:t>!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84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1283E6A-D3DE-09CC-40DD-2B89380B7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85" y="1067872"/>
            <a:ext cx="4593431" cy="459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71C0BD2-F3FC-DBB3-FE62-7D065FF47302}"/>
              </a:ext>
            </a:extLst>
          </p:cNvPr>
          <p:cNvSpPr txBox="1">
            <a:spLocks/>
          </p:cNvSpPr>
          <p:nvPr/>
        </p:nvSpPr>
        <p:spPr>
          <a:xfrm>
            <a:off x="6721886" y="2673678"/>
            <a:ext cx="4704623" cy="261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Navigate to </a:t>
            </a:r>
            <a:r>
              <a:rPr lang="en-GB" dirty="0">
                <a:hlinkClick r:id="rId3"/>
              </a:rPr>
              <a:t>https://osinter.dk</a:t>
            </a:r>
            <a:endParaRPr lang="en-GB" dirty="0"/>
          </a:p>
          <a:p>
            <a:r>
              <a:rPr lang="en-GB" dirty="0"/>
              <a:t>Sign up for an account</a:t>
            </a:r>
          </a:p>
          <a:p>
            <a:r>
              <a:rPr lang="en-GB" dirty="0"/>
              <a:t>Use this code for beta access:</a:t>
            </a:r>
          </a:p>
          <a:p>
            <a:pPr marL="0" indent="0" algn="ctr">
              <a:buNone/>
            </a:pPr>
            <a:r>
              <a:rPr lang="en-GB" sz="4400" dirty="0" err="1"/>
              <a:t>SecureTech</a:t>
            </a:r>
            <a:endParaRPr lang="en-GB" sz="4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9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96E0-24D1-7654-0E90-E6EE291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info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464BA-45B1-728C-678A-C6A5736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URL: </a:t>
            </a:r>
            <a:r>
              <a:rPr lang="en-GB" b="1" dirty="0">
                <a:hlinkClick r:id="rId2"/>
              </a:rPr>
              <a:t>https://4.225.117.18:5601/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Username:</a:t>
            </a:r>
          </a:p>
          <a:p>
            <a:pPr marL="0" indent="0">
              <a:buNone/>
            </a:pPr>
            <a:r>
              <a:rPr lang="en-GB" b="1" dirty="0"/>
              <a:t>Password: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38222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Konvolut med massiv udfyldning">
            <a:extLst>
              <a:ext uri="{FF2B5EF4-FFF2-40B4-BE49-F238E27FC236}">
                <a16:creationId xmlns:a16="http://schemas.microsoft.com/office/drawing/2014/main" id="{DCC0764D-23D6-E19B-CF9B-7BB1E2C2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751" y="6121585"/>
            <a:ext cx="348780" cy="348782"/>
          </a:xfrm>
          <a:prstGeom prst="rect">
            <a:avLst/>
          </a:prstGeom>
        </p:spPr>
      </p:pic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2EDDD4BE-0BC6-C6B9-C001-3EA4921FE770}"/>
              </a:ext>
            </a:extLst>
          </p:cNvPr>
          <p:cNvCxnSpPr>
            <a:cxnSpLocks/>
          </p:cNvCxnSpPr>
          <p:nvPr/>
        </p:nvCxnSpPr>
        <p:spPr>
          <a:xfrm flipV="1">
            <a:off x="838596" y="6139054"/>
            <a:ext cx="0" cy="330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DC8C975F-EE31-1757-EA9E-4B232F0C656B}"/>
              </a:ext>
            </a:extLst>
          </p:cNvPr>
          <p:cNvCxnSpPr>
            <a:cxnSpLocks/>
          </p:cNvCxnSpPr>
          <p:nvPr/>
        </p:nvCxnSpPr>
        <p:spPr>
          <a:xfrm flipV="1">
            <a:off x="3555494" y="6043358"/>
            <a:ext cx="0" cy="486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396C7B-3EB6-48AC-3DCE-34809B7CEEF2}"/>
              </a:ext>
            </a:extLst>
          </p:cNvPr>
          <p:cNvGrpSpPr/>
          <p:nvPr/>
        </p:nvGrpSpPr>
        <p:grpSpPr>
          <a:xfrm>
            <a:off x="319625" y="3802086"/>
            <a:ext cx="8534502" cy="1979285"/>
            <a:chOff x="319625" y="3491837"/>
            <a:chExt cx="8534502" cy="1979285"/>
          </a:xfrm>
        </p:grpSpPr>
        <p:sp>
          <p:nvSpPr>
            <p:cNvPr id="11" name="Pladsholder til tekst 7">
              <a:extLst>
                <a:ext uri="{FF2B5EF4-FFF2-40B4-BE49-F238E27FC236}">
                  <a16:creationId xmlns:a16="http://schemas.microsoft.com/office/drawing/2014/main" id="{C7776D82-6610-7B35-8F13-2FEB929961BB}"/>
                </a:ext>
              </a:extLst>
            </p:cNvPr>
            <p:cNvSpPr txBox="1">
              <a:spLocks/>
            </p:cNvSpPr>
            <p:nvPr/>
          </p:nvSpPr>
          <p:spPr>
            <a:xfrm>
              <a:off x="319625" y="3919124"/>
              <a:ext cx="6660526" cy="155199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da-DK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- 20 years old – finished danish highschool 1.5 years back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Full-stack developer – across the stack and often beyond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Community involved and FOSS obsessed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Drummer, photographer and DJ on the side</a:t>
              </a:r>
            </a:p>
          </p:txBody>
        </p:sp>
        <p:sp>
          <p:nvSpPr>
            <p:cNvPr id="40" name="Titel 9">
              <a:extLst>
                <a:ext uri="{FF2B5EF4-FFF2-40B4-BE49-F238E27FC236}">
                  <a16:creationId xmlns:a16="http://schemas.microsoft.com/office/drawing/2014/main" id="{EE3D04CD-CB6E-CF29-27B5-ACDE69675E4E}"/>
                </a:ext>
              </a:extLst>
            </p:cNvPr>
            <p:cNvSpPr txBox="1">
              <a:spLocks/>
            </p:cNvSpPr>
            <p:nvPr/>
          </p:nvSpPr>
          <p:spPr>
            <a:xfrm>
              <a:off x="319625" y="3491837"/>
              <a:ext cx="8534502" cy="523220"/>
            </a:xfrm>
            <a:prstGeom prst="rect">
              <a:avLst/>
            </a:prstGeom>
          </p:spPr>
          <p:txBody>
            <a:bodyPr rtlCol="0" anchor="b"/>
            <a:lstStyle>
              <a:defPPr>
                <a:defRPr lang="da-DK"/>
              </a:defPPr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da-DK" sz="4800" b="1" kern="1200" cap="all" spc="400" baseline="0">
                  <a:solidFill>
                    <a:schemeClr val="accent6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2200" i="0" u="none" strike="noStrike" kern="1200" cap="all" spc="4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+mj-cs"/>
                </a:rPr>
                <a:t>Bertram Madsen</a:t>
              </a:r>
              <a:endParaRPr kumimoji="0" lang="da-DK" sz="2200" b="0" i="1" u="none" strike="noStrike" kern="1200" cap="all" spc="4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6D0DBF-EE42-A515-435C-FDA0F95EF0B6}"/>
              </a:ext>
            </a:extLst>
          </p:cNvPr>
          <p:cNvGrpSpPr/>
          <p:nvPr/>
        </p:nvGrpSpPr>
        <p:grpSpPr>
          <a:xfrm>
            <a:off x="319625" y="1563216"/>
            <a:ext cx="8534502" cy="2011943"/>
            <a:chOff x="319625" y="1220313"/>
            <a:chExt cx="8534502" cy="2011943"/>
          </a:xfrm>
        </p:grpSpPr>
        <p:sp>
          <p:nvSpPr>
            <p:cNvPr id="44" name="Pladsholder til tekst 7">
              <a:extLst>
                <a:ext uri="{FF2B5EF4-FFF2-40B4-BE49-F238E27FC236}">
                  <a16:creationId xmlns:a16="http://schemas.microsoft.com/office/drawing/2014/main" id="{E7E06F5A-F253-5FCC-63E0-BA574E5AB982}"/>
                </a:ext>
              </a:extLst>
            </p:cNvPr>
            <p:cNvSpPr txBox="1">
              <a:spLocks/>
            </p:cNvSpPr>
            <p:nvPr/>
          </p:nvSpPr>
          <p:spPr>
            <a:xfrm>
              <a:off x="319625" y="1680258"/>
              <a:ext cx="6660526" cy="155199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da-DK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da-DK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- 10+ years within cyber defence in critical infrastructure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CTI committee at NFCert during that time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Senior solution architect at Elastic</a:t>
              </a: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sz="1800" noProof="1">
                  <a:latin typeface="Abadi Extra Light" panose="020B0204020104020204" pitchFamily="34" charset="0"/>
                  <a:cs typeface="Calibri Light" panose="020F0302020204030204" pitchFamily="34" charset="0"/>
                </a:rPr>
                <a:t>- IR and CTI teacher and PhD mentor</a:t>
              </a:r>
            </a:p>
          </p:txBody>
        </p:sp>
        <p:sp>
          <p:nvSpPr>
            <p:cNvPr id="45" name="Titel 9">
              <a:extLst>
                <a:ext uri="{FF2B5EF4-FFF2-40B4-BE49-F238E27FC236}">
                  <a16:creationId xmlns:a16="http://schemas.microsoft.com/office/drawing/2014/main" id="{0C6F0348-4BDB-60AD-7FAE-33753DF9D2E2}"/>
                </a:ext>
              </a:extLst>
            </p:cNvPr>
            <p:cNvSpPr txBox="1">
              <a:spLocks/>
            </p:cNvSpPr>
            <p:nvPr/>
          </p:nvSpPr>
          <p:spPr>
            <a:xfrm>
              <a:off x="319625" y="1220313"/>
              <a:ext cx="8534502" cy="523220"/>
            </a:xfrm>
            <a:prstGeom prst="rect">
              <a:avLst/>
            </a:prstGeom>
          </p:spPr>
          <p:txBody>
            <a:bodyPr rtlCol="0" anchor="b"/>
            <a:lstStyle>
              <a:defPPr>
                <a:defRPr lang="da-DK"/>
              </a:defPPr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da-DK" sz="4800" b="1" kern="1200" cap="all" spc="400" baseline="0">
                  <a:solidFill>
                    <a:schemeClr val="accent6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2200" i="0" u="none" strike="noStrike" kern="1200" cap="all" spc="4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j-ea"/>
                  <a:cs typeface="+mj-cs"/>
                </a:rPr>
                <a:t>David clayton</a:t>
              </a:r>
              <a:endParaRPr kumimoji="0" lang="da-DK" sz="2200" b="0" i="1" u="none" strike="noStrike" kern="1200" cap="all" spc="4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endParaRP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95D2D24-EBA4-D049-0D2F-4EF55FCC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ABOUT US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EC2D253-7AC3-09DD-41FC-9FA1582D0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71" b="90823" l="10000" r="90000">
                        <a14:foregroundMark x1="9296" y1="54747" x2="8873" y2="40506"/>
                        <a14:foregroundMark x1="8873" y1="40506" x2="23803" y2="16139"/>
                        <a14:foregroundMark x1="23803" y1="16139" x2="37606" y2="7753"/>
                        <a14:foregroundMark x1="37606" y1="7753" x2="58028" y2="7753"/>
                        <a14:foregroundMark x1="58028" y1="7753" x2="68782" y2="11205"/>
                        <a14:foregroundMark x1="84090" y1="31354" x2="86056" y2="40981"/>
                        <a14:foregroundMark x1="37324" y1="90823" x2="48310" y2="90348"/>
                        <a14:foregroundMark x1="48310" y1="90348" x2="56479" y2="90823"/>
                        <a14:foregroundMark x1="71127" y1="79114" x2="71127" y2="79114"/>
                        <a14:foregroundMark x1="54366" y1="18829" x2="54366" y2="18829"/>
                        <a14:foregroundMark x1="54085" y1="19778" x2="54085" y2="19778"/>
                        <a14:foregroundMark x1="61831" y1="22152" x2="61831" y2="22152"/>
                        <a14:foregroundMark x1="67183" y1="20570" x2="67183" y2="20570"/>
                        <a14:foregroundMark x1="67465" y1="20253" x2="67465" y2="20253"/>
                        <a14:foregroundMark x1="64789" y1="15506" x2="64789" y2="15506"/>
                        <a14:foregroundMark x1="66901" y1="16139" x2="66901" y2="16139"/>
                        <a14:foregroundMark x1="69296" y1="18196" x2="69296" y2="18196"/>
                        <a14:foregroundMark x1="71127" y1="19462" x2="71127" y2="19462"/>
                        <a14:foregroundMark x1="72535" y1="19778" x2="72535" y2="19778"/>
                        <a14:foregroundMark x1="73803" y1="21519" x2="73803" y2="21519"/>
                        <a14:foregroundMark x1="74648" y1="22468" x2="74648" y2="22468"/>
                        <a14:foregroundMark x1="63944" y1="22468" x2="63944" y2="22468"/>
                        <a14:foregroundMark x1="49859" y1="23892" x2="49859" y2="23892"/>
                        <a14:foregroundMark x1="49859" y1="24209" x2="49859" y2="24209"/>
                        <a14:foregroundMark x1="46338" y1="25158" x2="46338" y2="25158"/>
                        <a14:foregroundMark x1="44789" y1="27848" x2="44789" y2="27848"/>
                        <a14:foregroundMark x1="59296" y1="6171" x2="59296" y2="6171"/>
                        <a14:foregroundMark x1="70282" y1="12658" x2="70282" y2="12658"/>
                        <a14:foregroundMark x1="70423" y1="12658" x2="70423" y2="12658"/>
                        <a14:foregroundMark x1="70704" y1="12658" x2="70704" y2="12658"/>
                        <a14:foregroundMark x1="71127" y1="13133" x2="69718" y2="12184"/>
                        <a14:backgroundMark x1="82676" y1="25949" x2="76479" y2="15823"/>
                        <a14:backgroundMark x1="76479" y1="15823" x2="72535" y2="12500"/>
                        <a14:backgroundMark x1="82676" y1="22468" x2="82676" y2="22468"/>
                        <a14:backgroundMark x1="82394" y1="22468" x2="82394" y2="22468"/>
                        <a14:backgroundMark x1="82394" y1="22785" x2="82394" y2="22785"/>
                        <a14:backgroundMark x1="82113" y1="25475" x2="82958" y2="26899"/>
                        <a14:backgroundMark x1="78028" y1="17880" x2="78028" y2="17880"/>
                        <a14:backgroundMark x1="77746" y1="17722" x2="77746" y2="17722"/>
                        <a14:backgroundMark x1="79014" y1="18513" x2="79014" y2="18513"/>
                        <a14:backgroundMark x1="79155" y1="18987" x2="79155" y2="18987"/>
                        <a14:backgroundMark x1="79437" y1="18987" x2="79437" y2="18987"/>
                        <a14:backgroundMark x1="79437" y1="18987" x2="83944" y2="27848"/>
                        <a14:backgroundMark x1="79437" y1="18513" x2="75493" y2="13449"/>
                        <a14:backgroundMark x1="71972" y1="12342" x2="71972" y2="12342"/>
                        <a14:backgroundMark x1="71831" y1="12342" x2="71831" y2="12342"/>
                        <a14:backgroundMark x1="71549" y1="12025" x2="71549" y2="12025"/>
                        <a14:backgroundMark x1="71268" y1="11867" x2="71268" y2="11867"/>
                        <a14:backgroundMark x1="71268" y1="11867" x2="72676" y2="12816"/>
                        <a14:backgroundMark x1="83944" y1="27057" x2="85070" y2="31013"/>
                        <a14:backgroundMark x1="70704" y1="10127" x2="71549" y2="11867"/>
                      </a14:backgroundRemoval>
                    </a14:imgEffect>
                    <a14:imgEffect>
                      <a14:brightnessContrast bright="-10000" contrast="-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8452" y="240367"/>
            <a:ext cx="4508500" cy="4013200"/>
          </a:xfrm>
          <a:prstGeom prst="rect">
            <a:avLst/>
          </a:prstGeom>
        </p:spPr>
      </p:pic>
      <p:pic>
        <p:nvPicPr>
          <p:cNvPr id="27" name="Billede 26" descr="Et billede, der indeholder Ansigt, person, tøj, smil&#10;&#10;Automatisk genereret beskrivelse">
            <a:extLst>
              <a:ext uri="{FF2B5EF4-FFF2-40B4-BE49-F238E27FC236}">
                <a16:creationId xmlns:a16="http://schemas.microsoft.com/office/drawing/2014/main" id="{DEF1B630-F6AB-C6FE-61E3-BB56448321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5" t="15408" r="1655" b="20148"/>
          <a:stretch/>
        </p:blipFill>
        <p:spPr>
          <a:xfrm>
            <a:off x="8788915" y="2404166"/>
            <a:ext cx="3329920" cy="33850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998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4D6890C-7BBE-6AD6-F327-4CAB182E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1508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E1F9-FBD3-0746-5030-F19D378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FFD86-D6DF-1E9E-5623-361E18159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887539"/>
              </p:ext>
            </p:extLst>
          </p:nvPr>
        </p:nvGraphicFramePr>
        <p:xfrm>
          <a:off x="838200" y="135517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0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nAI So Hot Right Now - So Hot Right Now Meme Generator">
            <a:extLst>
              <a:ext uri="{FF2B5EF4-FFF2-40B4-BE49-F238E27FC236}">
                <a16:creationId xmlns:a16="http://schemas.microsoft.com/office/drawing/2014/main" id="{B92BE52E-427F-B560-8593-444DE445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430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40EE-32E1-63E3-4926-BC503E22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D3495-1BBA-4BC6-DF8C-5CCFE215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Generative AI refers to artificial intelligence systems capable of creating new, original content or data that can mimic human-like outputs. </a:t>
            </a:r>
          </a:p>
          <a:p>
            <a:endParaRPr lang="en-GB" dirty="0"/>
          </a:p>
          <a:p>
            <a:r>
              <a:rPr lang="en-GB" dirty="0"/>
              <a:t>This includes text, images, code, and more, derived from patterns and examples in their training data.</a:t>
            </a:r>
          </a:p>
        </p:txBody>
      </p:sp>
      <p:pic>
        <p:nvPicPr>
          <p:cNvPr id="1026" name="Picture 2" descr="ChatGPT Logo - Chat gpt Icon on Black Background 21608790 Vector Art at  Vecteezy">
            <a:extLst>
              <a:ext uri="{FF2B5EF4-FFF2-40B4-BE49-F238E27FC236}">
                <a16:creationId xmlns:a16="http://schemas.microsoft.com/office/drawing/2014/main" id="{B87BF1FB-D21D-F0F4-AB03-CB56D145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44" y="468511"/>
            <a:ext cx="1964913" cy="196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32FF98-6D4B-9C64-5426-B9B969B3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57" y="357036"/>
            <a:ext cx="2412806" cy="89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Bedrock's Model Evaluation: Guide to Choose the Model">
            <a:extLst>
              <a:ext uri="{FF2B5EF4-FFF2-40B4-BE49-F238E27FC236}">
                <a16:creationId xmlns:a16="http://schemas.microsoft.com/office/drawing/2014/main" id="{61D8AB04-220C-ACD2-7DA7-3E7123BB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07" y="1247701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7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1036-A75A-A4F2-B871-68C08499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Traditional AI/ML</a:t>
            </a:r>
            <a:endParaRPr lang="en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ADB23-9122-EAC2-F5E8-D68B41509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06778"/>
              </p:ext>
            </p:extLst>
          </p:nvPr>
        </p:nvGraphicFramePr>
        <p:xfrm>
          <a:off x="838200" y="15009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FC4ADF9-7125-17B3-6EE4-708AAEC4B0D2}"/>
              </a:ext>
            </a:extLst>
          </p:cNvPr>
          <p:cNvGrpSpPr/>
          <p:nvPr/>
        </p:nvGrpSpPr>
        <p:grpSpPr>
          <a:xfrm>
            <a:off x="4158073" y="5003478"/>
            <a:ext cx="4015001" cy="1356782"/>
            <a:chOff x="260251" y="1553536"/>
            <a:chExt cx="4015001" cy="1356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83FC8F-AD5A-070A-49BD-602400D56CCE}"/>
                </a:ext>
              </a:extLst>
            </p:cNvPr>
            <p:cNvSpPr/>
            <p:nvPr/>
          </p:nvSpPr>
          <p:spPr>
            <a:xfrm>
              <a:off x="260251" y="1633049"/>
              <a:ext cx="3875853" cy="12772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B485D3-DD85-03B4-F71C-9668C2CAB674}"/>
                </a:ext>
              </a:extLst>
            </p:cNvPr>
            <p:cNvSpPr txBox="1"/>
            <p:nvPr/>
          </p:nvSpPr>
          <p:spPr>
            <a:xfrm>
              <a:off x="399399" y="1553536"/>
              <a:ext cx="3875853" cy="1277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kern="1200" dirty="0"/>
                <a:t>Trained on data linked to your specific use case.</a:t>
              </a:r>
              <a:endParaRPr lang="en-DK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5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A62FE2A-1F86-19D3-2761-2926974C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06" y="838345"/>
            <a:ext cx="64484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INTer Template" id="{27F66D14-51F0-1240-8118-1DA73B5589AC}" vid="{DDD4AB88-DCD8-D14B-B9B2-0F8FF835C023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INTer Template" id="{27F66D14-51F0-1240-8118-1DA73B5589AC}" vid="{2CEB53BA-23FF-6E45-8D58-9C8D2A1255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3488</TotalTime>
  <Words>559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 Extra Light</vt:lpstr>
      <vt:lpstr>Arial</vt:lpstr>
      <vt:lpstr>Bahnschrift SemiBold Condensed</vt:lpstr>
      <vt:lpstr>Calibri</vt:lpstr>
      <vt:lpstr>Calibri Light</vt:lpstr>
      <vt:lpstr>Century Gothic</vt:lpstr>
      <vt:lpstr>Office Theme</vt:lpstr>
      <vt:lpstr>1_Office Theme</vt:lpstr>
      <vt:lpstr>PowerPoint Presentation</vt:lpstr>
      <vt:lpstr>PowerPoint Presentation</vt:lpstr>
      <vt:lpstr>ABOUT US</vt:lpstr>
      <vt:lpstr>PowerPoint Presentation</vt:lpstr>
      <vt:lpstr>Agenda</vt:lpstr>
      <vt:lpstr>PowerPoint Presentation</vt:lpstr>
      <vt:lpstr>Introduction</vt:lpstr>
      <vt:lpstr>Traditional AI/ML</vt:lpstr>
      <vt:lpstr>PowerPoint Presentation</vt:lpstr>
      <vt:lpstr>Understanding LLMs</vt:lpstr>
      <vt:lpstr>GenAI and LLM’s diagram</vt:lpstr>
      <vt:lpstr>Now for the cyber security…</vt:lpstr>
      <vt:lpstr>Use cases of GenAI in Cybersecurity</vt:lpstr>
      <vt:lpstr>PowerPoint Presentation</vt:lpstr>
      <vt:lpstr>Miuse of GenAI</vt:lpstr>
      <vt:lpstr>PowerPoint Presentation</vt:lpstr>
      <vt:lpstr>Guard rails</vt:lpstr>
      <vt:lpstr>PowerPoint Presentation</vt:lpstr>
      <vt:lpstr>Challenges and Ethical Considerations</vt:lpstr>
      <vt:lpstr>How to get started with GenAI in your org…</vt:lpstr>
      <vt:lpstr>PowerPoint Presentation</vt:lpstr>
      <vt:lpstr>Elastic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Clayton</dc:creator>
  <cp:lastModifiedBy>David Clayton</cp:lastModifiedBy>
  <cp:revision>13</cp:revision>
  <dcterms:created xsi:type="dcterms:W3CDTF">2024-01-28T22:36:23Z</dcterms:created>
  <dcterms:modified xsi:type="dcterms:W3CDTF">2024-03-11T21:10:30Z</dcterms:modified>
</cp:coreProperties>
</file>