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7" r:id="rId14"/>
    <p:sldId id="288" r:id="rId15"/>
    <p:sldId id="292" r:id="rId16"/>
    <p:sldId id="29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516FA9-E48E-4F22-BA1A-AE716C5D056B}" v="1139" dt="2022-02-06T21:00:19.777"/>
    <p1510:client id="{91FCD896-235F-413E-89E1-F385D9AEE585}" v="12" dt="2022-02-07T01:04:03.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21" autoAdjust="0"/>
  </p:normalViewPr>
  <p:slideViewPr>
    <p:cSldViewPr snapToGrid="0">
      <p:cViewPr varScale="1">
        <p:scale>
          <a:sx n="146" d="100"/>
          <a:sy n="146" d="100"/>
        </p:scale>
        <p:origin x="8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OVERSTREET" userId="735a919c-dd43-4034-8e53-5322db066a27" providerId="ADAL" clId="{91FCD896-235F-413E-89E1-F385D9AEE585}"/>
    <pc:docChg chg="undo redo custSel modSld">
      <pc:chgData name="LEVI OVERSTREET" userId="735a919c-dd43-4034-8e53-5322db066a27" providerId="ADAL" clId="{91FCD896-235F-413E-89E1-F385D9AEE585}" dt="2022-02-07T05:07:47.656" v="983" actId="20577"/>
      <pc:docMkLst>
        <pc:docMk/>
      </pc:docMkLst>
      <pc:sldChg chg="modSp mod">
        <pc:chgData name="LEVI OVERSTREET" userId="735a919c-dd43-4034-8e53-5322db066a27" providerId="ADAL" clId="{91FCD896-235F-413E-89E1-F385D9AEE585}" dt="2022-02-07T04:54:17.235" v="543" actId="20577"/>
        <pc:sldMkLst>
          <pc:docMk/>
          <pc:sldMk cId="3220235682" sldId="279"/>
        </pc:sldMkLst>
        <pc:spChg chg="mod">
          <ac:chgData name="LEVI OVERSTREET" userId="735a919c-dd43-4034-8e53-5322db066a27" providerId="ADAL" clId="{91FCD896-235F-413E-89E1-F385D9AEE585}" dt="2022-02-07T04:54:17.235" v="543" actId="20577"/>
          <ac:spMkLst>
            <pc:docMk/>
            <pc:sldMk cId="3220235682" sldId="279"/>
            <ac:spMk id="24" creationId="{F260476B-CCA6-412B-A9C5-399C34AE6F05}"/>
          </ac:spMkLst>
        </pc:spChg>
      </pc:sldChg>
      <pc:sldChg chg="addSp modSp mod setBg modNotesTx">
        <pc:chgData name="LEVI OVERSTREET" userId="735a919c-dd43-4034-8e53-5322db066a27" providerId="ADAL" clId="{91FCD896-235F-413E-89E1-F385D9AEE585}" dt="2022-02-07T01:13:16.470" v="441" actId="6549"/>
        <pc:sldMkLst>
          <pc:docMk/>
          <pc:sldMk cId="3348332943" sldId="280"/>
        </pc:sldMkLst>
        <pc:spChg chg="mod">
          <ac:chgData name="LEVI OVERSTREET" userId="735a919c-dd43-4034-8e53-5322db066a27" providerId="ADAL" clId="{91FCD896-235F-413E-89E1-F385D9AEE585}" dt="2022-02-06T22:26:09.500" v="159" actId="26606"/>
          <ac:spMkLst>
            <pc:docMk/>
            <pc:sldMk cId="3348332943" sldId="280"/>
            <ac:spMk id="2" creationId="{2016AED2-A765-4693-B167-A29D62AA6D7F}"/>
          </ac:spMkLst>
        </pc:spChg>
        <pc:spChg chg="mod">
          <ac:chgData name="LEVI OVERSTREET" userId="735a919c-dd43-4034-8e53-5322db066a27" providerId="ADAL" clId="{91FCD896-235F-413E-89E1-F385D9AEE585}" dt="2022-02-06T22:26:09.500" v="159" actId="26606"/>
          <ac:spMkLst>
            <pc:docMk/>
            <pc:sldMk cId="3348332943" sldId="280"/>
            <ac:spMk id="3" creationId="{7FD4035D-C6B8-43DC-A144-FCC88109152D}"/>
          </ac:spMkLst>
        </pc:spChg>
        <pc:spChg chg="add">
          <ac:chgData name="LEVI OVERSTREET" userId="735a919c-dd43-4034-8e53-5322db066a27" providerId="ADAL" clId="{91FCD896-235F-413E-89E1-F385D9AEE585}" dt="2022-02-06T22:26:09.500" v="159" actId="26606"/>
          <ac:spMkLst>
            <pc:docMk/>
            <pc:sldMk cId="3348332943" sldId="280"/>
            <ac:spMk id="11" creationId="{94AB646F-3BE3-47A3-B14F-9CB84F6BF5BD}"/>
          </ac:spMkLst>
        </pc:spChg>
        <pc:picChg chg="mod">
          <ac:chgData name="LEVI OVERSTREET" userId="735a919c-dd43-4034-8e53-5322db066a27" providerId="ADAL" clId="{91FCD896-235F-413E-89E1-F385D9AEE585}" dt="2022-02-06T22:26:09.500" v="159" actId="26606"/>
          <ac:picMkLst>
            <pc:docMk/>
            <pc:sldMk cId="3348332943" sldId="280"/>
            <ac:picMk id="6" creationId="{F9337B8A-6BBD-4FB3-8E4A-AF7695D78A79}"/>
          </ac:picMkLst>
        </pc:picChg>
        <pc:picChg chg="add">
          <ac:chgData name="LEVI OVERSTREET" userId="735a919c-dd43-4034-8e53-5322db066a27" providerId="ADAL" clId="{91FCD896-235F-413E-89E1-F385D9AEE585}" dt="2022-02-06T22:26:09.500" v="159" actId="26606"/>
          <ac:picMkLst>
            <pc:docMk/>
            <pc:sldMk cId="3348332943" sldId="280"/>
            <ac:picMk id="13" creationId="{E0BE7827-5B1A-4F37-BF70-19F7C5C6BDEB}"/>
          </ac:picMkLst>
        </pc:picChg>
      </pc:sldChg>
      <pc:sldChg chg="modSp mod setBg addAnim">
        <pc:chgData name="LEVI OVERSTREET" userId="735a919c-dd43-4034-8e53-5322db066a27" providerId="ADAL" clId="{91FCD896-235F-413E-89E1-F385D9AEE585}" dt="2022-02-06T22:27:20.081" v="165" actId="113"/>
        <pc:sldMkLst>
          <pc:docMk/>
          <pc:sldMk cId="1308991337" sldId="281"/>
        </pc:sldMkLst>
        <pc:spChg chg="mod ord">
          <ac:chgData name="LEVI OVERSTREET" userId="735a919c-dd43-4034-8e53-5322db066a27" providerId="ADAL" clId="{91FCD896-235F-413E-89E1-F385D9AEE585}" dt="2022-02-06T22:26:54.706" v="162" actId="26606"/>
          <ac:spMkLst>
            <pc:docMk/>
            <pc:sldMk cId="1308991337" sldId="281"/>
            <ac:spMk id="2" creationId="{2016AED2-A765-4693-B167-A29D62AA6D7F}"/>
          </ac:spMkLst>
        </pc:spChg>
        <pc:spChg chg="mod">
          <ac:chgData name="LEVI OVERSTREET" userId="735a919c-dd43-4034-8e53-5322db066a27" providerId="ADAL" clId="{91FCD896-235F-413E-89E1-F385D9AEE585}" dt="2022-02-06T22:27:20.081" v="165" actId="113"/>
          <ac:spMkLst>
            <pc:docMk/>
            <pc:sldMk cId="1308991337" sldId="281"/>
            <ac:spMk id="4" creationId="{43151510-26F1-490D-93BA-57FBFD04A8E1}"/>
          </ac:spMkLst>
        </pc:spChg>
        <pc:picChg chg="mod">
          <ac:chgData name="LEVI OVERSTREET" userId="735a919c-dd43-4034-8e53-5322db066a27" providerId="ADAL" clId="{91FCD896-235F-413E-89E1-F385D9AEE585}" dt="2022-02-06T22:26:54.706" v="162" actId="26606"/>
          <ac:picMkLst>
            <pc:docMk/>
            <pc:sldMk cId="1308991337" sldId="281"/>
            <ac:picMk id="6" creationId="{C3174615-2E36-45F5-82CD-4A8C4F5CF195}"/>
          </ac:picMkLst>
        </pc:picChg>
      </pc:sldChg>
      <pc:sldChg chg="modSp mod modNotesTx">
        <pc:chgData name="LEVI OVERSTREET" userId="735a919c-dd43-4034-8e53-5322db066a27" providerId="ADAL" clId="{91FCD896-235F-413E-89E1-F385D9AEE585}" dt="2022-02-07T01:13:25.177" v="442" actId="6549"/>
        <pc:sldMkLst>
          <pc:docMk/>
          <pc:sldMk cId="1965587225" sldId="282"/>
        </pc:sldMkLst>
        <pc:spChg chg="mod">
          <ac:chgData name="LEVI OVERSTREET" userId="735a919c-dd43-4034-8e53-5322db066a27" providerId="ADAL" clId="{91FCD896-235F-413E-89E1-F385D9AEE585}" dt="2022-02-06T22:49:12.407" v="202" actId="20577"/>
          <ac:spMkLst>
            <pc:docMk/>
            <pc:sldMk cId="1965587225" sldId="282"/>
            <ac:spMk id="3" creationId="{7FD4035D-C6B8-43DC-A144-FCC88109152D}"/>
          </ac:spMkLst>
        </pc:spChg>
        <pc:spChg chg="mod">
          <ac:chgData name="LEVI OVERSTREET" userId="735a919c-dd43-4034-8e53-5322db066a27" providerId="ADAL" clId="{91FCD896-235F-413E-89E1-F385D9AEE585}" dt="2022-02-06T22:55:56.807" v="206"/>
          <ac:spMkLst>
            <pc:docMk/>
            <pc:sldMk cId="1965587225" sldId="282"/>
            <ac:spMk id="4" creationId="{43151510-26F1-490D-93BA-57FBFD04A8E1}"/>
          </ac:spMkLst>
        </pc:spChg>
      </pc:sldChg>
      <pc:sldChg chg="addSp modSp mod setBg modNotesTx">
        <pc:chgData name="LEVI OVERSTREET" userId="735a919c-dd43-4034-8e53-5322db066a27" providerId="ADAL" clId="{91FCD896-235F-413E-89E1-F385D9AEE585}" dt="2022-02-07T01:13:28.380" v="443" actId="6549"/>
        <pc:sldMkLst>
          <pc:docMk/>
          <pc:sldMk cId="27418314" sldId="283"/>
        </pc:sldMkLst>
        <pc:spChg chg="mod">
          <ac:chgData name="LEVI OVERSTREET" userId="735a919c-dd43-4034-8e53-5322db066a27" providerId="ADAL" clId="{91FCD896-235F-413E-89E1-F385D9AEE585}" dt="2022-02-06T22:26:24.477" v="160" actId="26606"/>
          <ac:spMkLst>
            <pc:docMk/>
            <pc:sldMk cId="27418314" sldId="283"/>
            <ac:spMk id="2" creationId="{2016AED2-A765-4693-B167-A29D62AA6D7F}"/>
          </ac:spMkLst>
        </pc:spChg>
        <pc:spChg chg="mod">
          <ac:chgData name="LEVI OVERSTREET" userId="735a919c-dd43-4034-8e53-5322db066a27" providerId="ADAL" clId="{91FCD896-235F-413E-89E1-F385D9AEE585}" dt="2022-02-06T22:26:24.477" v="160" actId="26606"/>
          <ac:spMkLst>
            <pc:docMk/>
            <pc:sldMk cId="27418314" sldId="283"/>
            <ac:spMk id="3" creationId="{7FD4035D-C6B8-43DC-A144-FCC88109152D}"/>
          </ac:spMkLst>
        </pc:spChg>
        <pc:spChg chg="add">
          <ac:chgData name="LEVI OVERSTREET" userId="735a919c-dd43-4034-8e53-5322db066a27" providerId="ADAL" clId="{91FCD896-235F-413E-89E1-F385D9AEE585}" dt="2022-02-06T22:26:24.477" v="160" actId="26606"/>
          <ac:spMkLst>
            <pc:docMk/>
            <pc:sldMk cId="27418314" sldId="283"/>
            <ac:spMk id="15" creationId="{94AB646F-3BE3-47A3-B14F-9CB84F6BF5BD}"/>
          </ac:spMkLst>
        </pc:spChg>
        <pc:picChg chg="mod">
          <ac:chgData name="LEVI OVERSTREET" userId="735a919c-dd43-4034-8e53-5322db066a27" providerId="ADAL" clId="{91FCD896-235F-413E-89E1-F385D9AEE585}" dt="2022-02-06T22:26:24.477" v="160" actId="26606"/>
          <ac:picMkLst>
            <pc:docMk/>
            <pc:sldMk cId="27418314" sldId="283"/>
            <ac:picMk id="10" creationId="{EC6F2EF0-02FC-43CA-84A3-BADE2F29B649}"/>
          </ac:picMkLst>
        </pc:picChg>
        <pc:picChg chg="add">
          <ac:chgData name="LEVI OVERSTREET" userId="735a919c-dd43-4034-8e53-5322db066a27" providerId="ADAL" clId="{91FCD896-235F-413E-89E1-F385D9AEE585}" dt="2022-02-06T22:26:24.477" v="160" actId="26606"/>
          <ac:picMkLst>
            <pc:docMk/>
            <pc:sldMk cId="27418314" sldId="283"/>
            <ac:picMk id="17" creationId="{E0BE7827-5B1A-4F37-BF70-19F7C5C6BDEB}"/>
          </ac:picMkLst>
        </pc:picChg>
      </pc:sldChg>
      <pc:sldChg chg="addSp delSp modSp mod setBg">
        <pc:chgData name="LEVI OVERSTREET" userId="735a919c-dd43-4034-8e53-5322db066a27" providerId="ADAL" clId="{91FCD896-235F-413E-89E1-F385D9AEE585}" dt="2022-02-06T22:43:27.165" v="190" actId="122"/>
        <pc:sldMkLst>
          <pc:docMk/>
          <pc:sldMk cId="680911670" sldId="284"/>
        </pc:sldMkLst>
        <pc:spChg chg="mod">
          <ac:chgData name="LEVI OVERSTREET" userId="735a919c-dd43-4034-8e53-5322db066a27" providerId="ADAL" clId="{91FCD896-235F-413E-89E1-F385D9AEE585}" dt="2022-02-06T22:43:04.854" v="184" actId="26606"/>
          <ac:spMkLst>
            <pc:docMk/>
            <pc:sldMk cId="680911670" sldId="284"/>
            <ac:spMk id="2" creationId="{2016AED2-A765-4693-B167-A29D62AA6D7F}"/>
          </ac:spMkLst>
        </pc:spChg>
        <pc:spChg chg="mod">
          <ac:chgData name="LEVI OVERSTREET" userId="735a919c-dd43-4034-8e53-5322db066a27" providerId="ADAL" clId="{91FCD896-235F-413E-89E1-F385D9AEE585}" dt="2022-02-06T22:43:27.165" v="190" actId="122"/>
          <ac:spMkLst>
            <pc:docMk/>
            <pc:sldMk cId="680911670" sldId="284"/>
            <ac:spMk id="4" creationId="{43151510-26F1-490D-93BA-57FBFD04A8E1}"/>
          </ac:spMkLst>
        </pc:spChg>
        <pc:spChg chg="add del mod">
          <ac:chgData name="LEVI OVERSTREET" userId="735a919c-dd43-4034-8e53-5322db066a27" providerId="ADAL" clId="{91FCD896-235F-413E-89E1-F385D9AEE585}" dt="2022-02-06T22:43:02.014" v="181" actId="931"/>
          <ac:spMkLst>
            <pc:docMk/>
            <pc:sldMk cId="680911670" sldId="284"/>
            <ac:spMk id="5" creationId="{9FAA1C58-9633-4307-AB56-BE8C939FDA52}"/>
          </ac:spMkLst>
        </pc:spChg>
        <pc:spChg chg="add del">
          <ac:chgData name="LEVI OVERSTREET" userId="735a919c-dd43-4034-8e53-5322db066a27" providerId="ADAL" clId="{91FCD896-235F-413E-89E1-F385D9AEE585}" dt="2022-02-06T22:27:48.676" v="167" actId="26606"/>
          <ac:spMkLst>
            <pc:docMk/>
            <pc:sldMk cId="680911670" sldId="284"/>
            <ac:spMk id="11" creationId="{98CCEB25-E2E3-481F-A03A-19767D3E7286}"/>
          </ac:spMkLst>
        </pc:spChg>
        <pc:spChg chg="add del">
          <ac:chgData name="LEVI OVERSTREET" userId="735a919c-dd43-4034-8e53-5322db066a27" providerId="ADAL" clId="{91FCD896-235F-413E-89E1-F385D9AEE585}" dt="2022-02-06T22:27:51.072" v="169" actId="26606"/>
          <ac:spMkLst>
            <pc:docMk/>
            <pc:sldMk cId="680911670" sldId="284"/>
            <ac:spMk id="15" creationId="{2A2456A0-13DF-4BA8-9BDD-168E874C4211}"/>
          </ac:spMkLst>
        </pc:spChg>
        <pc:spChg chg="add del">
          <ac:chgData name="LEVI OVERSTREET" userId="735a919c-dd43-4034-8e53-5322db066a27" providerId="ADAL" clId="{91FCD896-235F-413E-89E1-F385D9AEE585}" dt="2022-02-06T22:27:57.101" v="171" actId="26606"/>
          <ac:spMkLst>
            <pc:docMk/>
            <pc:sldMk cId="680911670" sldId="284"/>
            <ac:spMk id="18" creationId="{95CB840F-8E41-4CA5-B79B-25CC80AD234A}"/>
          </ac:spMkLst>
        </pc:spChg>
        <pc:spChg chg="add del">
          <ac:chgData name="LEVI OVERSTREET" userId="735a919c-dd43-4034-8e53-5322db066a27" providerId="ADAL" clId="{91FCD896-235F-413E-89E1-F385D9AEE585}" dt="2022-02-06T22:28:02.105" v="173" actId="26606"/>
          <ac:spMkLst>
            <pc:docMk/>
            <pc:sldMk cId="680911670" sldId="284"/>
            <ac:spMk id="20" creationId="{94AB646F-3BE3-47A3-B14F-9CB84F6BF5BD}"/>
          </ac:spMkLst>
        </pc:spChg>
        <pc:picChg chg="del mod ord">
          <ac:chgData name="LEVI OVERSTREET" userId="735a919c-dd43-4034-8e53-5322db066a27" providerId="ADAL" clId="{91FCD896-235F-413E-89E1-F385D9AEE585}" dt="2022-02-06T22:42:42.071" v="180" actId="478"/>
          <ac:picMkLst>
            <pc:docMk/>
            <pc:sldMk cId="680911670" sldId="284"/>
            <ac:picMk id="6" creationId="{826B2866-6F06-4F79-8CD6-F44CB05C980C}"/>
          </ac:picMkLst>
        </pc:picChg>
        <pc:picChg chg="add mod ord">
          <ac:chgData name="LEVI OVERSTREET" userId="735a919c-dd43-4034-8e53-5322db066a27" providerId="ADAL" clId="{91FCD896-235F-413E-89E1-F385D9AEE585}" dt="2022-02-06T22:43:04.854" v="184" actId="26606"/>
          <ac:picMkLst>
            <pc:docMk/>
            <pc:sldMk cId="680911670" sldId="284"/>
            <ac:picMk id="8" creationId="{13606BB5-8E58-434F-A262-FE51171A881F}"/>
          </ac:picMkLst>
        </pc:picChg>
        <pc:picChg chg="add del">
          <ac:chgData name="LEVI OVERSTREET" userId="735a919c-dd43-4034-8e53-5322db066a27" providerId="ADAL" clId="{91FCD896-235F-413E-89E1-F385D9AEE585}" dt="2022-02-06T22:27:48.676" v="167" actId="26606"/>
          <ac:picMkLst>
            <pc:docMk/>
            <pc:sldMk cId="680911670" sldId="284"/>
            <ac:picMk id="13" creationId="{B536FA4E-0152-4E27-91DA-0FC22D1846BB}"/>
          </ac:picMkLst>
        </pc:picChg>
        <pc:picChg chg="add del">
          <ac:chgData name="LEVI OVERSTREET" userId="735a919c-dd43-4034-8e53-5322db066a27" providerId="ADAL" clId="{91FCD896-235F-413E-89E1-F385D9AEE585}" dt="2022-02-06T22:27:51.072" v="169" actId="26606"/>
          <ac:picMkLst>
            <pc:docMk/>
            <pc:sldMk cId="680911670" sldId="284"/>
            <ac:picMk id="16" creationId="{7AEE9CAC-347C-43C2-AE87-6BC5566E6068}"/>
          </ac:picMkLst>
        </pc:picChg>
        <pc:picChg chg="add del">
          <ac:chgData name="LEVI OVERSTREET" userId="735a919c-dd43-4034-8e53-5322db066a27" providerId="ADAL" clId="{91FCD896-235F-413E-89E1-F385D9AEE585}" dt="2022-02-06T22:28:02.105" v="173" actId="26606"/>
          <ac:picMkLst>
            <pc:docMk/>
            <pc:sldMk cId="680911670" sldId="284"/>
            <ac:picMk id="21" creationId="{E0BE7827-5B1A-4F37-BF70-19F7C5C6BDEB}"/>
          </ac:picMkLst>
        </pc:picChg>
      </pc:sldChg>
      <pc:sldChg chg="addSp delSp modSp mod modNotesTx">
        <pc:chgData name="LEVI OVERSTREET" userId="735a919c-dd43-4034-8e53-5322db066a27" providerId="ADAL" clId="{91FCD896-235F-413E-89E1-F385D9AEE585}" dt="2022-02-07T01:13:33.039" v="444" actId="6549"/>
        <pc:sldMkLst>
          <pc:docMk/>
          <pc:sldMk cId="330991019" sldId="285"/>
        </pc:sldMkLst>
        <pc:spChg chg="mod">
          <ac:chgData name="LEVI OVERSTREET" userId="735a919c-dd43-4034-8e53-5322db066a27" providerId="ADAL" clId="{91FCD896-235F-413E-89E1-F385D9AEE585}" dt="2022-02-07T00:22:37.247" v="398" actId="26606"/>
          <ac:spMkLst>
            <pc:docMk/>
            <pc:sldMk cId="330991019" sldId="285"/>
            <ac:spMk id="2" creationId="{2016AED2-A765-4693-B167-A29D62AA6D7F}"/>
          </ac:spMkLst>
        </pc:spChg>
        <pc:spChg chg="mod ord">
          <ac:chgData name="LEVI OVERSTREET" userId="735a919c-dd43-4034-8e53-5322db066a27" providerId="ADAL" clId="{91FCD896-235F-413E-89E1-F385D9AEE585}" dt="2022-02-07T00:22:37.247" v="398" actId="26606"/>
          <ac:spMkLst>
            <pc:docMk/>
            <pc:sldMk cId="330991019" sldId="285"/>
            <ac:spMk id="3" creationId="{7FD4035D-C6B8-43DC-A144-FCC88109152D}"/>
          </ac:spMkLst>
        </pc:spChg>
        <pc:spChg chg="del">
          <ac:chgData name="LEVI OVERSTREET" userId="735a919c-dd43-4034-8e53-5322db066a27" providerId="ADAL" clId="{91FCD896-235F-413E-89E1-F385D9AEE585}" dt="2022-02-07T00:22:37.247" v="398" actId="26606"/>
          <ac:spMkLst>
            <pc:docMk/>
            <pc:sldMk cId="330991019" sldId="285"/>
            <ac:spMk id="10" creationId="{28CDD186-03E3-4AED-BEB6-0B3BEC20807E}"/>
          </ac:spMkLst>
        </pc:spChg>
        <pc:spChg chg="add">
          <ac:chgData name="LEVI OVERSTREET" userId="735a919c-dd43-4034-8e53-5322db066a27" providerId="ADAL" clId="{91FCD896-235F-413E-89E1-F385D9AEE585}" dt="2022-02-07T00:22:37.247" v="398" actId="26606"/>
          <ac:spMkLst>
            <pc:docMk/>
            <pc:sldMk cId="330991019" sldId="285"/>
            <ac:spMk id="17" creationId="{991E3E68-B79D-4D0B-9917-2CDE4CDF587B}"/>
          </ac:spMkLst>
        </pc:spChg>
        <pc:picChg chg="mod">
          <ac:chgData name="LEVI OVERSTREET" userId="735a919c-dd43-4034-8e53-5322db066a27" providerId="ADAL" clId="{91FCD896-235F-413E-89E1-F385D9AEE585}" dt="2022-02-07T00:22:37.247" v="398" actId="26606"/>
          <ac:picMkLst>
            <pc:docMk/>
            <pc:sldMk cId="330991019" sldId="285"/>
            <ac:picMk id="5" creationId="{16C93D6F-A031-4641-AF21-1AA8160E8E68}"/>
          </ac:picMkLst>
        </pc:picChg>
        <pc:picChg chg="del">
          <ac:chgData name="LEVI OVERSTREET" userId="735a919c-dd43-4034-8e53-5322db066a27" providerId="ADAL" clId="{91FCD896-235F-413E-89E1-F385D9AEE585}" dt="2022-02-07T00:22:37.247" v="398" actId="26606"/>
          <ac:picMkLst>
            <pc:docMk/>
            <pc:sldMk cId="330991019" sldId="285"/>
            <ac:picMk id="12" creationId="{1CF706DA-13E8-4A4F-9260-551FB8127BDD}"/>
          </ac:picMkLst>
        </pc:picChg>
        <pc:picChg chg="add">
          <ac:chgData name="LEVI OVERSTREET" userId="735a919c-dd43-4034-8e53-5322db066a27" providerId="ADAL" clId="{91FCD896-235F-413E-89E1-F385D9AEE585}" dt="2022-02-07T00:22:37.247" v="398" actId="26606"/>
          <ac:picMkLst>
            <pc:docMk/>
            <pc:sldMk cId="330991019" sldId="285"/>
            <ac:picMk id="19" creationId="{5405F23C-C82E-4181-95EA-321F3D891A40}"/>
          </ac:picMkLst>
        </pc:picChg>
      </pc:sldChg>
      <pc:sldChg chg="addSp delSp modSp mod modNotesTx">
        <pc:chgData name="LEVI OVERSTREET" userId="735a919c-dd43-4034-8e53-5322db066a27" providerId="ADAL" clId="{91FCD896-235F-413E-89E1-F385D9AEE585}" dt="2022-02-07T01:13:36.485" v="445" actId="6549"/>
        <pc:sldMkLst>
          <pc:docMk/>
          <pc:sldMk cId="261673252" sldId="286"/>
        </pc:sldMkLst>
        <pc:spChg chg="mod">
          <ac:chgData name="LEVI OVERSTREET" userId="735a919c-dd43-4034-8e53-5322db066a27" providerId="ADAL" clId="{91FCD896-235F-413E-89E1-F385D9AEE585}" dt="2022-02-06T22:26:40.425" v="161" actId="26606"/>
          <ac:spMkLst>
            <pc:docMk/>
            <pc:sldMk cId="261673252" sldId="286"/>
            <ac:spMk id="2" creationId="{2016AED2-A765-4693-B167-A29D62AA6D7F}"/>
          </ac:spMkLst>
        </pc:spChg>
        <pc:spChg chg="mod">
          <ac:chgData name="LEVI OVERSTREET" userId="735a919c-dd43-4034-8e53-5322db066a27" providerId="ADAL" clId="{91FCD896-235F-413E-89E1-F385D9AEE585}" dt="2022-02-07T01:11:37.920" v="440"/>
          <ac:spMkLst>
            <pc:docMk/>
            <pc:sldMk cId="261673252" sldId="286"/>
            <ac:spMk id="3" creationId="{7FD4035D-C6B8-43DC-A144-FCC88109152D}"/>
          </ac:spMkLst>
        </pc:spChg>
        <pc:spChg chg="del">
          <ac:chgData name="LEVI OVERSTREET" userId="735a919c-dd43-4034-8e53-5322db066a27" providerId="ADAL" clId="{91FCD896-235F-413E-89E1-F385D9AEE585}" dt="2022-02-06T22:26:40.425" v="161" actId="26606"/>
          <ac:spMkLst>
            <pc:docMk/>
            <pc:sldMk cId="261673252" sldId="286"/>
            <ac:spMk id="11" creationId="{0EF2A0DA-AE81-4A45-972E-646AC2870C2F}"/>
          </ac:spMkLst>
        </pc:spChg>
        <pc:spChg chg="add">
          <ac:chgData name="LEVI OVERSTREET" userId="735a919c-dd43-4034-8e53-5322db066a27" providerId="ADAL" clId="{91FCD896-235F-413E-89E1-F385D9AEE585}" dt="2022-02-06T22:26:40.425" v="161" actId="26606"/>
          <ac:spMkLst>
            <pc:docMk/>
            <pc:sldMk cId="261673252" sldId="286"/>
            <ac:spMk id="18" creationId="{94AB646F-3BE3-47A3-B14F-9CB84F6BF5BD}"/>
          </ac:spMkLst>
        </pc:spChg>
        <pc:picChg chg="mod ord">
          <ac:chgData name="LEVI OVERSTREET" userId="735a919c-dd43-4034-8e53-5322db066a27" providerId="ADAL" clId="{91FCD896-235F-413E-89E1-F385D9AEE585}" dt="2022-02-06T22:26:40.425" v="161" actId="26606"/>
          <ac:picMkLst>
            <pc:docMk/>
            <pc:sldMk cId="261673252" sldId="286"/>
            <ac:picMk id="6" creationId="{F6A41B70-C005-478C-A603-51415131143C}"/>
          </ac:picMkLst>
        </pc:picChg>
        <pc:picChg chg="del">
          <ac:chgData name="LEVI OVERSTREET" userId="735a919c-dd43-4034-8e53-5322db066a27" providerId="ADAL" clId="{91FCD896-235F-413E-89E1-F385D9AEE585}" dt="2022-02-06T22:26:40.425" v="161" actId="26606"/>
          <ac:picMkLst>
            <pc:docMk/>
            <pc:sldMk cId="261673252" sldId="286"/>
            <ac:picMk id="13" creationId="{B536FA4E-0152-4E27-91DA-0FC22D1846BB}"/>
          </ac:picMkLst>
        </pc:picChg>
        <pc:picChg chg="add">
          <ac:chgData name="LEVI OVERSTREET" userId="735a919c-dd43-4034-8e53-5322db066a27" providerId="ADAL" clId="{91FCD896-235F-413E-89E1-F385D9AEE585}" dt="2022-02-06T22:26:40.425" v="161" actId="26606"/>
          <ac:picMkLst>
            <pc:docMk/>
            <pc:sldMk cId="261673252" sldId="286"/>
            <ac:picMk id="20" creationId="{E0BE7827-5B1A-4F37-BF70-19F7C5C6BDEB}"/>
          </ac:picMkLst>
        </pc:picChg>
      </pc:sldChg>
      <pc:sldChg chg="modSp mod setBg">
        <pc:chgData name="LEVI OVERSTREET" userId="735a919c-dd43-4034-8e53-5322db066a27" providerId="ADAL" clId="{91FCD896-235F-413E-89E1-F385D9AEE585}" dt="2022-02-06T22:30:22.903" v="179" actId="255"/>
        <pc:sldMkLst>
          <pc:docMk/>
          <pc:sldMk cId="324678129" sldId="287"/>
        </pc:sldMkLst>
        <pc:spChg chg="mod ord">
          <ac:chgData name="LEVI OVERSTREET" userId="735a919c-dd43-4034-8e53-5322db066a27" providerId="ADAL" clId="{91FCD896-235F-413E-89E1-F385D9AEE585}" dt="2022-02-06T22:29:41.302" v="174" actId="26606"/>
          <ac:spMkLst>
            <pc:docMk/>
            <pc:sldMk cId="324678129" sldId="287"/>
            <ac:spMk id="2" creationId="{2016AED2-A765-4693-B167-A29D62AA6D7F}"/>
          </ac:spMkLst>
        </pc:spChg>
        <pc:spChg chg="mod">
          <ac:chgData name="LEVI OVERSTREET" userId="735a919c-dd43-4034-8e53-5322db066a27" providerId="ADAL" clId="{91FCD896-235F-413E-89E1-F385D9AEE585}" dt="2022-02-06T22:30:22.903" v="179" actId="255"/>
          <ac:spMkLst>
            <pc:docMk/>
            <pc:sldMk cId="324678129" sldId="287"/>
            <ac:spMk id="4" creationId="{43151510-26F1-490D-93BA-57FBFD04A8E1}"/>
          </ac:spMkLst>
        </pc:spChg>
        <pc:picChg chg="mod">
          <ac:chgData name="LEVI OVERSTREET" userId="735a919c-dd43-4034-8e53-5322db066a27" providerId="ADAL" clId="{91FCD896-235F-413E-89E1-F385D9AEE585}" dt="2022-02-06T22:29:41.302" v="174" actId="26606"/>
          <ac:picMkLst>
            <pc:docMk/>
            <pc:sldMk cId="324678129" sldId="287"/>
            <ac:picMk id="6" creationId="{7066090C-C97F-43F0-85DE-AC9B935A3A06}"/>
          </ac:picMkLst>
        </pc:picChg>
      </pc:sldChg>
      <pc:sldChg chg="addSp delSp modSp mod modNotesTx">
        <pc:chgData name="LEVI OVERSTREET" userId="735a919c-dd43-4034-8e53-5322db066a27" providerId="ADAL" clId="{91FCD896-235F-413E-89E1-F385D9AEE585}" dt="2022-02-07T01:13:41.886" v="446" actId="6549"/>
        <pc:sldMkLst>
          <pc:docMk/>
          <pc:sldMk cId="1351180747" sldId="288"/>
        </pc:sldMkLst>
        <pc:spChg chg="mod">
          <ac:chgData name="LEVI OVERSTREET" userId="735a919c-dd43-4034-8e53-5322db066a27" providerId="ADAL" clId="{91FCD896-235F-413E-89E1-F385D9AEE585}" dt="2022-02-07T00:01:29.663" v="229" actId="20577"/>
          <ac:spMkLst>
            <pc:docMk/>
            <pc:sldMk cId="1351180747" sldId="288"/>
            <ac:spMk id="2" creationId="{2016AED2-A765-4693-B167-A29D62AA6D7F}"/>
          </ac:spMkLst>
        </pc:spChg>
        <pc:spChg chg="del mod">
          <ac:chgData name="LEVI OVERSTREET" userId="735a919c-dd43-4034-8e53-5322db066a27" providerId="ADAL" clId="{91FCD896-235F-413E-89E1-F385D9AEE585}" dt="2022-02-07T01:04:03.029" v="432" actId="931"/>
          <ac:spMkLst>
            <pc:docMk/>
            <pc:sldMk cId="1351180747" sldId="288"/>
            <ac:spMk id="3" creationId="{7FD4035D-C6B8-43DC-A144-FCC88109152D}"/>
          </ac:spMkLst>
        </pc:spChg>
        <pc:spChg chg="del mod">
          <ac:chgData name="LEVI OVERSTREET" userId="735a919c-dd43-4034-8e53-5322db066a27" providerId="ADAL" clId="{91FCD896-235F-413E-89E1-F385D9AEE585}" dt="2022-02-07T01:03:19.708" v="419" actId="931"/>
          <ac:spMkLst>
            <pc:docMk/>
            <pc:sldMk cId="1351180747" sldId="288"/>
            <ac:spMk id="4" creationId="{43151510-26F1-490D-93BA-57FBFD04A8E1}"/>
          </ac:spMkLst>
        </pc:spChg>
        <pc:spChg chg="add mod">
          <ac:chgData name="LEVI OVERSTREET" userId="735a919c-dd43-4034-8e53-5322db066a27" providerId="ADAL" clId="{91FCD896-235F-413E-89E1-F385D9AEE585}" dt="2022-02-07T01:03:52.796" v="430" actId="27636"/>
          <ac:spMkLst>
            <pc:docMk/>
            <pc:sldMk cId="1351180747" sldId="288"/>
            <ac:spMk id="8" creationId="{60777476-F6A6-40F7-AE88-C6C4187581FE}"/>
          </ac:spMkLst>
        </pc:spChg>
        <pc:picChg chg="add del mod">
          <ac:chgData name="LEVI OVERSTREET" userId="735a919c-dd43-4034-8e53-5322db066a27" providerId="ADAL" clId="{91FCD896-235F-413E-89E1-F385D9AEE585}" dt="2022-02-07T01:03:38.408" v="422" actId="478"/>
          <ac:picMkLst>
            <pc:docMk/>
            <pc:sldMk cId="1351180747" sldId="288"/>
            <ac:picMk id="6" creationId="{2EA8E222-39C8-4588-9C1F-FA57D3769B21}"/>
          </ac:picMkLst>
        </pc:picChg>
        <pc:picChg chg="add mod">
          <ac:chgData name="LEVI OVERSTREET" userId="735a919c-dd43-4034-8e53-5322db066a27" providerId="ADAL" clId="{91FCD896-235F-413E-89E1-F385D9AEE585}" dt="2022-02-07T01:04:33.456" v="436" actId="1076"/>
          <ac:picMkLst>
            <pc:docMk/>
            <pc:sldMk cId="1351180747" sldId="288"/>
            <ac:picMk id="10" creationId="{BC6C2B9D-F070-41BC-802D-BC8041D0CC8E}"/>
          </ac:picMkLst>
        </pc:picChg>
      </pc:sldChg>
      <pc:sldChg chg="modSp mod">
        <pc:chgData name="LEVI OVERSTREET" userId="735a919c-dd43-4034-8e53-5322db066a27" providerId="ADAL" clId="{91FCD896-235F-413E-89E1-F385D9AEE585}" dt="2022-02-07T01:20:59.553" v="481" actId="14100"/>
        <pc:sldMkLst>
          <pc:docMk/>
          <pc:sldMk cId="2957132480" sldId="289"/>
        </pc:sldMkLst>
        <pc:spChg chg="mod">
          <ac:chgData name="LEVI OVERSTREET" userId="735a919c-dd43-4034-8e53-5322db066a27" providerId="ADAL" clId="{91FCD896-235F-413E-89E1-F385D9AEE585}" dt="2022-02-07T01:20:59.553" v="481" actId="14100"/>
          <ac:spMkLst>
            <pc:docMk/>
            <pc:sldMk cId="2957132480" sldId="289"/>
            <ac:spMk id="4" creationId="{287B6CF1-211A-4C3D-8DD0-3EB148AEE9F1}"/>
          </ac:spMkLst>
        </pc:spChg>
      </pc:sldChg>
      <pc:sldChg chg="modSp mod">
        <pc:chgData name="LEVI OVERSTREET" userId="735a919c-dd43-4034-8e53-5322db066a27" providerId="ADAL" clId="{91FCD896-235F-413E-89E1-F385D9AEE585}" dt="2022-02-07T05:07:47.656" v="983" actId="20577"/>
        <pc:sldMkLst>
          <pc:docMk/>
          <pc:sldMk cId="3487830573" sldId="293"/>
        </pc:sldMkLst>
        <pc:spChg chg="mod">
          <ac:chgData name="LEVI OVERSTREET" userId="735a919c-dd43-4034-8e53-5322db066a27" providerId="ADAL" clId="{91FCD896-235F-413E-89E1-F385D9AEE585}" dt="2022-02-07T05:07:47.656" v="983" actId="20577"/>
          <ac:spMkLst>
            <pc:docMk/>
            <pc:sldMk cId="3487830573" sldId="293"/>
            <ac:spMk id="3" creationId="{AB1BC42D-83BF-4DC6-A7A4-66096BB54074}"/>
          </ac:spMkLst>
        </pc:spChg>
      </pc:sldChg>
    </pc:docChg>
  </pc:docChgLst>
  <pc:docChgLst>
    <pc:chgData name="Guest User" userId="S::urn:spo:anon#d553962b8aef5246549d36c49c75a4ff80731e0b7c6b1cda9950e0b602d29339::" providerId="AD" clId="Web-{35516FA9-E48E-4F22-BA1A-AE716C5D056B}"/>
    <pc:docChg chg="modSld">
      <pc:chgData name="Guest User" userId="S::urn:spo:anon#d553962b8aef5246549d36c49c75a4ff80731e0b7c6b1cda9950e0b602d29339::" providerId="AD" clId="Web-{35516FA9-E48E-4F22-BA1A-AE716C5D056B}" dt="2022-02-06T21:00:19.105" v="1181" actId="20577"/>
      <pc:docMkLst>
        <pc:docMk/>
      </pc:docMkLst>
      <pc:sldChg chg="modNotes">
        <pc:chgData name="Guest User" userId="S::urn:spo:anon#d553962b8aef5246549d36c49c75a4ff80731e0b7c6b1cda9950e0b602d29339::" providerId="AD" clId="Web-{35516FA9-E48E-4F22-BA1A-AE716C5D056B}" dt="2022-02-06T20:25:44.528" v="52"/>
        <pc:sldMkLst>
          <pc:docMk/>
          <pc:sldMk cId="3348332943" sldId="280"/>
        </pc:sldMkLst>
      </pc:sldChg>
      <pc:sldChg chg="addSp delSp modSp">
        <pc:chgData name="Guest User" userId="S::urn:spo:anon#d553962b8aef5246549d36c49c75a4ff80731e0b7c6b1cda9950e0b602d29339::" providerId="AD" clId="Web-{35516FA9-E48E-4F22-BA1A-AE716C5D056B}" dt="2022-02-06T16:00:48.644" v="22" actId="1076"/>
        <pc:sldMkLst>
          <pc:docMk/>
          <pc:sldMk cId="1308991337" sldId="281"/>
        </pc:sldMkLst>
        <pc:spChg chg="add del mod">
          <ac:chgData name="Guest User" userId="S::urn:spo:anon#d553962b8aef5246549d36c49c75a4ff80731e0b7c6b1cda9950e0b602d29339::" providerId="AD" clId="Web-{35516FA9-E48E-4F22-BA1A-AE716C5D056B}" dt="2022-02-06T16:00:38.315" v="21" actId="20577"/>
          <ac:spMkLst>
            <pc:docMk/>
            <pc:sldMk cId="1308991337" sldId="281"/>
            <ac:spMk id="2" creationId="{2016AED2-A765-4693-B167-A29D62AA6D7F}"/>
          </ac:spMkLst>
        </pc:spChg>
        <pc:spChg chg="mod">
          <ac:chgData name="Guest User" userId="S::urn:spo:anon#d553962b8aef5246549d36c49c75a4ff80731e0b7c6b1cda9950e0b602d29339::" providerId="AD" clId="Web-{35516FA9-E48E-4F22-BA1A-AE716C5D056B}" dt="2022-02-06T16:00:48.644" v="22" actId="1076"/>
          <ac:spMkLst>
            <pc:docMk/>
            <pc:sldMk cId="1308991337" sldId="281"/>
            <ac:spMk id="4" creationId="{43151510-26F1-490D-93BA-57FBFD04A8E1}"/>
          </ac:spMkLst>
        </pc:spChg>
      </pc:sldChg>
      <pc:sldChg chg="modSp modNotes">
        <pc:chgData name="Guest User" userId="S::urn:spo:anon#d553962b8aef5246549d36c49c75a4ff80731e0b7c6b1cda9950e0b602d29339::" providerId="AD" clId="Web-{35516FA9-E48E-4F22-BA1A-AE716C5D056B}" dt="2022-02-06T20:58:18.664" v="1153"/>
        <pc:sldMkLst>
          <pc:docMk/>
          <pc:sldMk cId="1965587225" sldId="282"/>
        </pc:sldMkLst>
        <pc:spChg chg="mod">
          <ac:chgData name="Guest User" userId="S::urn:spo:anon#d553962b8aef5246549d36c49c75a4ff80731e0b7c6b1cda9950e0b602d29339::" providerId="AD" clId="Web-{35516FA9-E48E-4F22-BA1A-AE716C5D056B}" dt="2022-02-06T20:37:46.954" v="422" actId="20577"/>
          <ac:spMkLst>
            <pc:docMk/>
            <pc:sldMk cId="1965587225" sldId="282"/>
            <ac:spMk id="3" creationId="{7FD4035D-C6B8-43DC-A144-FCC88109152D}"/>
          </ac:spMkLst>
        </pc:spChg>
        <pc:spChg chg="mod">
          <ac:chgData name="Guest User" userId="S::urn:spo:anon#d553962b8aef5246549d36c49c75a4ff80731e0b7c6b1cda9950e0b602d29339::" providerId="AD" clId="Web-{35516FA9-E48E-4F22-BA1A-AE716C5D056B}" dt="2022-02-06T20:58:01.398" v="1151" actId="20577"/>
          <ac:spMkLst>
            <pc:docMk/>
            <pc:sldMk cId="1965587225" sldId="282"/>
            <ac:spMk id="4" creationId="{43151510-26F1-490D-93BA-57FBFD04A8E1}"/>
          </ac:spMkLst>
        </pc:spChg>
      </pc:sldChg>
      <pc:sldChg chg="modSp">
        <pc:chgData name="Guest User" userId="S::urn:spo:anon#d553962b8aef5246549d36c49c75a4ff80731e0b7c6b1cda9950e0b602d29339::" providerId="AD" clId="Web-{35516FA9-E48E-4F22-BA1A-AE716C5D056B}" dt="2022-02-06T21:00:19.105" v="1181" actId="20577"/>
        <pc:sldMkLst>
          <pc:docMk/>
          <pc:sldMk cId="27418314" sldId="283"/>
        </pc:sldMkLst>
        <pc:spChg chg="mod">
          <ac:chgData name="Guest User" userId="S::urn:spo:anon#d553962b8aef5246549d36c49c75a4ff80731e0b7c6b1cda9950e0b602d29339::" providerId="AD" clId="Web-{35516FA9-E48E-4F22-BA1A-AE716C5D056B}" dt="2022-02-06T21:00:19.105" v="1181" actId="20577"/>
          <ac:spMkLst>
            <pc:docMk/>
            <pc:sldMk cId="27418314" sldId="283"/>
            <ac:spMk id="3" creationId="{7FD4035D-C6B8-43DC-A144-FCC88109152D}"/>
          </ac:spMkLst>
        </pc:spChg>
      </pc:sldChg>
      <pc:sldChg chg="modSp">
        <pc:chgData name="Guest User" userId="S::urn:spo:anon#d553962b8aef5246549d36c49c75a4ff80731e0b7c6b1cda9950e0b602d29339::" providerId="AD" clId="Web-{35516FA9-E48E-4F22-BA1A-AE716C5D056B}" dt="2022-02-06T16:03:01.962" v="48" actId="20577"/>
        <pc:sldMkLst>
          <pc:docMk/>
          <pc:sldMk cId="680911670" sldId="284"/>
        </pc:sldMkLst>
        <pc:spChg chg="mod">
          <ac:chgData name="Guest User" userId="S::urn:spo:anon#d553962b8aef5246549d36c49c75a4ff80731e0b7c6b1cda9950e0b602d29339::" providerId="AD" clId="Web-{35516FA9-E48E-4F22-BA1A-AE716C5D056B}" dt="2022-02-06T16:03:01.962" v="48" actId="20577"/>
          <ac:spMkLst>
            <pc:docMk/>
            <pc:sldMk cId="680911670" sldId="284"/>
            <ac:spMk id="2" creationId="{2016AED2-A765-4693-B167-A29D62AA6D7F}"/>
          </ac:spMkLst>
        </pc:spChg>
        <pc:spChg chg="mod">
          <ac:chgData name="Guest User" userId="S::urn:spo:anon#d553962b8aef5246549d36c49c75a4ff80731e0b7c6b1cda9950e0b602d29339::" providerId="AD" clId="Web-{35516FA9-E48E-4F22-BA1A-AE716C5D056B}" dt="2022-02-06T16:02:43.524" v="43" actId="1076"/>
          <ac:spMkLst>
            <pc:docMk/>
            <pc:sldMk cId="680911670" sldId="284"/>
            <ac:spMk id="4" creationId="{43151510-26F1-490D-93BA-57FBFD04A8E1}"/>
          </ac:spMkLst>
        </pc:spChg>
      </pc:sldChg>
      <pc:sldChg chg="addSp delSp modSp mod setBg modNotes">
        <pc:chgData name="Guest User" userId="S::urn:spo:anon#d553962b8aef5246549d36c49c75a4ff80731e0b7c6b1cda9950e0b602d29339::" providerId="AD" clId="Web-{35516FA9-E48E-4F22-BA1A-AE716C5D056B}" dt="2022-02-06T20:46:53.938" v="811"/>
        <pc:sldMkLst>
          <pc:docMk/>
          <pc:sldMk cId="330991019" sldId="285"/>
        </pc:sldMkLst>
        <pc:spChg chg="mod">
          <ac:chgData name="Guest User" userId="S::urn:spo:anon#d553962b8aef5246549d36c49c75a4ff80731e0b7c6b1cda9950e0b602d29339::" providerId="AD" clId="Web-{35516FA9-E48E-4F22-BA1A-AE716C5D056B}" dt="2022-02-06T20:46:53.938" v="811"/>
          <ac:spMkLst>
            <pc:docMk/>
            <pc:sldMk cId="330991019" sldId="285"/>
            <ac:spMk id="2" creationId="{2016AED2-A765-4693-B167-A29D62AA6D7F}"/>
          </ac:spMkLst>
        </pc:spChg>
        <pc:spChg chg="mod">
          <ac:chgData name="Guest User" userId="S::urn:spo:anon#d553962b8aef5246549d36c49c75a4ff80731e0b7c6b1cda9950e0b602d29339::" providerId="AD" clId="Web-{35516FA9-E48E-4F22-BA1A-AE716C5D056B}" dt="2022-02-06T20:46:53.938" v="811"/>
          <ac:spMkLst>
            <pc:docMk/>
            <pc:sldMk cId="330991019" sldId="285"/>
            <ac:spMk id="3" creationId="{7FD4035D-C6B8-43DC-A144-FCC88109152D}"/>
          </ac:spMkLst>
        </pc:spChg>
        <pc:spChg chg="del mod">
          <ac:chgData name="Guest User" userId="S::urn:spo:anon#d553962b8aef5246549d36c49c75a4ff80731e0b7c6b1cda9950e0b602d29339::" providerId="AD" clId="Web-{35516FA9-E48E-4F22-BA1A-AE716C5D056B}" dt="2022-02-06T20:46:46.359" v="808"/>
          <ac:spMkLst>
            <pc:docMk/>
            <pc:sldMk cId="330991019" sldId="285"/>
            <ac:spMk id="4" creationId="{43151510-26F1-490D-93BA-57FBFD04A8E1}"/>
          </ac:spMkLst>
        </pc:spChg>
        <pc:spChg chg="add">
          <ac:chgData name="Guest User" userId="S::urn:spo:anon#d553962b8aef5246549d36c49c75a4ff80731e0b7c6b1cda9950e0b602d29339::" providerId="AD" clId="Web-{35516FA9-E48E-4F22-BA1A-AE716C5D056B}" dt="2022-02-06T20:46:53.938" v="811"/>
          <ac:spMkLst>
            <pc:docMk/>
            <pc:sldMk cId="330991019" sldId="285"/>
            <ac:spMk id="10" creationId="{28CDD186-03E3-4AED-BEB6-0B3BEC20807E}"/>
          </ac:spMkLst>
        </pc:spChg>
        <pc:picChg chg="add mod">
          <ac:chgData name="Guest User" userId="S::urn:spo:anon#d553962b8aef5246549d36c49c75a4ff80731e0b7c6b1cda9950e0b602d29339::" providerId="AD" clId="Web-{35516FA9-E48E-4F22-BA1A-AE716C5D056B}" dt="2022-02-06T20:46:53.938" v="811"/>
          <ac:picMkLst>
            <pc:docMk/>
            <pc:sldMk cId="330991019" sldId="285"/>
            <ac:picMk id="5" creationId="{16C93D6F-A031-4641-AF21-1AA8160E8E68}"/>
          </ac:picMkLst>
        </pc:picChg>
        <pc:picChg chg="add">
          <ac:chgData name="Guest User" userId="S::urn:spo:anon#d553962b8aef5246549d36c49c75a4ff80731e0b7c6b1cda9950e0b602d29339::" providerId="AD" clId="Web-{35516FA9-E48E-4F22-BA1A-AE716C5D056B}" dt="2022-02-06T20:46:53.938" v="811"/>
          <ac:picMkLst>
            <pc:docMk/>
            <pc:sldMk cId="330991019" sldId="285"/>
            <ac:picMk id="12" creationId="{1CF706DA-13E8-4A4F-9260-551FB8127BDD}"/>
          </ac:picMkLst>
        </pc:picChg>
      </pc:sldChg>
      <pc:sldChg chg="addSp modSp mod setBg modNotes">
        <pc:chgData name="Guest User" userId="S::urn:spo:anon#d553962b8aef5246549d36c49c75a4ff80731e0b7c6b1cda9950e0b602d29339::" providerId="AD" clId="Web-{35516FA9-E48E-4F22-BA1A-AE716C5D056B}" dt="2022-02-06T20:52:40.494" v="928"/>
        <pc:sldMkLst>
          <pc:docMk/>
          <pc:sldMk cId="261673252" sldId="286"/>
        </pc:sldMkLst>
        <pc:spChg chg="mod">
          <ac:chgData name="Guest User" userId="S::urn:spo:anon#d553962b8aef5246549d36c49c75a4ff80731e0b7c6b1cda9950e0b602d29339::" providerId="AD" clId="Web-{35516FA9-E48E-4F22-BA1A-AE716C5D056B}" dt="2022-02-06T20:52:40.494" v="928"/>
          <ac:spMkLst>
            <pc:docMk/>
            <pc:sldMk cId="261673252" sldId="286"/>
            <ac:spMk id="2" creationId="{2016AED2-A765-4693-B167-A29D62AA6D7F}"/>
          </ac:spMkLst>
        </pc:spChg>
        <pc:spChg chg="mod">
          <ac:chgData name="Guest User" userId="S::urn:spo:anon#d553962b8aef5246549d36c49c75a4ff80731e0b7c6b1cda9950e0b602d29339::" providerId="AD" clId="Web-{35516FA9-E48E-4F22-BA1A-AE716C5D056B}" dt="2022-02-06T20:52:40.494" v="928"/>
          <ac:spMkLst>
            <pc:docMk/>
            <pc:sldMk cId="261673252" sldId="286"/>
            <ac:spMk id="3" creationId="{7FD4035D-C6B8-43DC-A144-FCC88109152D}"/>
          </ac:spMkLst>
        </pc:spChg>
        <pc:spChg chg="add">
          <ac:chgData name="Guest User" userId="S::urn:spo:anon#d553962b8aef5246549d36c49c75a4ff80731e0b7c6b1cda9950e0b602d29339::" providerId="AD" clId="Web-{35516FA9-E48E-4F22-BA1A-AE716C5D056B}" dt="2022-02-06T20:52:40.494" v="928"/>
          <ac:spMkLst>
            <pc:docMk/>
            <pc:sldMk cId="261673252" sldId="286"/>
            <ac:spMk id="11" creationId="{0EF2A0DA-AE81-4A45-972E-646AC2870C2F}"/>
          </ac:spMkLst>
        </pc:spChg>
        <pc:picChg chg="mod ord">
          <ac:chgData name="Guest User" userId="S::urn:spo:anon#d553962b8aef5246549d36c49c75a4ff80731e0b7c6b1cda9950e0b602d29339::" providerId="AD" clId="Web-{35516FA9-E48E-4F22-BA1A-AE716C5D056B}" dt="2022-02-06T20:52:40.494" v="928"/>
          <ac:picMkLst>
            <pc:docMk/>
            <pc:sldMk cId="261673252" sldId="286"/>
            <ac:picMk id="6" creationId="{F6A41B70-C005-478C-A603-51415131143C}"/>
          </ac:picMkLst>
        </pc:picChg>
        <pc:picChg chg="add">
          <ac:chgData name="Guest User" userId="S::urn:spo:anon#d553962b8aef5246549d36c49c75a4ff80731e0b7c6b1cda9950e0b602d29339::" providerId="AD" clId="Web-{35516FA9-E48E-4F22-BA1A-AE716C5D056B}" dt="2022-02-06T20:52:40.494" v="928"/>
          <ac:picMkLst>
            <pc:docMk/>
            <pc:sldMk cId="261673252" sldId="286"/>
            <ac:picMk id="13" creationId="{B536FA4E-0152-4E27-91DA-0FC22D1846BB}"/>
          </ac:picMkLst>
        </pc:picChg>
      </pc:sldChg>
      <pc:sldChg chg="modSp">
        <pc:chgData name="Guest User" userId="S::urn:spo:anon#d553962b8aef5246549d36c49c75a4ff80731e0b7c6b1cda9950e0b602d29339::" providerId="AD" clId="Web-{35516FA9-E48E-4F22-BA1A-AE716C5D056B}" dt="2022-02-06T16:02:17.414" v="38" actId="20577"/>
        <pc:sldMkLst>
          <pc:docMk/>
          <pc:sldMk cId="324678129" sldId="287"/>
        </pc:sldMkLst>
        <pc:spChg chg="mod">
          <ac:chgData name="Guest User" userId="S::urn:spo:anon#d553962b8aef5246549d36c49c75a4ff80731e0b7c6b1cda9950e0b602d29339::" providerId="AD" clId="Web-{35516FA9-E48E-4F22-BA1A-AE716C5D056B}" dt="2022-02-06T16:02:17.414" v="38" actId="20577"/>
          <ac:spMkLst>
            <pc:docMk/>
            <pc:sldMk cId="324678129" sldId="287"/>
            <ac:spMk id="2" creationId="{2016AED2-A765-4693-B167-A29D62AA6D7F}"/>
          </ac:spMkLst>
        </pc:spChg>
        <pc:spChg chg="mod">
          <ac:chgData name="Guest User" userId="S::urn:spo:anon#d553962b8aef5246549d36c49c75a4ff80731e0b7c6b1cda9950e0b602d29339::" providerId="AD" clId="Web-{35516FA9-E48E-4F22-BA1A-AE716C5D056B}" dt="2022-02-06T16:01:44.553" v="33" actId="1076"/>
          <ac:spMkLst>
            <pc:docMk/>
            <pc:sldMk cId="324678129" sldId="287"/>
            <ac:spMk id="4" creationId="{43151510-26F1-490D-93BA-57FBFD04A8E1}"/>
          </ac:spMkLst>
        </pc:spChg>
      </pc:sldChg>
      <pc:sldChg chg="modSp">
        <pc:chgData name="Guest User" userId="S::urn:spo:anon#d553962b8aef5246549d36c49c75a4ff80731e0b7c6b1cda9950e0b602d29339::" providerId="AD" clId="Web-{35516FA9-E48E-4F22-BA1A-AE716C5D056B}" dt="2022-02-06T20:55:48.738" v="1051" actId="20577"/>
        <pc:sldMkLst>
          <pc:docMk/>
          <pc:sldMk cId="1351180747" sldId="288"/>
        </pc:sldMkLst>
        <pc:spChg chg="mod">
          <ac:chgData name="Guest User" userId="S::urn:spo:anon#d553962b8aef5246549d36c49c75a4ff80731e0b7c6b1cda9950e0b602d29339::" providerId="AD" clId="Web-{35516FA9-E48E-4F22-BA1A-AE716C5D056B}" dt="2022-02-06T20:55:48.738" v="1051" actId="20577"/>
          <ac:spMkLst>
            <pc:docMk/>
            <pc:sldMk cId="1351180747" sldId="288"/>
            <ac:spMk id="2" creationId="{2016AED2-A765-4693-B167-A29D62AA6D7F}"/>
          </ac:spMkLst>
        </pc:spChg>
        <pc:spChg chg="mod">
          <ac:chgData name="Guest User" userId="S::urn:spo:anon#d553962b8aef5246549d36c49c75a4ff80731e0b7c6b1cda9950e0b602d29339::" providerId="AD" clId="Web-{35516FA9-E48E-4F22-BA1A-AE716C5D056B}" dt="2022-02-06T20:55:07.018" v="1041" actId="20577"/>
          <ac:spMkLst>
            <pc:docMk/>
            <pc:sldMk cId="1351180747" sldId="288"/>
            <ac:spMk id="3" creationId="{7FD4035D-C6B8-43DC-A144-FCC881091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77742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03485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86171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302409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11519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473957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1673523"/>
            <a:ext cx="3485073" cy="1825613"/>
          </a:xfrm>
        </p:spPr>
        <p:txBody>
          <a:bodyPr>
            <a:normAutofit/>
          </a:bodyPr>
          <a:lstStyle/>
          <a:p>
            <a:pPr algn="l"/>
            <a:r>
              <a:rPr lang="en-US" sz="4000" dirty="0"/>
              <a:t>Ethics and Emerging Technologies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62500" lnSpcReduction="20000"/>
          </a:bodyPr>
          <a:lstStyle/>
          <a:p>
            <a:pPr algn="l"/>
            <a:r>
              <a:rPr lang="en-US" sz="2100" dirty="0">
                <a:solidFill>
                  <a:srgbClr val="E6E6E6"/>
                </a:solidFill>
                <a:latin typeface="Times New Roman"/>
                <a:cs typeface="Segoe UI Light"/>
              </a:rPr>
              <a:t>Levi Overstreet</a:t>
            </a:r>
          </a:p>
          <a:p>
            <a:pPr algn="l"/>
            <a:r>
              <a:rPr lang="en-US" sz="2100" dirty="0">
                <a:solidFill>
                  <a:srgbClr val="E6E6E6"/>
                </a:solidFill>
                <a:latin typeface="Times New Roman"/>
                <a:cs typeface="Segoe UI Light"/>
              </a:rPr>
              <a:t>University of Advancing Technology</a:t>
            </a:r>
          </a:p>
          <a:p>
            <a:pPr algn="l"/>
            <a:r>
              <a:rPr lang="en-US" sz="2100" dirty="0">
                <a:solidFill>
                  <a:srgbClr val="E6E6E6"/>
                </a:solidFill>
                <a:latin typeface="Times New Roman"/>
                <a:cs typeface="Segoe UI Light"/>
              </a:rPr>
              <a:t>Presentation prepared for TCH310</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erson wearing a hat and holding a camera&#10;&#10;Description automatically generated with low confidence">
            <a:extLst>
              <a:ext uri="{FF2B5EF4-FFF2-40B4-BE49-F238E27FC236}">
                <a16:creationId xmlns:a16="http://schemas.microsoft.com/office/drawing/2014/main" id="{7066090C-C97F-43F0-85DE-AC9B935A3A06}"/>
              </a:ext>
            </a:extLst>
          </p:cNvPr>
          <p:cNvPicPr>
            <a:picLocks noGrp="1" noChangeAspect="1"/>
          </p:cNvPicPr>
          <p:nvPr>
            <p:ph sz="half" idx="1"/>
          </p:nvPr>
        </p:nvPicPr>
        <p:blipFill rotWithShape="1">
          <a:blip r:embed="rId2">
            <a:alphaModFix amt="25000"/>
          </a:blip>
          <a:srcRect t="15466" b="264"/>
          <a:stretch/>
        </p:blipFill>
        <p:spPr>
          <a:xfrm>
            <a:off x="20" y="10"/>
            <a:ext cx="12191980" cy="6857990"/>
          </a:xfrm>
          <a:prstGeom prst="rect">
            <a:avLst/>
          </a:prstGeom>
        </p:spPr>
      </p:pic>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dirty="0"/>
              <a:t>Proposition #3</a:t>
            </a:r>
          </a:p>
        </p:txBody>
      </p:sp>
      <p:sp>
        <p:nvSpPr>
          <p:cNvPr id="4" name="Content Placeholder 3">
            <a:extLst>
              <a:ext uri="{FF2B5EF4-FFF2-40B4-BE49-F238E27FC236}">
                <a16:creationId xmlns:a16="http://schemas.microsoft.com/office/drawing/2014/main" id="{43151510-26F1-490D-93BA-57FBFD04A8E1}"/>
              </a:ext>
            </a:extLst>
          </p:cNvPr>
          <p:cNvSpPr>
            <a:spLocks noGrp="1"/>
          </p:cNvSpPr>
          <p:nvPr>
            <p:ph sz="half" idx="2"/>
          </p:nvPr>
        </p:nvSpPr>
        <p:spPr>
          <a:xfrm>
            <a:off x="913795" y="2076450"/>
            <a:ext cx="10353762" cy="3714749"/>
          </a:xfrm>
        </p:spPr>
        <p:txBody>
          <a:bodyPr vert="horz" lIns="91440" tIns="45720" rIns="91440" bIns="45720" rtlCol="0" anchor="ctr">
            <a:normAutofit/>
          </a:bodyPr>
          <a:lstStyle/>
          <a:p>
            <a:pPr marL="37465" indent="0" algn="ctr">
              <a:buNone/>
            </a:pPr>
            <a:r>
              <a:rPr lang="en-US" sz="2600" b="1" dirty="0"/>
              <a:t>It is unethical for publishers and developers to target younger audiences with content that contains more mature themes.</a:t>
            </a:r>
          </a:p>
        </p:txBody>
      </p:sp>
    </p:spTree>
    <p:extLst>
      <p:ext uri="{BB962C8B-B14F-4D97-AF65-F5344CB8AC3E}">
        <p14:creationId xmlns:p14="http://schemas.microsoft.com/office/powerpoint/2010/main" val="32467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p:txBody>
          <a:bodyPr>
            <a:normAutofit/>
          </a:bodyPr>
          <a:lstStyle/>
          <a:p>
            <a:r>
              <a:rPr lang="en-US" dirty="0"/>
              <a:t>Moral Dimension</a:t>
            </a:r>
            <a:endParaRPr lang="en-US" sz="2000" dirty="0">
              <a:ln>
                <a:solidFill>
                  <a:prstClr val="black">
                    <a:lumMod val="75000"/>
                    <a:lumOff val="25000"/>
                    <a:alpha val="10000"/>
                  </a:prstClr>
                </a:solidFill>
              </a:ln>
              <a:solidFill>
                <a:schemeClr val="accent1"/>
              </a:solidFill>
              <a:effectLst>
                <a:outerShdw blurRad="9525" dist="25400" dir="14640000" algn="tl" rotWithShape="0">
                  <a:prstClr val="black">
                    <a:alpha val="30000"/>
                  </a:prstClr>
                </a:outerShdw>
              </a:effectLst>
              <a:ea typeface="+mj-lt"/>
              <a:cs typeface="+mj-lt"/>
            </a:endParaRPr>
          </a:p>
        </p:txBody>
      </p:sp>
      <p:pic>
        <p:nvPicPr>
          <p:cNvPr id="10" name="Content Placeholder 9" descr="Text&#10;&#10;Description automatically generated">
            <a:extLst>
              <a:ext uri="{FF2B5EF4-FFF2-40B4-BE49-F238E27FC236}">
                <a16:creationId xmlns:a16="http://schemas.microsoft.com/office/drawing/2014/main" id="{BC6C2B9D-F070-41BC-802D-BC8041D0CC8E}"/>
              </a:ext>
            </a:extLst>
          </p:cNvPr>
          <p:cNvPicPr>
            <a:picLocks noGrp="1" noChangeAspect="1"/>
          </p:cNvPicPr>
          <p:nvPr>
            <p:ph sz="half" idx="1"/>
          </p:nvPr>
        </p:nvPicPr>
        <p:blipFill>
          <a:blip r:embed="rId3"/>
          <a:stretch>
            <a:fillRect/>
          </a:stretch>
        </p:blipFill>
        <p:spPr>
          <a:xfrm>
            <a:off x="924443" y="2663421"/>
            <a:ext cx="4937146" cy="2623581"/>
          </a:xfrm>
        </p:spPr>
      </p:pic>
      <p:sp>
        <p:nvSpPr>
          <p:cNvPr id="8" name="Content Placeholder 7">
            <a:extLst>
              <a:ext uri="{FF2B5EF4-FFF2-40B4-BE49-F238E27FC236}">
                <a16:creationId xmlns:a16="http://schemas.microsoft.com/office/drawing/2014/main" id="{60777476-F6A6-40F7-AE88-C6C4187581FE}"/>
              </a:ext>
            </a:extLst>
          </p:cNvPr>
          <p:cNvSpPr>
            <a:spLocks noGrp="1"/>
          </p:cNvSpPr>
          <p:nvPr>
            <p:ph sz="half" idx="2"/>
          </p:nvPr>
        </p:nvSpPr>
        <p:spPr>
          <a:xfrm>
            <a:off x="6410716" y="2076450"/>
            <a:ext cx="4856841" cy="4171949"/>
          </a:xfrm>
        </p:spPr>
        <p:txBody>
          <a:bodyPr>
            <a:normAutofit fontScale="92500" lnSpcReduction="200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“Parents aren't making informed decisions, they're parents absolutely blinded by their own ignorance, certain that the age rating on the box can't mean it's all that bad, because after all, it's "only a game".” (Fahey, 2015)</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Video Game ratings are self imposed, and the ESRB was created by the gaming industry to “self-regulate” (Oztan, 2018).</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Per Ars Technica, five of the ten top-selling games in 2010 were rated “M.” (Narcisse, 2011)</a:t>
            </a:r>
          </a:p>
        </p:txBody>
      </p:sp>
    </p:spTree>
    <p:extLst>
      <p:ext uri="{BB962C8B-B14F-4D97-AF65-F5344CB8AC3E}">
        <p14:creationId xmlns:p14="http://schemas.microsoft.com/office/powerpoint/2010/main" val="135118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12A5-BC26-4DD2-8011-5D5C7470673F}"/>
              </a:ext>
            </a:extLst>
          </p:cNvPr>
          <p:cNvSpPr>
            <a:spLocks noGrp="1"/>
          </p:cNvSpPr>
          <p:nvPr>
            <p:ph type="title"/>
          </p:nvPr>
        </p:nvSpPr>
        <p:spPr/>
        <p:txBody>
          <a:bodyPr/>
          <a:lstStyle/>
          <a:p>
            <a:r>
              <a:rPr lang="en-US" dirty="0"/>
              <a:t>Debatable Propositions </a:t>
            </a:r>
          </a:p>
        </p:txBody>
      </p:sp>
      <p:sp>
        <p:nvSpPr>
          <p:cNvPr id="3" name="Content Placeholder 2">
            <a:extLst>
              <a:ext uri="{FF2B5EF4-FFF2-40B4-BE49-F238E27FC236}">
                <a16:creationId xmlns:a16="http://schemas.microsoft.com/office/drawing/2014/main" id="{AB1BC42D-83BF-4DC6-A7A4-66096BB54074}"/>
              </a:ext>
            </a:extLst>
          </p:cNvPr>
          <p:cNvSpPr>
            <a:spLocks noGrp="1"/>
          </p:cNvSpPr>
          <p:nvPr>
            <p:ph idx="1"/>
          </p:nvPr>
        </p:nvSpPr>
        <p:spPr/>
        <p:txBody>
          <a:bodyPr>
            <a:normAutofit lnSpcReduction="10000"/>
          </a:bodyPr>
          <a:lstStyle/>
          <a:p>
            <a:r>
              <a:rPr lang="en-US" sz="2400" dirty="0"/>
              <a:t>The use of loot boxes and targeting of gambling mechanics to children is unethical.</a:t>
            </a:r>
          </a:p>
          <a:p>
            <a:endParaRPr lang="en-US" sz="2400" dirty="0"/>
          </a:p>
          <a:p>
            <a:r>
              <a:rPr lang="en-US" sz="2400" dirty="0"/>
              <a:t>The toxic work practices of the industry need to be regulated by governing bodies or combatted by organized labor unions for the developers.</a:t>
            </a:r>
          </a:p>
          <a:p>
            <a:endParaRPr lang="en-US" sz="2400" dirty="0"/>
          </a:p>
          <a:p>
            <a:r>
              <a:rPr lang="en-US" sz="2400" dirty="0"/>
              <a:t>It is unethical for publishers and developers to target younger audiences with content that contains more mature themes.</a:t>
            </a:r>
          </a:p>
          <a:p>
            <a:endParaRPr lang="en-US" dirty="0"/>
          </a:p>
        </p:txBody>
      </p:sp>
    </p:spTree>
    <p:extLst>
      <p:ext uri="{BB962C8B-B14F-4D97-AF65-F5344CB8AC3E}">
        <p14:creationId xmlns:p14="http://schemas.microsoft.com/office/powerpoint/2010/main" val="392234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12A5-BC26-4DD2-8011-5D5C747067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1BC42D-83BF-4DC6-A7A4-66096BB54074}"/>
              </a:ext>
            </a:extLst>
          </p:cNvPr>
          <p:cNvSpPr>
            <a:spLocks noGrp="1"/>
          </p:cNvSpPr>
          <p:nvPr>
            <p:ph idx="1"/>
          </p:nvPr>
        </p:nvSpPr>
        <p:spPr/>
        <p:txBody>
          <a:bodyPr/>
          <a:lstStyle/>
          <a:p>
            <a:pPr marL="36900" indent="0">
              <a:buNone/>
            </a:pPr>
            <a:r>
              <a:rPr lang="en-US" dirty="0"/>
              <a:t>Video games have come a long way since the first games emerged in the 1970s. Today’s video games offer photorealistic graphics and simulate reality to a degree which is astonishing in many cases. Videogames have grown to resemble competition-based, interactive movies and the industry is set to make more money than movies and North American sports combined. But these complex, high end games come with a cost that is more than just monetary. It seems that in the pursuit of great profits and revenue, the cost is both morally and ethically questionable actions that impact both the people who work on these games and the people that enjoy playing them.</a:t>
            </a:r>
          </a:p>
        </p:txBody>
      </p:sp>
    </p:spTree>
    <p:extLst>
      <p:ext uri="{BB962C8B-B14F-4D97-AF65-F5344CB8AC3E}">
        <p14:creationId xmlns:p14="http://schemas.microsoft.com/office/powerpoint/2010/main" val="348783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B9FD3F-A47C-4C03-8EDE-008E51275868}"/>
              </a:ext>
            </a:extLst>
          </p:cNvPr>
          <p:cNvSpPr>
            <a:spLocks noGrp="1"/>
          </p:cNvSpPr>
          <p:nvPr>
            <p:ph type="title"/>
          </p:nvPr>
        </p:nvSpPr>
        <p:spPr>
          <a:xfrm>
            <a:off x="913795" y="310660"/>
            <a:ext cx="5978072" cy="715109"/>
          </a:xfrm>
        </p:spPr>
        <p:txBody>
          <a:bodyPr vert="horz" lIns="91440" tIns="45720" rIns="91440" bIns="45720" rtlCol="0" anchor="ctr">
            <a:normAutofit fontScale="90000"/>
          </a:bodyPr>
          <a:lstStyle/>
          <a:p>
            <a:r>
              <a:rPr lang="en-US" sz="4800" dirty="0"/>
              <a:t>References</a:t>
            </a:r>
            <a:endParaRPr lang="en-US" sz="4000" dirty="0"/>
          </a:p>
        </p:txBody>
      </p:sp>
      <p:sp>
        <p:nvSpPr>
          <p:cNvPr id="4" name="Text Placeholder 3">
            <a:extLst>
              <a:ext uri="{FF2B5EF4-FFF2-40B4-BE49-F238E27FC236}">
                <a16:creationId xmlns:a16="http://schemas.microsoft.com/office/drawing/2014/main" id="{287B6CF1-211A-4C3D-8DD0-3EB148AEE9F1}"/>
              </a:ext>
            </a:extLst>
          </p:cNvPr>
          <p:cNvSpPr>
            <a:spLocks noGrp="1"/>
          </p:cNvSpPr>
          <p:nvPr>
            <p:ph type="body" sz="half" idx="2"/>
          </p:nvPr>
        </p:nvSpPr>
        <p:spPr>
          <a:xfrm>
            <a:off x="509451" y="1116875"/>
            <a:ext cx="6557555" cy="5430466"/>
          </a:xfrm>
        </p:spPr>
        <p:txBody>
          <a:bodyPr vert="horz" lIns="91440" tIns="45720" rIns="91440" bIns="45720" rtlCol="0" anchor="ctr">
            <a:normAutofit fontScale="55000" lnSpcReduction="20000"/>
          </a:bodyPr>
          <a:lstStyle/>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Bennett, C. (2021). How gaming studios are fighting back against a toxic work culture. Retrieved from https://finance.yahoo.com/news/eidos-video-game-crunch-culture-200859192.html?guccounter=1</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Fahey, R. (2015). Publishers must stop marketing adult games to kids. Retrieved from https://www.gamesindustry.biz/articles/2015-04-01-publishers-must-stop-marketing-adult-games-to-kids</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Kuguru, F. (2022). What Is the Target Demographic for Video Games? Retrieved from https://smallbusiness.chron.com/target-demographic-video-games-78065.html#content</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Michel, J. (2021). Activision Blizzard’s Toxic Culture is Part of a Larger, Ongoing Conversation about Video Games. Retrieved from https://thenerdsofcolor.org/2021/07/27/activision-blizzards-toxic-culture-is-part-of-a-larger-ongoing-conversation-about-video-games/</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Narcisse, E. (2011). Games Rated ‘Mature’ Are Made Less, Bought More. Retrieved from https://techland.time.com/2011/03/21/games-rated-mature-are-made-less-bought-more/</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Oztan, A. (2018). Can Parents Trust ESRB Ratings for Games? Retrieved from https://www.tomshardware.com/reviews/esrb-rating-history-and-usefulness,5652.html</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Sarker, M. (2019). How Video Game Developers Are Exploited. Retrieved from https://ucommblog.com/section/media/how-video-game-developers-are-exploited</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Yan Huang, M. (2018). Here's the reason most new console video games cost $60. Retrieved from https://www.businessinsider.com/why-video-games-always-cost-60-dollars-2018-10</a:t>
            </a:r>
          </a:p>
          <a:p>
            <a:pPr marL="0" marR="0" indent="457200" algn="l">
              <a:lnSpc>
                <a:spcPct val="200000"/>
              </a:lnSpc>
              <a:spcBef>
                <a:spcPts val="0"/>
              </a:spcBef>
              <a:spcAft>
                <a:spcPts val="0"/>
              </a:spcAft>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Zendle, D., Meyer, R., &amp; Over, H. (2019). Adolescents and loot boxes: links with problem gambling and motivations for purchase. Retrieved from https://royalsocietypublishing.org/doi/10.1098/rsos.190049</a:t>
            </a:r>
          </a:p>
        </p:txBody>
      </p:sp>
      <p:pic>
        <p:nvPicPr>
          <p:cNvPr id="12" name="Picture 11">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Content Placeholder 4">
            <a:extLst>
              <a:ext uri="{FF2B5EF4-FFF2-40B4-BE49-F238E27FC236}">
                <a16:creationId xmlns:a16="http://schemas.microsoft.com/office/drawing/2014/main" id="{C88E926A-227C-42F0-98FE-D9F69250C8BD}"/>
              </a:ext>
              <a:ext uri="{C183D7F6-B498-43B3-948B-1728B52AA6E4}">
                <adec:decorative xmlns:adec="http://schemas.microsoft.com/office/drawing/2017/decorative" val="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5692" r="19408"/>
          <a:stretch/>
        </p:blipFill>
        <p:spPr>
          <a:xfrm>
            <a:off x="7620351" y="10"/>
            <a:ext cx="4571649" cy="6857990"/>
          </a:xfrm>
          <a:prstGeom prst="rect">
            <a:avLst/>
          </a:prstGeom>
        </p:spPr>
      </p:pic>
    </p:spTree>
    <p:extLst>
      <p:ext uri="{BB962C8B-B14F-4D97-AF65-F5344CB8AC3E}">
        <p14:creationId xmlns:p14="http://schemas.microsoft.com/office/powerpoint/2010/main" val="295713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18727" y="566280"/>
            <a:ext cx="4611569" cy="1001039"/>
          </a:xfrm>
        </p:spPr>
        <p:txBody>
          <a:bodyPr anchor="b">
            <a:noAutofit/>
          </a:bodyPr>
          <a:lstStyle/>
          <a:p>
            <a:pPr algn="l"/>
            <a:r>
              <a:rPr lang="en-US" sz="3000" dirty="0"/>
              <a:t>The Ethical Practices of the Video Game Industry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426026" y="1759432"/>
            <a:ext cx="5511624" cy="4439569"/>
          </a:xfrm>
        </p:spPr>
        <p:txBody>
          <a:bodyPr anchor="t">
            <a:normAutofit fontScale="92500"/>
          </a:bodyPr>
          <a:lstStyle/>
          <a:p>
            <a:pPr marL="36900" lvl="0" indent="0">
              <a:buNone/>
            </a:pPr>
            <a:r>
              <a:rPr lang="en-US" sz="2400" dirty="0"/>
              <a:t>The video game industry is a rapidly growing market that had an estimated net worth of over $90 billion dollars in 2020 and is expected to grow at a rate of 2.29% by 2024. As with any fast-growing industry the emphases is on profit and revenue generation leaving operational oversight at a minimum. This lack of oversight leads to players in the industry taking advantage of these “freedoms” to operate in their own best interests, which most often results in questionable practices.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3100" dirty="0"/>
              <a:t>Subtopic 1: The over monetization and use of loot boxes in games.</a:t>
            </a:r>
          </a:p>
        </p:txBody>
      </p:sp>
      <p:sp>
        <p:nvSpPr>
          <p:cNvPr id="3" name="Content Placeholder 2">
            <a:extLst>
              <a:ext uri="{FF2B5EF4-FFF2-40B4-BE49-F238E27FC236}">
                <a16:creationId xmlns:a16="http://schemas.microsoft.com/office/drawing/2014/main" id="{7FD4035D-C6B8-43DC-A144-FCC88109152D}"/>
              </a:ext>
            </a:extLst>
          </p:cNvPr>
          <p:cNvSpPr>
            <a:spLocks noGrp="1"/>
          </p:cNvSpPr>
          <p:nvPr>
            <p:ph sz="half" idx="1"/>
          </p:nvPr>
        </p:nvSpPr>
        <p:spPr>
          <a:xfrm>
            <a:off x="913795" y="2279176"/>
            <a:ext cx="5978072" cy="3415672"/>
          </a:xfrm>
        </p:spPr>
        <p:txBody>
          <a:bodyPr vert="horz" lIns="91440" tIns="45720" rIns="91440" bIns="45720" rtlCol="0" anchor="ctr">
            <a:normAutofit/>
          </a:bodyPr>
          <a:lstStyle/>
          <a:p>
            <a:pPr marL="36900" indent="0">
              <a:buFont typeface="Wingdings 2" charset="2"/>
              <a:buNone/>
            </a:pPr>
            <a:r>
              <a:rPr lang="en-US" dirty="0"/>
              <a:t>The price of a video game has remained the same for over a decade, however consumer expectation and development costs have only continued to rise. Video game publishers and developers are making up for this deficit by employing monetization practices, such as loot boxes (Yan Huang, 2018).</a:t>
            </a:r>
          </a:p>
        </p:txBody>
      </p:sp>
      <p:pic>
        <p:nvPicPr>
          <p:cNvPr id="13" name="Picture 12">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A picture containing graphical user interface&#10;&#10;Description automatically generated">
            <a:extLst>
              <a:ext uri="{FF2B5EF4-FFF2-40B4-BE49-F238E27FC236}">
                <a16:creationId xmlns:a16="http://schemas.microsoft.com/office/drawing/2014/main" id="{F9337B8A-6BBD-4FB3-8E4A-AF7695D78A79}"/>
              </a:ext>
            </a:extLst>
          </p:cNvPr>
          <p:cNvPicPr>
            <a:picLocks noGrp="1" noChangeAspect="1"/>
          </p:cNvPicPr>
          <p:nvPr>
            <p:ph sz="half" idx="2"/>
          </p:nvPr>
        </p:nvPicPr>
        <p:blipFill rotWithShape="1">
          <a:blip r:embed="rId5"/>
          <a:srcRect l="12602" r="35237" b="2"/>
          <a:stretch/>
        </p:blipFill>
        <p:spPr>
          <a:xfrm>
            <a:off x="7620351" y="10"/>
            <a:ext cx="4571649" cy="6857990"/>
          </a:xfrm>
          <a:prstGeom prst="rect">
            <a:avLst/>
          </a:prstGeom>
        </p:spPr>
      </p:pic>
    </p:spTree>
    <p:extLst>
      <p:ext uri="{BB962C8B-B14F-4D97-AF65-F5344CB8AC3E}">
        <p14:creationId xmlns:p14="http://schemas.microsoft.com/office/powerpoint/2010/main" val="334833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Content Placeholder 5" descr="A close-up of a game board&#10;&#10;Description automatically generated with low confidence">
            <a:extLst>
              <a:ext uri="{FF2B5EF4-FFF2-40B4-BE49-F238E27FC236}">
                <a16:creationId xmlns:a16="http://schemas.microsoft.com/office/drawing/2014/main" id="{C3174615-2E36-45F5-82CD-4A8C4F5CF195}"/>
              </a:ext>
            </a:extLst>
          </p:cNvPr>
          <p:cNvPicPr>
            <a:picLocks noGrp="1" noChangeAspect="1"/>
          </p:cNvPicPr>
          <p:nvPr>
            <p:ph sz="half" idx="1"/>
          </p:nvPr>
        </p:nvPicPr>
        <p:blipFill rotWithShape="1">
          <a:blip r:embed="rId3">
            <a:alphaModFix amt="35000"/>
          </a:blip>
          <a:srcRect l="8936" r="1061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1370693" y="1769540"/>
            <a:ext cx="9440034" cy="1828801"/>
          </a:xfrm>
        </p:spPr>
        <p:txBody>
          <a:bodyPr vert="horz" lIns="91440" tIns="45720" rIns="91440" bIns="45720" rtlCol="0" anchor="b">
            <a:normAutofit/>
          </a:bodyPr>
          <a:lstStyle/>
          <a:p>
            <a:r>
              <a:rPr lang="en-US" sz="5400" dirty="0"/>
              <a:t>Proposition #1 </a:t>
            </a:r>
          </a:p>
        </p:txBody>
      </p:sp>
      <p:sp>
        <p:nvSpPr>
          <p:cNvPr id="4" name="Content Placeholder 3">
            <a:extLst>
              <a:ext uri="{FF2B5EF4-FFF2-40B4-BE49-F238E27FC236}">
                <a16:creationId xmlns:a16="http://schemas.microsoft.com/office/drawing/2014/main" id="{43151510-26F1-490D-93BA-57FBFD04A8E1}"/>
              </a:ext>
            </a:extLst>
          </p:cNvPr>
          <p:cNvSpPr>
            <a:spLocks noGrp="1"/>
          </p:cNvSpPr>
          <p:nvPr>
            <p:ph sz="half" idx="2"/>
          </p:nvPr>
        </p:nvSpPr>
        <p:spPr>
          <a:xfrm>
            <a:off x="1370693" y="3773489"/>
            <a:ext cx="9440034" cy="1049867"/>
          </a:xfrm>
        </p:spPr>
        <p:txBody>
          <a:bodyPr vert="horz" lIns="91440" tIns="45720" rIns="91440" bIns="45720" rtlCol="0" anchor="t">
            <a:normAutofit/>
          </a:bodyPr>
          <a:lstStyle/>
          <a:p>
            <a:pPr marL="0" indent="0" algn="ctr">
              <a:buNone/>
            </a:pPr>
            <a:r>
              <a:rPr lang="en-US" sz="2600" b="1" dirty="0">
                <a:solidFill>
                  <a:schemeClr val="tx1"/>
                </a:solidFill>
              </a:rPr>
              <a:t>The use of loot boxes and targeting of gambling mechanics to children is unethical.</a:t>
            </a:r>
          </a:p>
        </p:txBody>
      </p:sp>
    </p:spTree>
    <p:extLst>
      <p:ext uri="{BB962C8B-B14F-4D97-AF65-F5344CB8AC3E}">
        <p14:creationId xmlns:p14="http://schemas.microsoft.com/office/powerpoint/2010/main" val="130899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p:txBody>
          <a:bodyPr/>
          <a:lstStyle/>
          <a:p>
            <a:r>
              <a:rPr lang="en-US" dirty="0"/>
              <a:t>Moral Dimension</a:t>
            </a:r>
          </a:p>
        </p:txBody>
      </p:sp>
      <p:sp>
        <p:nvSpPr>
          <p:cNvPr id="3" name="Content Placeholder 2">
            <a:extLst>
              <a:ext uri="{FF2B5EF4-FFF2-40B4-BE49-F238E27FC236}">
                <a16:creationId xmlns:a16="http://schemas.microsoft.com/office/drawing/2014/main" id="{7FD4035D-C6B8-43DC-A144-FCC88109152D}"/>
              </a:ext>
            </a:extLst>
          </p:cNvPr>
          <p:cNvSpPr>
            <a:spLocks noGrp="1"/>
          </p:cNvSpPr>
          <p:nvPr>
            <p:ph sz="half" idx="1"/>
          </p:nvPr>
        </p:nvSpPr>
        <p:spPr/>
        <p:txBody>
          <a:bodyPr>
            <a:normAutofit fontScale="925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Paying to open a loot box players run the risk that the case they have paid to open contains an unappealing or common item, rather than a rare or desirable one.</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International regulatory authorities have noted that there are striking similarities between this behavior and gambling.</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Parents are concerned with the risk this presents to their children.</a:t>
            </a:r>
          </a:p>
        </p:txBody>
      </p:sp>
      <p:sp>
        <p:nvSpPr>
          <p:cNvPr id="4" name="Content Placeholder 3">
            <a:extLst>
              <a:ext uri="{FF2B5EF4-FFF2-40B4-BE49-F238E27FC236}">
                <a16:creationId xmlns:a16="http://schemas.microsoft.com/office/drawing/2014/main" id="{43151510-26F1-490D-93BA-57FBFD04A8E1}"/>
              </a:ext>
            </a:extLst>
          </p:cNvPr>
          <p:cNvSpPr>
            <a:spLocks noGrp="1"/>
          </p:cNvSpPr>
          <p:nvPr>
            <p:ph sz="half" idx="2"/>
          </p:nvPr>
        </p:nvSpPr>
        <p:spPr/>
        <p:txBody>
          <a:bodyPr>
            <a:normAutofit fontScale="92500"/>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Loot boxes are estimated to generate up to $50 billion dollars by 2022. </a:t>
            </a: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Gambling is estimated to be more prevalent among adolescents than it is in adult populations (Zendle et al., 2019). </a:t>
            </a:r>
          </a:p>
        </p:txBody>
      </p:sp>
    </p:spTree>
    <p:extLst>
      <p:ext uri="{BB962C8B-B14F-4D97-AF65-F5344CB8AC3E}">
        <p14:creationId xmlns:p14="http://schemas.microsoft.com/office/powerpoint/2010/main" val="196558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dirty="0"/>
              <a:t>Subtopic 2: The exploitation of game developers.</a:t>
            </a:r>
          </a:p>
        </p:txBody>
      </p:sp>
      <p:sp>
        <p:nvSpPr>
          <p:cNvPr id="3" name="Content Placeholder 2">
            <a:extLst>
              <a:ext uri="{FF2B5EF4-FFF2-40B4-BE49-F238E27FC236}">
                <a16:creationId xmlns:a16="http://schemas.microsoft.com/office/drawing/2014/main" id="{7FD4035D-C6B8-43DC-A144-FCC88109152D}"/>
              </a:ext>
            </a:extLst>
          </p:cNvPr>
          <p:cNvSpPr>
            <a:spLocks noGrp="1"/>
          </p:cNvSpPr>
          <p:nvPr>
            <p:ph sz="half" idx="1"/>
          </p:nvPr>
        </p:nvSpPr>
        <p:spPr>
          <a:xfrm>
            <a:off x="913795" y="2279176"/>
            <a:ext cx="5978072" cy="3415672"/>
          </a:xfrm>
        </p:spPr>
        <p:txBody>
          <a:bodyPr vert="horz" lIns="91440" tIns="45720" rIns="91440" bIns="45720" rtlCol="0" anchor="ctr">
            <a:normAutofit/>
          </a:bodyPr>
          <a:lstStyle/>
          <a:p>
            <a:pPr marL="36830" indent="0">
              <a:lnSpc>
                <a:spcPct val="100000"/>
              </a:lnSpc>
              <a:buFont typeface="Wingdings 2" charset="2"/>
              <a:buNone/>
            </a:pPr>
            <a:r>
              <a:rPr lang="en-US" sz="1400" dirty="0"/>
              <a:t>People who enjoy playing video games have always romanticized working in the video game industry as a developer. Due to this romanticization the industry is not lacking in people willing to work. </a:t>
            </a:r>
          </a:p>
          <a:p>
            <a:pPr marL="36830" indent="0">
              <a:lnSpc>
                <a:spcPct val="100000"/>
              </a:lnSpc>
              <a:buFont typeface="Wingdings 2" charset="2"/>
              <a:buNone/>
            </a:pPr>
            <a:r>
              <a:rPr lang="en-US" sz="1400" dirty="0"/>
              <a:t>The reality of the industry is far from the idealized image people have of it. </a:t>
            </a:r>
          </a:p>
          <a:p>
            <a:pPr marL="379730" indent="-342900">
              <a:lnSpc>
                <a:spcPct val="100000"/>
              </a:lnSpc>
            </a:pPr>
            <a:r>
              <a:rPr lang="en-US" sz="1400" dirty="0"/>
              <a:t>Low pay</a:t>
            </a:r>
          </a:p>
          <a:p>
            <a:pPr marL="379730" indent="-342900">
              <a:lnSpc>
                <a:spcPct val="100000"/>
              </a:lnSpc>
            </a:pPr>
            <a:r>
              <a:rPr lang="en-US" sz="1400" dirty="0"/>
              <a:t>Long hours</a:t>
            </a:r>
          </a:p>
          <a:p>
            <a:pPr marL="379730" indent="-342900">
              <a:lnSpc>
                <a:spcPct val="100000"/>
              </a:lnSpc>
            </a:pPr>
            <a:r>
              <a:rPr lang="en-US" sz="1400" dirty="0"/>
              <a:t>Mandatory “crunch” cycles (Sarker, 2019)</a:t>
            </a:r>
          </a:p>
          <a:p>
            <a:pPr marL="36830" indent="0">
              <a:lnSpc>
                <a:spcPct val="100000"/>
              </a:lnSpc>
              <a:buFont typeface="Wingdings 2" charset="2"/>
              <a:buNone/>
            </a:pPr>
            <a:r>
              <a:rPr lang="en-US" sz="1400" dirty="0"/>
              <a:t>These are the continued norms of the industry that makes billions in revenue while destroying the people working on these games and paying them pennies on the dollar for their efforts</a:t>
            </a:r>
          </a:p>
          <a:p>
            <a:pPr marL="36830" indent="0">
              <a:lnSpc>
                <a:spcPct val="100000"/>
              </a:lnSpc>
              <a:buFont typeface="Wingdings 2" charset="2"/>
              <a:buNone/>
            </a:pPr>
            <a:endParaRPr lang="en-US" sz="1400" dirty="0"/>
          </a:p>
        </p:txBody>
      </p:sp>
      <p:pic>
        <p:nvPicPr>
          <p:cNvPr id="17" name="Picture 16">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0" name="Content Placeholder 9" descr="A couple of people sitting at a desk with computers&#10;&#10;Description automatically generated with low confidence">
            <a:extLst>
              <a:ext uri="{FF2B5EF4-FFF2-40B4-BE49-F238E27FC236}">
                <a16:creationId xmlns:a16="http://schemas.microsoft.com/office/drawing/2014/main" id="{EC6F2EF0-02FC-43CA-84A3-BADE2F29B649}"/>
              </a:ext>
            </a:extLst>
          </p:cNvPr>
          <p:cNvPicPr>
            <a:picLocks noGrp="1" noChangeAspect="1"/>
          </p:cNvPicPr>
          <p:nvPr>
            <p:ph sz="half" idx="2"/>
          </p:nvPr>
        </p:nvPicPr>
        <p:blipFill rotWithShape="1">
          <a:blip r:embed="rId5"/>
          <a:srcRect l="25348" r="30155" b="-1"/>
          <a:stretch/>
        </p:blipFill>
        <p:spPr>
          <a:xfrm>
            <a:off x="7620351" y="10"/>
            <a:ext cx="4571649" cy="6857990"/>
          </a:xfrm>
          <a:prstGeom prst="rect">
            <a:avLst/>
          </a:prstGeom>
        </p:spPr>
      </p:pic>
    </p:spTree>
    <p:extLst>
      <p:ext uri="{BB962C8B-B14F-4D97-AF65-F5344CB8AC3E}">
        <p14:creationId xmlns:p14="http://schemas.microsoft.com/office/powerpoint/2010/main" val="2741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descr="Graphical user interface&#10;&#10;Description automatically generated with medium confidence">
            <a:extLst>
              <a:ext uri="{FF2B5EF4-FFF2-40B4-BE49-F238E27FC236}">
                <a16:creationId xmlns:a16="http://schemas.microsoft.com/office/drawing/2014/main" id="{13606BB5-8E58-434F-A262-FE51171A881F}"/>
              </a:ext>
            </a:extLst>
          </p:cNvPr>
          <p:cNvPicPr>
            <a:picLocks noGrp="1" noChangeAspect="1"/>
          </p:cNvPicPr>
          <p:nvPr>
            <p:ph sz="half" idx="1"/>
          </p:nvPr>
        </p:nvPicPr>
        <p:blipFill rotWithShape="1">
          <a:blip r:embed="rId2">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913795" y="609600"/>
            <a:ext cx="10353762" cy="1257300"/>
          </a:xfrm>
        </p:spPr>
        <p:txBody>
          <a:bodyPr vert="horz" lIns="91440" tIns="45720" rIns="91440" bIns="45720" rtlCol="0" anchor="ctr">
            <a:normAutofit/>
          </a:bodyPr>
          <a:lstStyle/>
          <a:p>
            <a:r>
              <a:rPr lang="en-US" sz="4000" dirty="0"/>
              <a:t>Proposition #2 </a:t>
            </a:r>
          </a:p>
        </p:txBody>
      </p:sp>
      <p:sp>
        <p:nvSpPr>
          <p:cNvPr id="4" name="Content Placeholder 3">
            <a:extLst>
              <a:ext uri="{FF2B5EF4-FFF2-40B4-BE49-F238E27FC236}">
                <a16:creationId xmlns:a16="http://schemas.microsoft.com/office/drawing/2014/main" id="{43151510-26F1-490D-93BA-57FBFD04A8E1}"/>
              </a:ext>
            </a:extLst>
          </p:cNvPr>
          <p:cNvSpPr>
            <a:spLocks noGrp="1"/>
          </p:cNvSpPr>
          <p:nvPr>
            <p:ph sz="half" idx="2"/>
          </p:nvPr>
        </p:nvSpPr>
        <p:spPr>
          <a:xfrm>
            <a:off x="913795" y="2076450"/>
            <a:ext cx="10353762" cy="3714749"/>
          </a:xfrm>
        </p:spPr>
        <p:txBody>
          <a:bodyPr vert="horz" lIns="91440" tIns="45720" rIns="91440" bIns="45720" rtlCol="0" anchor="ctr">
            <a:normAutofit/>
          </a:bodyPr>
          <a:lstStyle/>
          <a:p>
            <a:pPr marL="37465" indent="0" algn="ctr">
              <a:buNone/>
            </a:pPr>
            <a:r>
              <a:rPr lang="en-US" sz="2600" b="1" dirty="0"/>
              <a:t>The toxic work practices of the industry need to be regulated by a governing body or combatted by organized labor unions for the developers.</a:t>
            </a:r>
          </a:p>
        </p:txBody>
      </p:sp>
    </p:spTree>
    <p:extLst>
      <p:ext uri="{BB962C8B-B14F-4D97-AF65-F5344CB8AC3E}">
        <p14:creationId xmlns:p14="http://schemas.microsoft.com/office/powerpoint/2010/main" val="68091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1E3E68-B79D-4D0B-9917-2CDE4CDF5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5279472" y="609598"/>
            <a:ext cx="5844759" cy="1598540"/>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Moral Dimension</a:t>
            </a:r>
          </a:p>
        </p:txBody>
      </p:sp>
      <p:pic>
        <p:nvPicPr>
          <p:cNvPr id="19" name="Picture 1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Picture 5" descr="Graphical user interface, text, application, chat or text message&#10;&#10;Description automatically generated">
            <a:extLst>
              <a:ext uri="{FF2B5EF4-FFF2-40B4-BE49-F238E27FC236}">
                <a16:creationId xmlns:a16="http://schemas.microsoft.com/office/drawing/2014/main" id="{16C93D6F-A031-4641-AF21-1AA8160E8E68}"/>
              </a:ext>
            </a:extLst>
          </p:cNvPr>
          <p:cNvPicPr>
            <a:picLocks noChangeAspect="1"/>
          </p:cNvPicPr>
          <p:nvPr/>
        </p:nvPicPr>
        <p:blipFill rotWithShape="1">
          <a:blip r:embed="rId5"/>
          <a:srcRect l="3043" r="-3" b="-3"/>
          <a:stretch/>
        </p:blipFill>
        <p:spPr>
          <a:xfrm>
            <a:off x="640433" y="643465"/>
            <a:ext cx="3995574" cy="5103372"/>
          </a:xfrm>
          <a:prstGeom prst="rect">
            <a:avLst/>
          </a:prstGeom>
        </p:spPr>
      </p:pic>
      <p:sp>
        <p:nvSpPr>
          <p:cNvPr id="3" name="Content Placeholder 2">
            <a:extLst>
              <a:ext uri="{FF2B5EF4-FFF2-40B4-BE49-F238E27FC236}">
                <a16:creationId xmlns:a16="http://schemas.microsoft.com/office/drawing/2014/main" id="{7FD4035D-C6B8-43DC-A144-FCC88109152D}"/>
              </a:ext>
            </a:extLst>
          </p:cNvPr>
          <p:cNvSpPr>
            <a:spLocks noGrp="1"/>
          </p:cNvSpPr>
          <p:nvPr>
            <p:ph sz="half" idx="1"/>
          </p:nvPr>
        </p:nvSpPr>
        <p:spPr>
          <a:xfrm>
            <a:off x="5279472" y="2396565"/>
            <a:ext cx="5844760" cy="3298283"/>
          </a:xfrm>
        </p:spPr>
        <p:txBody>
          <a:bodyPr vert="horz" lIns="91440" tIns="45720" rIns="91440" bIns="45720" rtlCol="0" anchor="ctr">
            <a:normAutofit/>
          </a:bodyPr>
          <a:lstStyle/>
          <a:p>
            <a:pPr indent="-305435">
              <a:lnSpc>
                <a:spcPct val="100000"/>
              </a:lnSpc>
            </a:pPr>
            <a:r>
              <a:rPr lang="en-US" sz="1600" dirty="0"/>
              <a:t>Referred to as "Crunch Culture" the video game industry practices long working hours for big studios combined with pushing employees to exhaustion when approaching a project deadline (Bennett, 2021).</a:t>
            </a:r>
          </a:p>
          <a:p>
            <a:pPr indent="-305435">
              <a:lnSpc>
                <a:spcPct val="100000"/>
              </a:lnSpc>
            </a:pPr>
            <a:r>
              <a:rPr lang="en-US" sz="1600" dirty="0"/>
              <a:t>Employees at Activision Blizzard planned a walkout in July of 2021 to protest working conditions and leaderships’ response to the poor treatment of women in the workplace.</a:t>
            </a:r>
          </a:p>
          <a:p>
            <a:pPr indent="-305435">
              <a:lnSpc>
                <a:spcPct val="100000"/>
              </a:lnSpc>
            </a:pPr>
            <a:r>
              <a:rPr lang="en-US" sz="1600" dirty="0"/>
              <a:t>A lawsuit filed by the California Department of Fair Employment and Housing cites a 'frat boy' work environment where responsibilities are delegated to female employees, social chatter in the office surrounds sexual banter, and joking openly about rape as just a few examples (Michel, 2021).</a:t>
            </a:r>
          </a:p>
        </p:txBody>
      </p:sp>
    </p:spTree>
    <p:extLst>
      <p:ext uri="{BB962C8B-B14F-4D97-AF65-F5344CB8AC3E}">
        <p14:creationId xmlns:p14="http://schemas.microsoft.com/office/powerpoint/2010/main" val="33099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6AED2-A765-4693-B167-A29D62AA6D7F}"/>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dirty="0"/>
              <a:t>Subtopic 3: The specific targeting of age groups.</a:t>
            </a:r>
          </a:p>
        </p:txBody>
      </p:sp>
      <p:sp>
        <p:nvSpPr>
          <p:cNvPr id="3" name="Content Placeholder 2">
            <a:extLst>
              <a:ext uri="{FF2B5EF4-FFF2-40B4-BE49-F238E27FC236}">
                <a16:creationId xmlns:a16="http://schemas.microsoft.com/office/drawing/2014/main" id="{7FD4035D-C6B8-43DC-A144-FCC88109152D}"/>
              </a:ext>
            </a:extLst>
          </p:cNvPr>
          <p:cNvSpPr>
            <a:spLocks noGrp="1"/>
          </p:cNvSpPr>
          <p:nvPr>
            <p:ph sz="half" idx="1"/>
          </p:nvPr>
        </p:nvSpPr>
        <p:spPr>
          <a:xfrm>
            <a:off x="913795" y="2279176"/>
            <a:ext cx="5978072" cy="3415672"/>
          </a:xfrm>
        </p:spPr>
        <p:txBody>
          <a:bodyPr vert="horz" lIns="91440" tIns="45720" rIns="91440" bIns="45720" rtlCol="0" anchor="ctr">
            <a:normAutofit/>
          </a:bodyPr>
          <a:lstStyle/>
          <a:p>
            <a:pPr marL="37465" indent="0">
              <a:buFont typeface="Wingdings 2" charset="2"/>
              <a:buNone/>
            </a:pPr>
            <a:r>
              <a:rPr lang="en-US" sz="2100" dirty="0"/>
              <a:t>Video game developers are designing and targeting specific age groups with their video game content. At an Electronic Entertainment Expo video game manufacturers made no secret that they are targeting younger and younger audiences for their games (Kuguru, 2022). Developers cite freedom from censorship as a rationale to continue targeting young adults, but this does not mesh with the content of the games they are marketing.</a:t>
            </a:r>
          </a:p>
        </p:txBody>
      </p:sp>
      <p:pic>
        <p:nvPicPr>
          <p:cNvPr id="20" name="Picture 19">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A picture containing text, person, wall, television&#10;&#10;Description automatically generated">
            <a:extLst>
              <a:ext uri="{FF2B5EF4-FFF2-40B4-BE49-F238E27FC236}">
                <a16:creationId xmlns:a16="http://schemas.microsoft.com/office/drawing/2014/main" id="{F6A41B70-C005-478C-A603-51415131143C}"/>
              </a:ext>
            </a:extLst>
          </p:cNvPr>
          <p:cNvPicPr>
            <a:picLocks noGrp="1" noChangeAspect="1"/>
          </p:cNvPicPr>
          <p:nvPr>
            <p:ph sz="half" idx="2"/>
          </p:nvPr>
        </p:nvPicPr>
        <p:blipFill rotWithShape="1">
          <a:blip r:embed="rId5"/>
          <a:srcRect l="30600" r="34569" b="-1"/>
          <a:stretch/>
        </p:blipFill>
        <p:spPr>
          <a:xfrm>
            <a:off x="7620351" y="10"/>
            <a:ext cx="4571649" cy="6857990"/>
          </a:xfrm>
          <a:prstGeom prst="rect">
            <a:avLst/>
          </a:prstGeom>
        </p:spPr>
      </p:pic>
    </p:spTree>
    <p:extLst>
      <p:ext uri="{BB962C8B-B14F-4D97-AF65-F5344CB8AC3E}">
        <p14:creationId xmlns:p14="http://schemas.microsoft.com/office/powerpoint/2010/main" val="261673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77d5d32-7d1d-451b-875d-aacc7a7062b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B27EFEBC5308439F9934D9C5B46A29" ma:contentTypeVersion="7" ma:contentTypeDescription="Create a new document." ma:contentTypeScope="" ma:versionID="b2de5e0c7938214b828f8c3855b76fa2">
  <xsd:schema xmlns:xsd="http://www.w3.org/2001/XMLSchema" xmlns:xs="http://www.w3.org/2001/XMLSchema" xmlns:p="http://schemas.microsoft.com/office/2006/metadata/properties" xmlns:ns3="877d5d32-7d1d-451b-875d-aacc7a7062b4" xmlns:ns4="71746ff0-07e9-4d7c-a11e-8a2975b63180" targetNamespace="http://schemas.microsoft.com/office/2006/metadata/properties" ma:root="true" ma:fieldsID="ca7f44df95c4ecb95d559380a2b9b1f8" ns3:_="" ns4:_="">
    <xsd:import namespace="877d5d32-7d1d-451b-875d-aacc7a7062b4"/>
    <xsd:import namespace="71746ff0-07e9-4d7c-a11e-8a2975b6318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7d5d32-7d1d-451b-875d-aacc7a706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1746ff0-07e9-4d7c-a11e-8a2975b6318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71746ff0-07e9-4d7c-a11e-8a2975b63180"/>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877d5d32-7d1d-451b-875d-aacc7a7062b4"/>
    <ds:schemaRef ds:uri="http://purl.org/dc/terms/"/>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E82E4640-5F33-432F-8D18-81D4FE04EE73}">
  <ds:schemaRefs>
    <ds:schemaRef ds:uri="71746ff0-07e9-4d7c-a11e-8a2975b63180"/>
    <ds:schemaRef ds:uri="877d5d32-7d1d-451b-875d-aacc7a7062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Quadratic collection</Template>
  <TotalTime>1</TotalTime>
  <Words>1233</Words>
  <Application>Microsoft Office PowerPoint</Application>
  <PresentationFormat>Widescreen</PresentationFormat>
  <Paragraphs>62</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Times New Roman</vt:lpstr>
      <vt:lpstr>Wingdings 2</vt:lpstr>
      <vt:lpstr>SlateVTI</vt:lpstr>
      <vt:lpstr>Ethics and Emerging Technologies</vt:lpstr>
      <vt:lpstr>The Ethical Practices of the Video Game Industry </vt:lpstr>
      <vt:lpstr>Subtopic 1: The over monetization and use of loot boxes in games.</vt:lpstr>
      <vt:lpstr>Proposition #1 </vt:lpstr>
      <vt:lpstr>Moral Dimension</vt:lpstr>
      <vt:lpstr>Subtopic 2: The exploitation of game developers.</vt:lpstr>
      <vt:lpstr>Proposition #2 </vt:lpstr>
      <vt:lpstr>Moral Dimension</vt:lpstr>
      <vt:lpstr>Subtopic 3: The specific targeting of age groups.</vt:lpstr>
      <vt:lpstr>Proposition #3</vt:lpstr>
      <vt:lpstr>Moral Dimension</vt:lpstr>
      <vt:lpstr>Debatable Propositions </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LEVI OVERSTREET</dc:creator>
  <cp:lastModifiedBy>LEVI OVERSTREET</cp:lastModifiedBy>
  <cp:revision>2</cp:revision>
  <dcterms:created xsi:type="dcterms:W3CDTF">2022-02-05T21:42:55Z</dcterms:created>
  <dcterms:modified xsi:type="dcterms:W3CDTF">2022-02-07T05:13:01Z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0x01010038B27EFEBC5308439F9934D9C5B46A29</vt:lpwstr>
  </property>
</Properties>
</file>