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60" r:id="rId2"/>
    <p:sldId id="276" r:id="rId3"/>
    <p:sldId id="274" r:id="rId4"/>
    <p:sldId id="265" r:id="rId5"/>
    <p:sldId id="277" r:id="rId6"/>
    <p:sldId id="280" r:id="rId7"/>
    <p:sldId id="278" r:id="rId8"/>
    <p:sldId id="279" r:id="rId9"/>
    <p:sldId id="281" r:id="rId10"/>
    <p:sldId id="285" r:id="rId11"/>
    <p:sldId id="282" r:id="rId12"/>
    <p:sldId id="286" r:id="rId13"/>
    <p:sldId id="283" r:id="rId14"/>
    <p:sldId id="287" r:id="rId15"/>
    <p:sldId id="284" r:id="rId16"/>
    <p:sldId id="27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icio" id="{D0F812E2-4042-47F8-B539-64A7613C0FA9}">
          <p14:sldIdLst>
            <p14:sldId id="260"/>
          </p14:sldIdLst>
        </p14:section>
        <p14:section name="Nosotros" id="{D632A998-CAF5-4B46-A1F9-84EF64E34653}">
          <p14:sldIdLst>
            <p14:sldId id="276"/>
            <p14:sldId id="274"/>
            <p14:sldId id="265"/>
          </p14:sldIdLst>
        </p14:section>
        <p14:section name="Introducción" id="{F1D7C313-CC99-41A2-922E-C1204A7FAFAF}">
          <p14:sldIdLst>
            <p14:sldId id="277"/>
            <p14:sldId id="280"/>
          </p14:sldIdLst>
        </p14:section>
        <p14:section name="Objetivos" id="{2B6067A7-BC01-4D14-8731-5D1457057FAA}">
          <p14:sldIdLst>
            <p14:sldId id="278"/>
            <p14:sldId id="279"/>
            <p14:sldId id="281"/>
          </p14:sldIdLst>
        </p14:section>
        <p14:section name="Planteamiento del Problema" id="{45722B6B-5093-44BD-9DF6-13F8AB7BAEE2}">
          <p14:sldIdLst>
            <p14:sldId id="285"/>
            <p14:sldId id="282"/>
          </p14:sldIdLst>
        </p14:section>
        <p14:section name="Alcance Empresarial" id="{85E2C01D-CD46-4927-ADDD-D3F3A169ADF5}">
          <p14:sldIdLst>
            <p14:sldId id="286"/>
            <p14:sldId id="283"/>
          </p14:sldIdLst>
        </p14:section>
        <p14:section name="Justificación" id="{71585D1A-45FF-4F42-8AAE-CD6B99E25F2D}">
          <p14:sldIdLst>
            <p14:sldId id="287"/>
            <p14:sldId id="284"/>
          </p14:sldIdLst>
        </p14:section>
        <p14:section name="Finalización" id="{46E6FD11-49BF-44DE-B673-EE31CC521B2B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018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2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804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89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1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951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598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95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08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51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6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03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27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40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2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00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3" y="0"/>
            <a:ext cx="9269582" cy="51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33054" y="2075766"/>
            <a:ext cx="4432421" cy="954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SECURE INFORMATION COMPANY (S.IC.)</a:t>
            </a:r>
            <a:endParaRPr lang="es-ES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79893" y="3004219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Presentación de la empresa</a:t>
            </a:r>
            <a:endParaRPr lang="es-ES" sz="1800" b="1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747397" y="1968765"/>
            <a:ext cx="5591670" cy="1107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6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PROBLEMA</a:t>
            </a:r>
            <a:endParaRPr lang="es-ES" sz="6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0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554026" y="2330897"/>
            <a:ext cx="278927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lang="es-ES" sz="28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75784" y="864381"/>
            <a:ext cx="4236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Los</a:t>
            </a:r>
            <a:r>
              <a:rPr lang="es-CO" sz="1800" dirty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 sistemas de información actuales comprenden </a:t>
            </a:r>
            <a:r>
              <a:rPr lang="es-CO" sz="1800" dirty="0" smtClean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gigantes bases de datos y su público es muy diverso y cuantioso, actualmente el software que se diseña para estos S.I. es algo tosco y considera muy poco lo que el usuario necesita. Resulta siendo algo complejo usar un software de este ámbito ya sea para los usuarios o para el cliente que va a usar el software en su sistema, además debe tenerse en cuenta la poca presencia de las compañías de software independientes en el ambiente competitivo laboral.</a:t>
            </a:r>
            <a:endParaRPr lang="es-ES" sz="1800" dirty="0">
              <a:solidFill>
                <a:srgbClr val="5E5C5D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Shape 131"/>
          <p:cNvSpPr txBox="1"/>
          <p:nvPr/>
        </p:nvSpPr>
        <p:spPr>
          <a:xfrm>
            <a:off x="304434" y="2341709"/>
            <a:ext cx="28128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18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s-ES" sz="1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129" y="2675041"/>
            <a:ext cx="217897" cy="3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0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747397" y="1968765"/>
            <a:ext cx="5591670" cy="1107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6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lang="es-ES" sz="6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60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787275" y="2176785"/>
            <a:ext cx="329878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CO" sz="28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 </a:t>
            </a:r>
          </a:p>
          <a:p>
            <a:pPr>
              <a:buSzPct val="25000"/>
            </a:pPr>
            <a:r>
              <a:rPr lang="es-CO" sz="28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Empresarial</a:t>
            </a:r>
            <a:endParaRPr lang="es-ES" sz="28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86058" y="1602507"/>
            <a:ext cx="4236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Nuestra empresa se proyecta a alcanzar un reconocimiento nacional para desarrollar así software para grandes compañías mediante una idoneidad que nos haga sobresalir por encima de la competencia.</a:t>
            </a:r>
            <a:endParaRPr lang="es-ES" sz="2000" dirty="0">
              <a:solidFill>
                <a:srgbClr val="5E5C5D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Shape 131"/>
          <p:cNvSpPr txBox="1"/>
          <p:nvPr/>
        </p:nvSpPr>
        <p:spPr>
          <a:xfrm>
            <a:off x="537683" y="2187597"/>
            <a:ext cx="28128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CO" sz="18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s-ES" sz="1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378" y="2520929"/>
            <a:ext cx="217897" cy="3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747397" y="1968765"/>
            <a:ext cx="5591670" cy="1107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6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lang="es-ES" sz="6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2"/>
          <p:cNvSpPr txBox="1"/>
          <p:nvPr/>
        </p:nvSpPr>
        <p:spPr>
          <a:xfrm>
            <a:off x="872526" y="2341172"/>
            <a:ext cx="278927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CO" sz="28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lang="es-ES" sz="28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31"/>
          <p:cNvSpPr txBox="1"/>
          <p:nvPr/>
        </p:nvSpPr>
        <p:spPr>
          <a:xfrm>
            <a:off x="622934" y="2351984"/>
            <a:ext cx="28128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CO" sz="18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s-ES" sz="1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4629" y="2685316"/>
            <a:ext cx="217897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4086058" y="1602507"/>
            <a:ext cx="4236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Ésta compañía surge de la necesidad de un software que permita la automatización y el apto desarrollo de los sistemas de información, no sólo de horarios, sino de datos de cualquier tipo.</a:t>
            </a:r>
            <a:endParaRPr lang="es-ES" sz="2000" dirty="0">
              <a:solidFill>
                <a:srgbClr val="5E5C5D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1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747397" y="1968765"/>
            <a:ext cx="5591670" cy="1107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6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endParaRPr lang="es-ES" sz="6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0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844368" y="242640"/>
            <a:ext cx="259126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8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endParaRPr lang="es-ES" sz="2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63081" y="309154"/>
            <a:ext cx="28128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7" y="642486"/>
            <a:ext cx="217897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812674" y="1163568"/>
            <a:ext cx="259126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 lang="es-ES" sz="2400" b="1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812673" y="1677349"/>
            <a:ext cx="6694481" cy="831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1800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Ser la compañía destacada en el campo de desarrollo de software para sistemas de información  en nuestro país y ser reconocida por la calidad del servicio, la seguridad y la eficiencia de nuestros cometidos.</a:t>
            </a:r>
            <a:endParaRPr lang="es-ES" sz="18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34"/>
          <p:cNvSpPr txBox="1"/>
          <p:nvPr/>
        </p:nvSpPr>
        <p:spPr>
          <a:xfrm>
            <a:off x="812674" y="3176406"/>
            <a:ext cx="259126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 lang="es-ES" sz="2400" b="1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36"/>
          <p:cNvSpPr txBox="1"/>
          <p:nvPr/>
        </p:nvSpPr>
        <p:spPr>
          <a:xfrm>
            <a:off x="812674" y="3650953"/>
            <a:ext cx="6694481" cy="831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1800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Satisfacer las necesidades de nuestros clientes de forma adecuada, brindándoles una alta atención y teniendo siempre como prioridad sus peticiones. </a:t>
            </a:r>
            <a:endParaRPr lang="es-ES" sz="18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595121" y="2279526"/>
            <a:ext cx="278927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Nuestro </a:t>
            </a:r>
            <a:r>
              <a:rPr lang="es-CO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lang="es-ES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137" y="2833970"/>
            <a:ext cx="92545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02" y="1206328"/>
            <a:ext cx="2812468" cy="2812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-308225" y="0"/>
            <a:ext cx="9452225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613832" y="2017751"/>
            <a:ext cx="5845206" cy="1107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63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lang="es-ES" sz="63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04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810880" y="2320623"/>
            <a:ext cx="278927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lang="es-ES" sz="24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58290" y="1651222"/>
            <a:ext cx="3770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La actualidad nos obliga a </a:t>
            </a:r>
            <a:r>
              <a:rPr lang="es-CO" sz="1800" dirty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evolucionar de forma paralela con la tecnología, es primordial para nosotros como desarrolladores conocer las necesidades de las personas que </a:t>
            </a:r>
            <a:r>
              <a:rPr lang="es-CO" sz="1800" dirty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requieren y </a:t>
            </a:r>
            <a:r>
              <a:rPr lang="es-CO" sz="1800" dirty="0">
                <a:solidFill>
                  <a:srgbClr val="5E5C5D"/>
                </a:solidFill>
                <a:latin typeface="Calibri"/>
                <a:ea typeface="Calibri"/>
                <a:cs typeface="Calibri"/>
              </a:rPr>
              <a:t>que dominan sistemas de información. </a:t>
            </a:r>
          </a:p>
          <a:p>
            <a:r>
              <a:rPr lang="es-CO" dirty="0" smtClean="0"/>
              <a:t> </a:t>
            </a:r>
            <a:endParaRPr lang="es-ES" dirty="0"/>
          </a:p>
        </p:txBody>
      </p:sp>
      <p:sp>
        <p:nvSpPr>
          <p:cNvPr id="7" name="Shape 131"/>
          <p:cNvSpPr txBox="1"/>
          <p:nvPr/>
        </p:nvSpPr>
        <p:spPr>
          <a:xfrm>
            <a:off x="561288" y="2331435"/>
            <a:ext cx="28128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18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s-ES" sz="1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983" y="2664767"/>
            <a:ext cx="217897" cy="3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7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747397" y="1968765"/>
            <a:ext cx="5591670" cy="1107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6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lang="es-ES" sz="6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0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4"/>
          <p:cNvSpPr txBox="1"/>
          <p:nvPr/>
        </p:nvSpPr>
        <p:spPr>
          <a:xfrm>
            <a:off x="812674" y="1546922"/>
            <a:ext cx="2968216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lang="es-ES" sz="2800" b="1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36"/>
          <p:cNvSpPr txBox="1"/>
          <p:nvPr/>
        </p:nvSpPr>
        <p:spPr>
          <a:xfrm>
            <a:off x="844368" y="2481872"/>
            <a:ext cx="6694481" cy="17061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2000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El objetivo general de nuestra empresa es el desarrollar software para sistemas de información competentes en el mercado en un plazo de dos años centrándonos en la comunicación desarrollador-usuario.</a:t>
            </a:r>
            <a:endParaRPr lang="es-ES" sz="20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30"/>
          <p:cNvSpPr txBox="1"/>
          <p:nvPr/>
        </p:nvSpPr>
        <p:spPr>
          <a:xfrm>
            <a:off x="844368" y="242640"/>
            <a:ext cx="293652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8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lang="es-ES" sz="2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31"/>
          <p:cNvSpPr txBox="1"/>
          <p:nvPr/>
        </p:nvSpPr>
        <p:spPr>
          <a:xfrm>
            <a:off x="563081" y="309154"/>
            <a:ext cx="28128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18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s-ES" sz="1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7" y="642486"/>
            <a:ext cx="217897" cy="3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4"/>
          <p:cNvSpPr txBox="1"/>
          <p:nvPr/>
        </p:nvSpPr>
        <p:spPr>
          <a:xfrm>
            <a:off x="812674" y="1497492"/>
            <a:ext cx="3666859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lang="es-ES" sz="2800" b="1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30"/>
          <p:cNvSpPr txBox="1"/>
          <p:nvPr/>
        </p:nvSpPr>
        <p:spPr>
          <a:xfrm>
            <a:off x="844368" y="242640"/>
            <a:ext cx="346050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8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lang="es-ES" sz="2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31"/>
          <p:cNvSpPr txBox="1"/>
          <p:nvPr/>
        </p:nvSpPr>
        <p:spPr>
          <a:xfrm>
            <a:off x="563081" y="309154"/>
            <a:ext cx="28128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18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s-ES" sz="18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7" y="642486"/>
            <a:ext cx="217897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6"/>
          <p:cNvSpPr txBox="1"/>
          <p:nvPr/>
        </p:nvSpPr>
        <p:spPr>
          <a:xfrm>
            <a:off x="844368" y="2013143"/>
            <a:ext cx="6694481" cy="17061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Analizar las diferentes situaciones en las que el software será implementado.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Orientar la dirección del software hacia un grupo objetivo.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Evaluar las capacidades económicas y físicas de la empresa con respecto al software que se desarrollará.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Interpretar las necesidades del usuario en un contexto de operatividad del software.</a:t>
            </a:r>
            <a:endParaRPr lang="es-ES" sz="20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374</Words>
  <Application>Microsoft Office PowerPoint</Application>
  <PresentationFormat>Presentación en pantalla (16:9)</PresentationFormat>
  <Paragraphs>40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Calibri</vt:lpstr>
      <vt:lpstr>Arial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12</cp:revision>
  <dcterms:modified xsi:type="dcterms:W3CDTF">2018-03-23T21:34:36Z</dcterms:modified>
</cp:coreProperties>
</file>