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59131-15D2-4D38-8951-D63243E1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3BED5D0-2A2C-4846-A480-7E29C98CD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C17AAA-F864-4BB9-991C-F497D71D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58B-CCAA-4E13-8CA0-0F91F8570041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B010E2-A190-40E7-8A5F-22295FCB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3B8B62-93FD-4775-B4A1-A1F51EEF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593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ED790-51B0-4E83-850C-B6F0950E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033643-E1D2-4D09-BBBA-04CF488D8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6B231D-A6DD-474C-8C17-EE132AD4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58B-CCAA-4E13-8CA0-0F91F8570041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7030CB-EDC7-478C-BB28-E33280AB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D8518B-C91D-4D73-A51A-DF372704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720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5BB604-4E5C-43F4-90AE-5CB436A28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3753A3-8FD3-41B0-B2CE-E8400D056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165B-53CB-4769-AC1A-F8752F81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58B-CCAA-4E13-8CA0-0F91F8570041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B84404-5B4F-447C-895D-32C7D75D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2DF3D9-9D70-4491-B11B-7D3C4ED9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438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E7C1D-871A-4365-A1AC-F5B80E28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090DC7-C924-4F14-AEFE-0D2D34B5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ACA27-227D-4AD7-B982-CC2BEF0C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58B-CCAA-4E13-8CA0-0F91F8570041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AECD6F-0770-4E41-95D7-A8D5B24A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BB0CFB-D2AB-497A-9424-61854188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235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E9342-AE9C-489C-A0E5-E3F6292E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AAD2B3-FAAD-47A5-AB3D-36CA909B5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BE47D1-577A-4925-A416-ECE0FEE5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58B-CCAA-4E13-8CA0-0F91F8570041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5DFC9B-84F7-4E8F-BC3C-4A4C06F1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F5B2CC-50E9-4BAB-84D2-8F2F1A6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850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FF260-331F-40BB-A81B-ED94203A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B0EF58-0133-4A82-AD2B-1B7D20AC2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7A8425-8FB4-4799-B77D-2418DEE91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E65145-64C4-4F8E-A3CD-08BDB710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58B-CCAA-4E13-8CA0-0F91F8570041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53DFFB-87B5-49B8-A1B5-7F2D7D6D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6C869E-E617-4B03-9BD6-C338500E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98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BEFCF-07B5-4AEE-ABE3-9200C39B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1FCD0A-469A-4A59-A391-677A78EC5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EB3B0B-1498-4EDF-A9E2-1A0E4B49D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0F9730F-0338-4C84-A9BD-A96B141ED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3E193A-094E-4AAB-A669-0935A44BD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465A66-9BE0-4586-8A74-23323891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58B-CCAA-4E13-8CA0-0F91F8570041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A2EF0C-0919-4E19-A7A5-1151451C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01F38-2B82-415A-9490-BCF821AF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384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0B256-83A8-4697-9E4A-F9193975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3D3DBB-344F-4032-B1AA-A3233095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58B-CCAA-4E13-8CA0-0F91F8570041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10F2E5-E50E-4341-91FE-0B804E53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06859B-59B1-46D9-8564-EF60659E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133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80CF37-6899-4165-9D7F-80C5022C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58B-CCAA-4E13-8CA0-0F91F8570041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EEE69C-060F-4992-B526-FA72055B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87F0D3-A9B0-42CB-92E8-DF21BF97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36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CDC9D1-7173-47BD-A020-8E7BC1E3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F6F98E-5241-4C9D-945A-5A6012737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70AF68-48E1-4DDB-B35C-8AA6673D3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BA5A49-FCC7-4FC0-8E99-1E92FFF4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58B-CCAA-4E13-8CA0-0F91F8570041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1A7C9C-DE95-4CE6-93D0-C3EFEB46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626932-19A7-4B83-BADA-83C153F7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395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110F0-DEAF-4CFB-914D-DE90C428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34EF5B-E3D8-4BB7-814F-50FFC654A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84D677-1F3D-4169-8F82-C65781981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2BD311-54C4-4F1C-81F3-FDFA1A6D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A58B-CCAA-4E13-8CA0-0F91F8570041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C11642-D1EA-495B-A9D6-041601C6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7951EC-6DAA-4CFF-B3B0-52EAAAEA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534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1F2343-EAA7-4996-B21A-6E404F55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30E21A-D1F4-42E1-A1D7-AFF1EDEA6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389442-9E02-48F5-8620-96C62DD8F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9A58B-CCAA-4E13-8CA0-0F91F8570041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0CA96C-9969-4D9D-B7A8-8DF2B729A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1392E0-8167-4090-A666-4F8C41DE8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95DF-D967-49CD-9892-E31F46CEDE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221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971B033-78BB-4AED-9838-F9BA97A0C270}"/>
              </a:ext>
            </a:extLst>
          </p:cNvPr>
          <p:cNvSpPr/>
          <p:nvPr/>
        </p:nvSpPr>
        <p:spPr>
          <a:xfrm>
            <a:off x="320431" y="179754"/>
            <a:ext cx="5275384" cy="5564553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E5B920F-5234-4F44-A7F0-1786265F44F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879968" y="609593"/>
            <a:ext cx="0" cy="4947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9765E74-494A-4174-A677-EAA9B944375E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1055074" y="803014"/>
            <a:ext cx="0" cy="184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15EA217-7EB3-409A-8DDB-257E7D69BAB9}"/>
              </a:ext>
            </a:extLst>
          </p:cNvPr>
          <p:cNvSpPr/>
          <p:nvPr/>
        </p:nvSpPr>
        <p:spPr>
          <a:xfrm>
            <a:off x="2446214" y="257902"/>
            <a:ext cx="867508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C707B5E-0EFA-42DB-9C18-404A5D1A60E9}"/>
              </a:ext>
            </a:extLst>
          </p:cNvPr>
          <p:cNvSpPr/>
          <p:nvPr/>
        </p:nvSpPr>
        <p:spPr>
          <a:xfrm>
            <a:off x="2446214" y="1004270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A190A81-64D5-4C1D-951A-3BA0DFA4B482}"/>
              </a:ext>
            </a:extLst>
          </p:cNvPr>
          <p:cNvSpPr/>
          <p:nvPr/>
        </p:nvSpPr>
        <p:spPr>
          <a:xfrm>
            <a:off x="2446214" y="1410672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0FC514F-AE9A-435C-9F67-5EC80F50A786}"/>
              </a:ext>
            </a:extLst>
          </p:cNvPr>
          <p:cNvSpPr/>
          <p:nvPr/>
        </p:nvSpPr>
        <p:spPr>
          <a:xfrm>
            <a:off x="621320" y="1004270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1690812-26E8-490C-B45B-2644B9A848EC}"/>
              </a:ext>
            </a:extLst>
          </p:cNvPr>
          <p:cNvSpPr/>
          <p:nvPr/>
        </p:nvSpPr>
        <p:spPr>
          <a:xfrm>
            <a:off x="504089" y="591998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C8290794-A9A9-4C3A-A421-D4ABD219D84E}"/>
              </a:ext>
            </a:extLst>
          </p:cNvPr>
          <p:cNvSpPr/>
          <p:nvPr/>
        </p:nvSpPr>
        <p:spPr>
          <a:xfrm>
            <a:off x="621320" y="1410672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6607D3D-00F7-41B3-A847-20A543653041}"/>
              </a:ext>
            </a:extLst>
          </p:cNvPr>
          <p:cNvSpPr/>
          <p:nvPr/>
        </p:nvSpPr>
        <p:spPr>
          <a:xfrm>
            <a:off x="2446214" y="1762363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B08679E-6F33-4959-BC10-3A1169A8817F}"/>
              </a:ext>
            </a:extLst>
          </p:cNvPr>
          <p:cNvSpPr/>
          <p:nvPr/>
        </p:nvSpPr>
        <p:spPr>
          <a:xfrm>
            <a:off x="621320" y="1762363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2DA2C9F-5902-4A97-80CC-F5A5DD1156C2}"/>
              </a:ext>
            </a:extLst>
          </p:cNvPr>
          <p:cNvSpPr/>
          <p:nvPr/>
        </p:nvSpPr>
        <p:spPr>
          <a:xfrm>
            <a:off x="2446214" y="2121872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DBD18E0-E3FA-4B32-B14B-2799F8B3D6DE}"/>
              </a:ext>
            </a:extLst>
          </p:cNvPr>
          <p:cNvSpPr/>
          <p:nvPr/>
        </p:nvSpPr>
        <p:spPr>
          <a:xfrm>
            <a:off x="621320" y="2121872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B3446BDF-3B8B-4835-90D2-ACC37D06F960}"/>
              </a:ext>
            </a:extLst>
          </p:cNvPr>
          <p:cNvSpPr/>
          <p:nvPr/>
        </p:nvSpPr>
        <p:spPr>
          <a:xfrm>
            <a:off x="621320" y="2645501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508451A5-E3D3-42D1-8CB5-48186858E124}"/>
              </a:ext>
            </a:extLst>
          </p:cNvPr>
          <p:cNvSpPr/>
          <p:nvPr/>
        </p:nvSpPr>
        <p:spPr>
          <a:xfrm>
            <a:off x="2446214" y="2645501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8390E64-67B6-44E4-9B67-036A9E628342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4704863" y="3202337"/>
            <a:ext cx="0" cy="184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569F2434-B56E-4E98-9A30-E1A0AC349A25}"/>
              </a:ext>
            </a:extLst>
          </p:cNvPr>
          <p:cNvSpPr/>
          <p:nvPr/>
        </p:nvSpPr>
        <p:spPr>
          <a:xfrm>
            <a:off x="4271109" y="3403593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F673B66-6E6F-4001-A0C1-88EA34B465F9}"/>
              </a:ext>
            </a:extLst>
          </p:cNvPr>
          <p:cNvSpPr/>
          <p:nvPr/>
        </p:nvSpPr>
        <p:spPr>
          <a:xfrm>
            <a:off x="4153878" y="2991321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D01CD89E-B842-4656-9F90-56C45830EFC4}"/>
              </a:ext>
            </a:extLst>
          </p:cNvPr>
          <p:cNvSpPr/>
          <p:nvPr/>
        </p:nvSpPr>
        <p:spPr>
          <a:xfrm>
            <a:off x="4271109" y="3809995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468201B3-7D4D-4C5F-9EE3-CAA2B38C4890}"/>
              </a:ext>
            </a:extLst>
          </p:cNvPr>
          <p:cNvSpPr/>
          <p:nvPr/>
        </p:nvSpPr>
        <p:spPr>
          <a:xfrm>
            <a:off x="4271109" y="4161686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214F3698-D6AF-4E44-A121-3C11691237B9}"/>
              </a:ext>
            </a:extLst>
          </p:cNvPr>
          <p:cNvSpPr/>
          <p:nvPr/>
        </p:nvSpPr>
        <p:spPr>
          <a:xfrm>
            <a:off x="4271109" y="4521195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49FBC48A-087C-4EF9-8917-CC14A87F8157}"/>
              </a:ext>
            </a:extLst>
          </p:cNvPr>
          <p:cNvSpPr/>
          <p:nvPr/>
        </p:nvSpPr>
        <p:spPr>
          <a:xfrm>
            <a:off x="4271109" y="5044824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2B8E06E5-7FD7-488F-87DD-02BF839ECA29}"/>
              </a:ext>
            </a:extLst>
          </p:cNvPr>
          <p:cNvSpPr/>
          <p:nvPr/>
        </p:nvSpPr>
        <p:spPr>
          <a:xfrm>
            <a:off x="2446214" y="3403593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7E6F7A7-A757-4843-B297-58CAAD8E1830}"/>
              </a:ext>
            </a:extLst>
          </p:cNvPr>
          <p:cNvSpPr/>
          <p:nvPr/>
        </p:nvSpPr>
        <p:spPr>
          <a:xfrm>
            <a:off x="2446214" y="3809995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B26D2006-127A-41E1-AD1C-F47F52C1F1CC}"/>
              </a:ext>
            </a:extLst>
          </p:cNvPr>
          <p:cNvSpPr/>
          <p:nvPr/>
        </p:nvSpPr>
        <p:spPr>
          <a:xfrm>
            <a:off x="2446214" y="4161686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8EE22BDB-DD83-431A-AC32-0E982BDC5DFA}"/>
              </a:ext>
            </a:extLst>
          </p:cNvPr>
          <p:cNvSpPr/>
          <p:nvPr/>
        </p:nvSpPr>
        <p:spPr>
          <a:xfrm>
            <a:off x="2446214" y="4521195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C1FCA9B3-FE31-404A-829C-1FC3215B48A0}"/>
              </a:ext>
            </a:extLst>
          </p:cNvPr>
          <p:cNvSpPr/>
          <p:nvPr/>
        </p:nvSpPr>
        <p:spPr>
          <a:xfrm>
            <a:off x="2446214" y="5044824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22C90E65-086A-418F-B791-5776F90EB7EB}"/>
              </a:ext>
            </a:extLst>
          </p:cNvPr>
          <p:cNvSpPr/>
          <p:nvPr/>
        </p:nvSpPr>
        <p:spPr>
          <a:xfrm>
            <a:off x="4271109" y="1228949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E79EDA9A-CC7E-4E3E-A0EE-8BF268BD581E}"/>
              </a:ext>
            </a:extLst>
          </p:cNvPr>
          <p:cNvSpPr/>
          <p:nvPr/>
        </p:nvSpPr>
        <p:spPr>
          <a:xfrm>
            <a:off x="4153878" y="816677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959D81F-9814-4C69-840D-70D9DE1F0D13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704863" y="1027693"/>
            <a:ext cx="0" cy="20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B6443CD-2BC5-4415-A0CB-3EFB7FD8D6FC}"/>
              </a:ext>
            </a:extLst>
          </p:cNvPr>
          <p:cNvCxnSpPr>
            <a:stCxn id="17" idx="3"/>
            <a:endCxn id="13" idx="1"/>
          </p:cNvCxnSpPr>
          <p:nvPr/>
        </p:nvCxnSpPr>
        <p:spPr>
          <a:xfrm>
            <a:off x="1488828" y="1113686"/>
            <a:ext cx="957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0370F580-3C59-4F38-B063-0B3085F125F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1488828" y="1512271"/>
            <a:ext cx="957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E0FB5F4-C337-4630-8DF2-95753B4F31A9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1488828" y="2223471"/>
            <a:ext cx="957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215F6534-0297-4756-BB9A-40699942D668}"/>
              </a:ext>
            </a:extLst>
          </p:cNvPr>
          <p:cNvCxnSpPr>
            <a:cxnSpLocks/>
            <a:stCxn id="26" idx="1"/>
            <a:endCxn id="27" idx="3"/>
          </p:cNvCxnSpPr>
          <p:nvPr/>
        </p:nvCxnSpPr>
        <p:spPr>
          <a:xfrm flipH="1">
            <a:off x="1488828" y="1863962"/>
            <a:ext cx="957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1BC511A5-52C1-4EF2-A648-F456A5A5C828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flipH="1">
            <a:off x="1488828" y="2754917"/>
            <a:ext cx="95738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5591EA0-9147-4475-B05E-64170176711D}"/>
              </a:ext>
            </a:extLst>
          </p:cNvPr>
          <p:cNvCxnSpPr>
            <a:cxnSpLocks/>
            <a:stCxn id="35" idx="1"/>
            <a:endCxn id="41" idx="3"/>
          </p:cNvCxnSpPr>
          <p:nvPr/>
        </p:nvCxnSpPr>
        <p:spPr>
          <a:xfrm flipH="1">
            <a:off x="3313722" y="3513009"/>
            <a:ext cx="957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ECEFA47B-B52B-4D9C-880A-899BDB462F10}"/>
              </a:ext>
            </a:extLst>
          </p:cNvPr>
          <p:cNvCxnSpPr>
            <a:cxnSpLocks/>
            <a:stCxn id="39" idx="1"/>
            <a:endCxn id="44" idx="3"/>
          </p:cNvCxnSpPr>
          <p:nvPr/>
        </p:nvCxnSpPr>
        <p:spPr>
          <a:xfrm flipH="1">
            <a:off x="3313722" y="4622794"/>
            <a:ext cx="957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89D6EF33-90A6-472E-9184-94BD1CEDC0CE}"/>
              </a:ext>
            </a:extLst>
          </p:cNvPr>
          <p:cNvCxnSpPr>
            <a:cxnSpLocks/>
            <a:stCxn id="37" idx="1"/>
            <a:endCxn id="42" idx="3"/>
          </p:cNvCxnSpPr>
          <p:nvPr/>
        </p:nvCxnSpPr>
        <p:spPr>
          <a:xfrm flipH="1">
            <a:off x="3313722" y="3911594"/>
            <a:ext cx="957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E200126C-4EFC-40AD-B87A-A7F29EBB0223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>
            <a:off x="3313722" y="4263285"/>
            <a:ext cx="957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80A1E68-E6B4-4F03-9D04-581762050F9F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3313722" y="5154240"/>
            <a:ext cx="95738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50B5C334-8512-406B-BA96-EA572080B053}"/>
              </a:ext>
            </a:extLst>
          </p:cNvPr>
          <p:cNvCxnSpPr>
            <a:cxnSpLocks/>
            <a:stCxn id="47" idx="1"/>
            <a:endCxn id="97" idx="6"/>
          </p:cNvCxnSpPr>
          <p:nvPr/>
        </p:nvCxnSpPr>
        <p:spPr>
          <a:xfrm flipH="1">
            <a:off x="3884248" y="1338365"/>
            <a:ext cx="386861" cy="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&quot;禁止&quot;マーク 96">
            <a:extLst>
              <a:ext uri="{FF2B5EF4-FFF2-40B4-BE49-F238E27FC236}">
                <a16:creationId xmlns:a16="http://schemas.microsoft.com/office/drawing/2014/main" id="{83D66C8E-9470-4E62-A811-F3218905A2B3}"/>
              </a:ext>
            </a:extLst>
          </p:cNvPr>
          <p:cNvSpPr/>
          <p:nvPr/>
        </p:nvSpPr>
        <p:spPr>
          <a:xfrm>
            <a:off x="3602895" y="1201596"/>
            <a:ext cx="281353" cy="281353"/>
          </a:xfrm>
          <a:prstGeom prst="noSmok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B4F1E4E-E4AD-4F77-905A-E8B9078B482E}"/>
              </a:ext>
            </a:extLst>
          </p:cNvPr>
          <p:cNvSpPr txBox="1"/>
          <p:nvPr/>
        </p:nvSpPr>
        <p:spPr>
          <a:xfrm>
            <a:off x="984737" y="2375875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99FDCDC9-B46C-4516-8B29-D616EAD18778}"/>
              </a:ext>
            </a:extLst>
          </p:cNvPr>
          <p:cNvSpPr txBox="1"/>
          <p:nvPr/>
        </p:nvSpPr>
        <p:spPr>
          <a:xfrm>
            <a:off x="2810441" y="2360239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83953FA-29F7-479E-B316-0063B654E70F}"/>
              </a:ext>
            </a:extLst>
          </p:cNvPr>
          <p:cNvSpPr txBox="1"/>
          <p:nvPr/>
        </p:nvSpPr>
        <p:spPr>
          <a:xfrm>
            <a:off x="2810441" y="4759567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1C76EE4-10E9-45E1-815D-6BCBC799CECA}"/>
              </a:ext>
            </a:extLst>
          </p:cNvPr>
          <p:cNvSpPr txBox="1"/>
          <p:nvPr/>
        </p:nvSpPr>
        <p:spPr>
          <a:xfrm>
            <a:off x="4635334" y="4759567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04" name="円柱 103">
            <a:extLst>
              <a:ext uri="{FF2B5EF4-FFF2-40B4-BE49-F238E27FC236}">
                <a16:creationId xmlns:a16="http://schemas.microsoft.com/office/drawing/2014/main" id="{D0ABF6D0-EB12-48A5-B9A9-DFC9B5E0D260}"/>
              </a:ext>
            </a:extLst>
          </p:cNvPr>
          <p:cNvSpPr/>
          <p:nvPr/>
        </p:nvSpPr>
        <p:spPr>
          <a:xfrm rot="16200000">
            <a:off x="1318837" y="1691982"/>
            <a:ext cx="1262192" cy="359509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2"/>
                </a:solidFill>
              </a:rPr>
              <a:t>stream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05" name="円柱 104">
            <a:extLst>
              <a:ext uri="{FF2B5EF4-FFF2-40B4-BE49-F238E27FC236}">
                <a16:creationId xmlns:a16="http://schemas.microsoft.com/office/drawing/2014/main" id="{62B6570C-46A1-4F16-B69B-2061CFF3242B}"/>
              </a:ext>
            </a:extLst>
          </p:cNvPr>
          <p:cNvSpPr/>
          <p:nvPr/>
        </p:nvSpPr>
        <p:spPr>
          <a:xfrm rot="16200000">
            <a:off x="3209355" y="4128467"/>
            <a:ext cx="1262192" cy="359509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2"/>
                </a:solidFill>
              </a:rPr>
              <a:t>stream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85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275E9F0D-FDDA-41B5-99F2-8589AADC17B6}"/>
              </a:ext>
            </a:extLst>
          </p:cNvPr>
          <p:cNvSpPr/>
          <p:nvPr/>
        </p:nvSpPr>
        <p:spPr>
          <a:xfrm>
            <a:off x="289171" y="179755"/>
            <a:ext cx="6549292" cy="4290646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54A0FC3-435D-42EA-93A3-AB66B95D55AB}"/>
              </a:ext>
            </a:extLst>
          </p:cNvPr>
          <p:cNvCxnSpPr>
            <a:cxnSpLocks/>
            <a:stCxn id="56" idx="2"/>
            <a:endCxn id="17" idx="0"/>
          </p:cNvCxnSpPr>
          <p:nvPr/>
        </p:nvCxnSpPr>
        <p:spPr>
          <a:xfrm>
            <a:off x="2450123" y="2026144"/>
            <a:ext cx="0" cy="141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9BF088D-D9CB-497D-8AC2-F8CE79C4018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552092" y="642805"/>
            <a:ext cx="0" cy="372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3072E5D-09D7-4692-8DB9-48C5F0083557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37845" y="982777"/>
            <a:ext cx="0" cy="245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07C1E62-9F4A-45B3-8F8A-41ECF050B533}"/>
              </a:ext>
            </a:extLst>
          </p:cNvPr>
          <p:cNvSpPr/>
          <p:nvPr/>
        </p:nvSpPr>
        <p:spPr>
          <a:xfrm>
            <a:off x="3063630" y="291114"/>
            <a:ext cx="976924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  <a:r>
              <a:rPr kumimoji="1" lang="en-US" altLang="ja-JP" sz="1050" dirty="0"/>
              <a:t>(1)</a:t>
            </a:r>
            <a:endParaRPr kumimoji="1" lang="ja-JP" altLang="en-US" sz="105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0179378-034C-4B61-B2E6-C70F540833AD}"/>
              </a:ext>
            </a:extLst>
          </p:cNvPr>
          <p:cNvSpPr/>
          <p:nvPr/>
        </p:nvSpPr>
        <p:spPr>
          <a:xfrm>
            <a:off x="3143738" y="1184033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FD5B02B-6608-4F74-AD16-2DC7F9494F56}"/>
              </a:ext>
            </a:extLst>
          </p:cNvPr>
          <p:cNvSpPr/>
          <p:nvPr/>
        </p:nvSpPr>
        <p:spPr>
          <a:xfrm>
            <a:off x="2016369" y="2207853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BF870B8-069E-4E14-B347-EEA7D6EBC7CD}"/>
              </a:ext>
            </a:extLst>
          </p:cNvPr>
          <p:cNvSpPr/>
          <p:nvPr/>
        </p:nvSpPr>
        <p:spPr>
          <a:xfrm>
            <a:off x="504091" y="1184033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D58783B-288B-419A-9889-1C3E300B9F89}"/>
              </a:ext>
            </a:extLst>
          </p:cNvPr>
          <p:cNvSpPr/>
          <p:nvPr/>
        </p:nvSpPr>
        <p:spPr>
          <a:xfrm>
            <a:off x="386860" y="771761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7B86469-9BBC-4D12-8D3D-DD167619B92E}"/>
              </a:ext>
            </a:extLst>
          </p:cNvPr>
          <p:cNvSpPr/>
          <p:nvPr/>
        </p:nvSpPr>
        <p:spPr>
          <a:xfrm>
            <a:off x="504091" y="2207853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6DEF4F5-B886-4A0E-A61C-12E00376D2C9}"/>
              </a:ext>
            </a:extLst>
          </p:cNvPr>
          <p:cNvSpPr/>
          <p:nvPr/>
        </p:nvSpPr>
        <p:spPr>
          <a:xfrm>
            <a:off x="2016369" y="2559544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E0D5C03-27EC-4ECD-8A90-AC8DF9956EF2}"/>
              </a:ext>
            </a:extLst>
          </p:cNvPr>
          <p:cNvSpPr/>
          <p:nvPr/>
        </p:nvSpPr>
        <p:spPr>
          <a:xfrm>
            <a:off x="504091" y="2559544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F80A8AF-9EB6-431E-B845-49B943BA1C4E}"/>
              </a:ext>
            </a:extLst>
          </p:cNvPr>
          <p:cNvSpPr/>
          <p:nvPr/>
        </p:nvSpPr>
        <p:spPr>
          <a:xfrm>
            <a:off x="2016369" y="2919053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14575E5-01AF-4256-998A-0EB27A329B52}"/>
              </a:ext>
            </a:extLst>
          </p:cNvPr>
          <p:cNvSpPr/>
          <p:nvPr/>
        </p:nvSpPr>
        <p:spPr>
          <a:xfrm>
            <a:off x="504091" y="2919053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C970BFB-83D7-4178-90B3-BE732C203531}"/>
              </a:ext>
            </a:extLst>
          </p:cNvPr>
          <p:cNvSpPr/>
          <p:nvPr/>
        </p:nvSpPr>
        <p:spPr>
          <a:xfrm>
            <a:off x="504091" y="3442682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F156F51-580A-44C6-A778-EBD36567AEE4}"/>
              </a:ext>
            </a:extLst>
          </p:cNvPr>
          <p:cNvSpPr/>
          <p:nvPr/>
        </p:nvSpPr>
        <p:spPr>
          <a:xfrm>
            <a:off x="2016369" y="3442682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257D823-8A4B-4403-9AF5-B4DCDCE9E384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6106746" y="1551378"/>
            <a:ext cx="0" cy="239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0040AED-9783-4F08-8311-19A1E017EBB0}"/>
              </a:ext>
            </a:extLst>
          </p:cNvPr>
          <p:cNvSpPr/>
          <p:nvPr/>
        </p:nvSpPr>
        <p:spPr>
          <a:xfrm>
            <a:off x="5672992" y="1776071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66932F8-1C33-4D77-A7A7-3B9F4BDC0ECE}"/>
              </a:ext>
            </a:extLst>
          </p:cNvPr>
          <p:cNvSpPr/>
          <p:nvPr/>
        </p:nvSpPr>
        <p:spPr>
          <a:xfrm>
            <a:off x="5555761" y="1340362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5791F24-01C0-426D-A5F3-E18AC78F58FE}"/>
              </a:ext>
            </a:extLst>
          </p:cNvPr>
          <p:cNvSpPr/>
          <p:nvPr/>
        </p:nvSpPr>
        <p:spPr>
          <a:xfrm>
            <a:off x="5672992" y="2715873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723803D-77D0-4783-BC5E-453396DD6920}"/>
              </a:ext>
            </a:extLst>
          </p:cNvPr>
          <p:cNvSpPr/>
          <p:nvPr/>
        </p:nvSpPr>
        <p:spPr>
          <a:xfrm>
            <a:off x="5672992" y="3067564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2E89F60-7B8B-4BE7-A4D4-5D45E561E07D}"/>
              </a:ext>
            </a:extLst>
          </p:cNvPr>
          <p:cNvSpPr/>
          <p:nvPr/>
        </p:nvSpPr>
        <p:spPr>
          <a:xfrm>
            <a:off x="5672992" y="3427073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1BF94B4-0224-4EA6-932E-B234582266A0}"/>
              </a:ext>
            </a:extLst>
          </p:cNvPr>
          <p:cNvSpPr/>
          <p:nvPr/>
        </p:nvSpPr>
        <p:spPr>
          <a:xfrm>
            <a:off x="5672992" y="3950702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1E0A0AF-B281-4010-B0FB-27641142E66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1371599" y="1293449"/>
            <a:ext cx="177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FD6E044-59F7-4C27-B2BE-14AB03365C6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1371599" y="2309452"/>
            <a:ext cx="644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5897BDF-9953-4CB2-8B2F-FAE04B41AA17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1371599" y="3020652"/>
            <a:ext cx="644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AA4C04B-B48C-4B51-8544-8287503B7C7D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1371599" y="2661143"/>
            <a:ext cx="644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1DF8AF9-A3E4-4272-B041-ACE04758A1F5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1371599" y="3552098"/>
            <a:ext cx="64477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5A96114-B639-4360-B3FE-C3B0658F76CF}"/>
              </a:ext>
            </a:extLst>
          </p:cNvPr>
          <p:cNvCxnSpPr>
            <a:cxnSpLocks/>
            <a:stCxn id="19" idx="1"/>
            <a:endCxn id="7" idx="3"/>
          </p:cNvCxnSpPr>
          <p:nvPr/>
        </p:nvCxnSpPr>
        <p:spPr>
          <a:xfrm flipH="1" flipV="1">
            <a:off x="4011246" y="1293449"/>
            <a:ext cx="1661746" cy="59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942FEA0-0790-4587-8636-79B3303FD0BE}"/>
              </a:ext>
            </a:extLst>
          </p:cNvPr>
          <p:cNvCxnSpPr>
            <a:cxnSpLocks/>
            <a:stCxn id="23" idx="1"/>
            <a:endCxn id="102" idx="3"/>
          </p:cNvCxnSpPr>
          <p:nvPr/>
        </p:nvCxnSpPr>
        <p:spPr>
          <a:xfrm flipH="1" flipV="1">
            <a:off x="5023746" y="3524758"/>
            <a:ext cx="649246" cy="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9AFD29D-CF05-4DF8-A4AD-1446E1EEEE26}"/>
              </a:ext>
            </a:extLst>
          </p:cNvPr>
          <p:cNvCxnSpPr>
            <a:cxnSpLocks/>
            <a:stCxn id="21" idx="1"/>
            <a:endCxn id="100" idx="3"/>
          </p:cNvCxnSpPr>
          <p:nvPr/>
        </p:nvCxnSpPr>
        <p:spPr>
          <a:xfrm flipH="1" flipV="1">
            <a:off x="5023746" y="2813558"/>
            <a:ext cx="649246" cy="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69E4A49-F22C-4D75-9EC6-694A77C9ACFD}"/>
              </a:ext>
            </a:extLst>
          </p:cNvPr>
          <p:cNvCxnSpPr>
            <a:cxnSpLocks/>
            <a:stCxn id="101" idx="3"/>
            <a:endCxn id="22" idx="1"/>
          </p:cNvCxnSpPr>
          <p:nvPr/>
        </p:nvCxnSpPr>
        <p:spPr>
          <a:xfrm>
            <a:off x="5023746" y="3165249"/>
            <a:ext cx="649246" cy="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C171F9A-7F43-4142-B5E8-264ADA78C8F3}"/>
              </a:ext>
            </a:extLst>
          </p:cNvPr>
          <p:cNvCxnSpPr>
            <a:cxnSpLocks/>
            <a:stCxn id="24" idx="1"/>
            <a:endCxn id="103" idx="3"/>
          </p:cNvCxnSpPr>
          <p:nvPr/>
        </p:nvCxnSpPr>
        <p:spPr>
          <a:xfrm flipH="1" flipV="1">
            <a:off x="5023746" y="4056204"/>
            <a:ext cx="649246" cy="391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554E4BE-3994-4EF6-B955-C40563148DE9}"/>
              </a:ext>
            </a:extLst>
          </p:cNvPr>
          <p:cNvSpPr txBox="1"/>
          <p:nvPr/>
        </p:nvSpPr>
        <p:spPr>
          <a:xfrm>
            <a:off x="867508" y="3173056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C44FC20-0122-421A-8C51-EDD2AAAB432F}"/>
              </a:ext>
            </a:extLst>
          </p:cNvPr>
          <p:cNvSpPr txBox="1"/>
          <p:nvPr/>
        </p:nvSpPr>
        <p:spPr>
          <a:xfrm>
            <a:off x="2380596" y="3157420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D712C7-1AFD-4EB0-9C90-39877C564C26}"/>
              </a:ext>
            </a:extLst>
          </p:cNvPr>
          <p:cNvSpPr txBox="1"/>
          <p:nvPr/>
        </p:nvSpPr>
        <p:spPr>
          <a:xfrm>
            <a:off x="6037217" y="3665445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28C3709D-DB8A-4AB5-BA6C-AF1C580CCD60}"/>
              </a:ext>
            </a:extLst>
          </p:cNvPr>
          <p:cNvSpPr/>
          <p:nvPr/>
        </p:nvSpPr>
        <p:spPr>
          <a:xfrm>
            <a:off x="1958731" y="1674453"/>
            <a:ext cx="982784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  <a:r>
              <a:rPr kumimoji="1" lang="en-US" altLang="ja-JP" sz="1050" dirty="0"/>
              <a:t>(2)</a:t>
            </a:r>
            <a:endParaRPr kumimoji="1" lang="ja-JP" altLang="en-US" sz="1050" dirty="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9006025A-5E44-426C-9147-42494581C8C3}"/>
              </a:ext>
            </a:extLst>
          </p:cNvPr>
          <p:cNvCxnSpPr>
            <a:cxnSpLocks/>
          </p:cNvCxnSpPr>
          <p:nvPr/>
        </p:nvCxnSpPr>
        <p:spPr>
          <a:xfrm flipH="1">
            <a:off x="2899997" y="1421429"/>
            <a:ext cx="449872" cy="2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矢印: 上カーブ 78">
            <a:extLst>
              <a:ext uri="{FF2B5EF4-FFF2-40B4-BE49-F238E27FC236}">
                <a16:creationId xmlns:a16="http://schemas.microsoft.com/office/drawing/2014/main" id="{4D4C7FEB-A658-47FE-ABB6-A94C1FDE72E1}"/>
              </a:ext>
            </a:extLst>
          </p:cNvPr>
          <p:cNvSpPr/>
          <p:nvPr/>
        </p:nvSpPr>
        <p:spPr>
          <a:xfrm>
            <a:off x="3180863" y="1563078"/>
            <a:ext cx="758092" cy="382954"/>
          </a:xfrm>
          <a:prstGeom prst="curved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2205171-C5F3-42DE-AC74-4EEC9DCA7208}"/>
              </a:ext>
            </a:extLst>
          </p:cNvPr>
          <p:cNvCxnSpPr>
            <a:cxnSpLocks/>
            <a:stCxn id="105" idx="2"/>
            <a:endCxn id="103" idx="0"/>
          </p:cNvCxnSpPr>
          <p:nvPr/>
        </p:nvCxnSpPr>
        <p:spPr>
          <a:xfrm>
            <a:off x="4589992" y="2530250"/>
            <a:ext cx="0" cy="141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48131408-EC96-4F0A-AE24-FA6127B41F96}"/>
              </a:ext>
            </a:extLst>
          </p:cNvPr>
          <p:cNvSpPr/>
          <p:nvPr/>
        </p:nvSpPr>
        <p:spPr>
          <a:xfrm>
            <a:off x="4156238" y="2711959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08AF87E7-26A0-4136-BC6D-44BD1A0903BF}"/>
              </a:ext>
            </a:extLst>
          </p:cNvPr>
          <p:cNvSpPr/>
          <p:nvPr/>
        </p:nvSpPr>
        <p:spPr>
          <a:xfrm>
            <a:off x="4156238" y="3063650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4021CA04-364C-480B-821B-44EAA5AD4A46}"/>
              </a:ext>
            </a:extLst>
          </p:cNvPr>
          <p:cNvSpPr/>
          <p:nvPr/>
        </p:nvSpPr>
        <p:spPr>
          <a:xfrm>
            <a:off x="4156238" y="3423159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id="{9020E855-D29B-4971-9E29-48192F75E6CC}"/>
              </a:ext>
            </a:extLst>
          </p:cNvPr>
          <p:cNvSpPr/>
          <p:nvPr/>
        </p:nvSpPr>
        <p:spPr>
          <a:xfrm>
            <a:off x="4156238" y="3946788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DEB118C7-DF54-4B8D-8D61-D3808D160C3F}"/>
              </a:ext>
            </a:extLst>
          </p:cNvPr>
          <p:cNvSpPr txBox="1"/>
          <p:nvPr/>
        </p:nvSpPr>
        <p:spPr>
          <a:xfrm>
            <a:off x="4520465" y="3661526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7AE0AEB5-6C0C-49F7-A904-36DF2624653A}"/>
              </a:ext>
            </a:extLst>
          </p:cNvPr>
          <p:cNvSpPr/>
          <p:nvPr/>
        </p:nvSpPr>
        <p:spPr>
          <a:xfrm>
            <a:off x="4098600" y="2178559"/>
            <a:ext cx="982784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  <a:r>
              <a:rPr kumimoji="1" lang="en-US" altLang="ja-JP" sz="1050" dirty="0"/>
              <a:t>(3)</a:t>
            </a:r>
            <a:endParaRPr kumimoji="1" lang="ja-JP" altLang="en-US" sz="1050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5A5E219C-0E55-4130-AF3C-02758E0741FF}"/>
              </a:ext>
            </a:extLst>
          </p:cNvPr>
          <p:cNvCxnSpPr>
            <a:cxnSpLocks/>
          </p:cNvCxnSpPr>
          <p:nvPr/>
        </p:nvCxnSpPr>
        <p:spPr>
          <a:xfrm>
            <a:off x="3935861" y="1434210"/>
            <a:ext cx="460293" cy="74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円柱 120">
            <a:extLst>
              <a:ext uri="{FF2B5EF4-FFF2-40B4-BE49-F238E27FC236}">
                <a16:creationId xmlns:a16="http://schemas.microsoft.com/office/drawing/2014/main" id="{9CD392CC-3822-4D9A-8133-95F4B3E259F0}"/>
              </a:ext>
            </a:extLst>
          </p:cNvPr>
          <p:cNvSpPr/>
          <p:nvPr/>
        </p:nvSpPr>
        <p:spPr>
          <a:xfrm rot="16200000">
            <a:off x="1069726" y="2536118"/>
            <a:ext cx="1262192" cy="359509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2"/>
                </a:solidFill>
              </a:rPr>
              <a:t>stream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22" name="円柱 121">
            <a:extLst>
              <a:ext uri="{FF2B5EF4-FFF2-40B4-BE49-F238E27FC236}">
                <a16:creationId xmlns:a16="http://schemas.microsoft.com/office/drawing/2014/main" id="{B8A96F36-5FB7-4877-BCA9-593BD2A65D67}"/>
              </a:ext>
            </a:extLst>
          </p:cNvPr>
          <p:cNvSpPr/>
          <p:nvPr/>
        </p:nvSpPr>
        <p:spPr>
          <a:xfrm rot="16200000">
            <a:off x="4750449" y="2989407"/>
            <a:ext cx="1262192" cy="359509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2"/>
                </a:solidFill>
              </a:rPr>
              <a:t>stream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0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E5B920F-5234-4F44-A7F0-1786265F44F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879968" y="609593"/>
            <a:ext cx="0" cy="4947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9765E74-494A-4174-A677-EAA9B944375E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1055074" y="803014"/>
            <a:ext cx="0" cy="184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15EA217-7EB3-409A-8DDB-257E7D69BAB9}"/>
              </a:ext>
            </a:extLst>
          </p:cNvPr>
          <p:cNvSpPr/>
          <p:nvPr/>
        </p:nvSpPr>
        <p:spPr>
          <a:xfrm>
            <a:off x="2446214" y="257902"/>
            <a:ext cx="867508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C707B5E-0EFA-42DB-9C18-404A5D1A60E9}"/>
              </a:ext>
            </a:extLst>
          </p:cNvPr>
          <p:cNvSpPr/>
          <p:nvPr/>
        </p:nvSpPr>
        <p:spPr>
          <a:xfrm>
            <a:off x="2446214" y="1004270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A190A81-64D5-4C1D-951A-3BA0DFA4B482}"/>
              </a:ext>
            </a:extLst>
          </p:cNvPr>
          <p:cNvSpPr/>
          <p:nvPr/>
        </p:nvSpPr>
        <p:spPr>
          <a:xfrm>
            <a:off x="2446214" y="1410672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0FC514F-AE9A-435C-9F67-5EC80F50A786}"/>
              </a:ext>
            </a:extLst>
          </p:cNvPr>
          <p:cNvSpPr/>
          <p:nvPr/>
        </p:nvSpPr>
        <p:spPr>
          <a:xfrm>
            <a:off x="621320" y="1004270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1690812-26E8-490C-B45B-2644B9A848EC}"/>
              </a:ext>
            </a:extLst>
          </p:cNvPr>
          <p:cNvSpPr/>
          <p:nvPr/>
        </p:nvSpPr>
        <p:spPr>
          <a:xfrm>
            <a:off x="504089" y="591998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C8290794-A9A9-4C3A-A421-D4ABD219D84E}"/>
              </a:ext>
            </a:extLst>
          </p:cNvPr>
          <p:cNvSpPr/>
          <p:nvPr/>
        </p:nvSpPr>
        <p:spPr>
          <a:xfrm>
            <a:off x="621320" y="1410672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6607D3D-00F7-41B3-A847-20A543653041}"/>
              </a:ext>
            </a:extLst>
          </p:cNvPr>
          <p:cNvSpPr/>
          <p:nvPr/>
        </p:nvSpPr>
        <p:spPr>
          <a:xfrm>
            <a:off x="2446214" y="1762363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B08679E-6F33-4959-BC10-3A1169A8817F}"/>
              </a:ext>
            </a:extLst>
          </p:cNvPr>
          <p:cNvSpPr/>
          <p:nvPr/>
        </p:nvSpPr>
        <p:spPr>
          <a:xfrm>
            <a:off x="621320" y="1762363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2DA2C9F-5902-4A97-80CC-F5A5DD1156C2}"/>
              </a:ext>
            </a:extLst>
          </p:cNvPr>
          <p:cNvSpPr/>
          <p:nvPr/>
        </p:nvSpPr>
        <p:spPr>
          <a:xfrm>
            <a:off x="2446214" y="2121872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DBD18E0-E3FA-4B32-B14B-2799F8B3D6DE}"/>
              </a:ext>
            </a:extLst>
          </p:cNvPr>
          <p:cNvSpPr/>
          <p:nvPr/>
        </p:nvSpPr>
        <p:spPr>
          <a:xfrm>
            <a:off x="621320" y="2121872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B3446BDF-3B8B-4835-90D2-ACC37D06F960}"/>
              </a:ext>
            </a:extLst>
          </p:cNvPr>
          <p:cNvSpPr/>
          <p:nvPr/>
        </p:nvSpPr>
        <p:spPr>
          <a:xfrm>
            <a:off x="621320" y="2645501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508451A5-E3D3-42D1-8CB5-48186858E124}"/>
              </a:ext>
            </a:extLst>
          </p:cNvPr>
          <p:cNvSpPr/>
          <p:nvPr/>
        </p:nvSpPr>
        <p:spPr>
          <a:xfrm>
            <a:off x="2446214" y="2645501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8390E64-67B6-44E4-9B67-036A9E628342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4704863" y="3202337"/>
            <a:ext cx="0" cy="184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569F2434-B56E-4E98-9A30-E1A0AC349A25}"/>
              </a:ext>
            </a:extLst>
          </p:cNvPr>
          <p:cNvSpPr/>
          <p:nvPr/>
        </p:nvSpPr>
        <p:spPr>
          <a:xfrm>
            <a:off x="4271109" y="3403593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F673B66-6E6F-4001-A0C1-88EA34B465F9}"/>
              </a:ext>
            </a:extLst>
          </p:cNvPr>
          <p:cNvSpPr/>
          <p:nvPr/>
        </p:nvSpPr>
        <p:spPr>
          <a:xfrm>
            <a:off x="4153878" y="2991321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D01CD89E-B842-4656-9F90-56C45830EFC4}"/>
              </a:ext>
            </a:extLst>
          </p:cNvPr>
          <p:cNvSpPr/>
          <p:nvPr/>
        </p:nvSpPr>
        <p:spPr>
          <a:xfrm>
            <a:off x="4271109" y="3809995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468201B3-7D4D-4C5F-9EE3-CAA2B38C4890}"/>
              </a:ext>
            </a:extLst>
          </p:cNvPr>
          <p:cNvSpPr/>
          <p:nvPr/>
        </p:nvSpPr>
        <p:spPr>
          <a:xfrm>
            <a:off x="4271109" y="4161686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214F3698-D6AF-4E44-A121-3C11691237B9}"/>
              </a:ext>
            </a:extLst>
          </p:cNvPr>
          <p:cNvSpPr/>
          <p:nvPr/>
        </p:nvSpPr>
        <p:spPr>
          <a:xfrm>
            <a:off x="4271109" y="4521195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49FBC48A-087C-4EF9-8917-CC14A87F8157}"/>
              </a:ext>
            </a:extLst>
          </p:cNvPr>
          <p:cNvSpPr/>
          <p:nvPr/>
        </p:nvSpPr>
        <p:spPr>
          <a:xfrm>
            <a:off x="4271109" y="5044824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2B8E06E5-7FD7-488F-87DD-02BF839ECA29}"/>
              </a:ext>
            </a:extLst>
          </p:cNvPr>
          <p:cNvSpPr/>
          <p:nvPr/>
        </p:nvSpPr>
        <p:spPr>
          <a:xfrm>
            <a:off x="2446214" y="3403593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7E6F7A7-A757-4843-B297-58CAAD8E1830}"/>
              </a:ext>
            </a:extLst>
          </p:cNvPr>
          <p:cNvSpPr/>
          <p:nvPr/>
        </p:nvSpPr>
        <p:spPr>
          <a:xfrm>
            <a:off x="2446214" y="3809995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B26D2006-127A-41E1-AD1C-F47F52C1F1CC}"/>
              </a:ext>
            </a:extLst>
          </p:cNvPr>
          <p:cNvSpPr/>
          <p:nvPr/>
        </p:nvSpPr>
        <p:spPr>
          <a:xfrm>
            <a:off x="2446214" y="4161686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8EE22BDB-DD83-431A-AC32-0E982BDC5DFA}"/>
              </a:ext>
            </a:extLst>
          </p:cNvPr>
          <p:cNvSpPr/>
          <p:nvPr/>
        </p:nvSpPr>
        <p:spPr>
          <a:xfrm>
            <a:off x="2446214" y="4521195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C1FCA9B3-FE31-404A-829C-1FC3215B48A0}"/>
              </a:ext>
            </a:extLst>
          </p:cNvPr>
          <p:cNvSpPr/>
          <p:nvPr/>
        </p:nvSpPr>
        <p:spPr>
          <a:xfrm>
            <a:off x="2446214" y="5044824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22C90E65-086A-418F-B791-5776F90EB7EB}"/>
              </a:ext>
            </a:extLst>
          </p:cNvPr>
          <p:cNvSpPr/>
          <p:nvPr/>
        </p:nvSpPr>
        <p:spPr>
          <a:xfrm>
            <a:off x="4271109" y="1228949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E79EDA9A-CC7E-4E3E-A0EE-8BF268BD581E}"/>
              </a:ext>
            </a:extLst>
          </p:cNvPr>
          <p:cNvSpPr/>
          <p:nvPr/>
        </p:nvSpPr>
        <p:spPr>
          <a:xfrm>
            <a:off x="4153878" y="816677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959D81F-9814-4C69-840D-70D9DE1F0D13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704863" y="1027693"/>
            <a:ext cx="0" cy="20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B6443CD-2BC5-4415-A0CB-3EFB7FD8D6FC}"/>
              </a:ext>
            </a:extLst>
          </p:cNvPr>
          <p:cNvCxnSpPr>
            <a:stCxn id="17" idx="3"/>
            <a:endCxn id="13" idx="1"/>
          </p:cNvCxnSpPr>
          <p:nvPr/>
        </p:nvCxnSpPr>
        <p:spPr>
          <a:xfrm>
            <a:off x="1488828" y="1113686"/>
            <a:ext cx="957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0370F580-3C59-4F38-B063-0B3085F125F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1488828" y="1512271"/>
            <a:ext cx="957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E0FB5F4-C337-4630-8DF2-95753B4F31A9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1488828" y="2223471"/>
            <a:ext cx="957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215F6534-0297-4756-BB9A-40699942D668}"/>
              </a:ext>
            </a:extLst>
          </p:cNvPr>
          <p:cNvCxnSpPr>
            <a:cxnSpLocks/>
            <a:stCxn id="26" idx="1"/>
            <a:endCxn id="27" idx="3"/>
          </p:cNvCxnSpPr>
          <p:nvPr/>
        </p:nvCxnSpPr>
        <p:spPr>
          <a:xfrm flipH="1">
            <a:off x="1488828" y="1863962"/>
            <a:ext cx="957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1BC511A5-52C1-4EF2-A648-F456A5A5C828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flipH="1">
            <a:off x="1488828" y="2754917"/>
            <a:ext cx="95738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5591EA0-9147-4475-B05E-64170176711D}"/>
              </a:ext>
            </a:extLst>
          </p:cNvPr>
          <p:cNvCxnSpPr>
            <a:cxnSpLocks/>
            <a:stCxn id="35" idx="1"/>
            <a:endCxn id="41" idx="3"/>
          </p:cNvCxnSpPr>
          <p:nvPr/>
        </p:nvCxnSpPr>
        <p:spPr>
          <a:xfrm flipH="1">
            <a:off x="3313722" y="3513009"/>
            <a:ext cx="957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ECEFA47B-B52B-4D9C-880A-899BDB462F10}"/>
              </a:ext>
            </a:extLst>
          </p:cNvPr>
          <p:cNvCxnSpPr>
            <a:cxnSpLocks/>
            <a:stCxn id="39" idx="1"/>
            <a:endCxn id="44" idx="3"/>
          </p:cNvCxnSpPr>
          <p:nvPr/>
        </p:nvCxnSpPr>
        <p:spPr>
          <a:xfrm flipH="1">
            <a:off x="3313722" y="4622794"/>
            <a:ext cx="957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89D6EF33-90A6-472E-9184-94BD1CEDC0CE}"/>
              </a:ext>
            </a:extLst>
          </p:cNvPr>
          <p:cNvCxnSpPr>
            <a:cxnSpLocks/>
            <a:stCxn id="37" idx="1"/>
            <a:endCxn id="42" idx="3"/>
          </p:cNvCxnSpPr>
          <p:nvPr/>
        </p:nvCxnSpPr>
        <p:spPr>
          <a:xfrm flipH="1">
            <a:off x="3313722" y="3911594"/>
            <a:ext cx="957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E200126C-4EFC-40AD-B87A-A7F29EBB0223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>
            <a:off x="3313722" y="4263285"/>
            <a:ext cx="957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80A1E68-E6B4-4F03-9D04-581762050F9F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3313722" y="5154240"/>
            <a:ext cx="95738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50B5C334-8512-406B-BA96-EA572080B053}"/>
              </a:ext>
            </a:extLst>
          </p:cNvPr>
          <p:cNvCxnSpPr>
            <a:cxnSpLocks/>
            <a:stCxn id="47" idx="1"/>
            <a:endCxn id="97" idx="6"/>
          </p:cNvCxnSpPr>
          <p:nvPr/>
        </p:nvCxnSpPr>
        <p:spPr>
          <a:xfrm flipH="1">
            <a:off x="3884248" y="1338365"/>
            <a:ext cx="386861" cy="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&quot;禁止&quot;マーク 96">
            <a:extLst>
              <a:ext uri="{FF2B5EF4-FFF2-40B4-BE49-F238E27FC236}">
                <a16:creationId xmlns:a16="http://schemas.microsoft.com/office/drawing/2014/main" id="{83D66C8E-9470-4E62-A811-F3218905A2B3}"/>
              </a:ext>
            </a:extLst>
          </p:cNvPr>
          <p:cNvSpPr/>
          <p:nvPr/>
        </p:nvSpPr>
        <p:spPr>
          <a:xfrm>
            <a:off x="3602895" y="1201596"/>
            <a:ext cx="281353" cy="281353"/>
          </a:xfrm>
          <a:prstGeom prst="noSmok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B4F1E4E-E4AD-4F77-905A-E8B9078B482E}"/>
              </a:ext>
            </a:extLst>
          </p:cNvPr>
          <p:cNvSpPr txBox="1"/>
          <p:nvPr/>
        </p:nvSpPr>
        <p:spPr>
          <a:xfrm>
            <a:off x="984737" y="2375875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99FDCDC9-B46C-4516-8B29-D616EAD18778}"/>
              </a:ext>
            </a:extLst>
          </p:cNvPr>
          <p:cNvSpPr txBox="1"/>
          <p:nvPr/>
        </p:nvSpPr>
        <p:spPr>
          <a:xfrm>
            <a:off x="2810441" y="2360239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83953FA-29F7-479E-B316-0063B654E70F}"/>
              </a:ext>
            </a:extLst>
          </p:cNvPr>
          <p:cNvSpPr txBox="1"/>
          <p:nvPr/>
        </p:nvSpPr>
        <p:spPr>
          <a:xfrm>
            <a:off x="2810441" y="4759567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1C76EE4-10E9-45E1-815D-6BCBC799CECA}"/>
              </a:ext>
            </a:extLst>
          </p:cNvPr>
          <p:cNvSpPr txBox="1"/>
          <p:nvPr/>
        </p:nvSpPr>
        <p:spPr>
          <a:xfrm>
            <a:off x="4635334" y="4759567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04" name="円柱 103">
            <a:extLst>
              <a:ext uri="{FF2B5EF4-FFF2-40B4-BE49-F238E27FC236}">
                <a16:creationId xmlns:a16="http://schemas.microsoft.com/office/drawing/2014/main" id="{D0ABF6D0-EB12-48A5-B9A9-DFC9B5E0D260}"/>
              </a:ext>
            </a:extLst>
          </p:cNvPr>
          <p:cNvSpPr/>
          <p:nvPr/>
        </p:nvSpPr>
        <p:spPr>
          <a:xfrm rot="16200000">
            <a:off x="1379411" y="1623594"/>
            <a:ext cx="1262192" cy="496286"/>
          </a:xfrm>
          <a:prstGeom prst="ca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 &amp; </a:t>
            </a:r>
          </a:p>
          <a:p>
            <a:pPr algn="ctr"/>
            <a:r>
              <a:rPr lang="en-US" altLang="ja-JP" sz="1050" dirty="0">
                <a:solidFill>
                  <a:schemeClr val="tx2"/>
                </a:solidFill>
              </a:rPr>
              <a:t>Byte Buffer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50" name="円柱 49">
            <a:extLst>
              <a:ext uri="{FF2B5EF4-FFF2-40B4-BE49-F238E27FC236}">
                <a16:creationId xmlns:a16="http://schemas.microsoft.com/office/drawing/2014/main" id="{8329DBC5-D665-4C45-9B88-D16ED401C6EF}"/>
              </a:ext>
            </a:extLst>
          </p:cNvPr>
          <p:cNvSpPr/>
          <p:nvPr/>
        </p:nvSpPr>
        <p:spPr>
          <a:xfrm rot="16200000">
            <a:off x="3193719" y="4077649"/>
            <a:ext cx="1262192" cy="496286"/>
          </a:xfrm>
          <a:prstGeom prst="ca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 &amp; </a:t>
            </a:r>
          </a:p>
          <a:p>
            <a:pPr algn="ctr"/>
            <a:r>
              <a:rPr lang="en-US" altLang="ja-JP" sz="1050" dirty="0">
                <a:solidFill>
                  <a:schemeClr val="tx2"/>
                </a:solidFill>
              </a:rPr>
              <a:t>Byte Buffer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C276E830-6CDA-4857-81A7-18216C73571A}"/>
              </a:ext>
            </a:extLst>
          </p:cNvPr>
          <p:cNvSpPr/>
          <p:nvPr/>
        </p:nvSpPr>
        <p:spPr>
          <a:xfrm>
            <a:off x="289171" y="179754"/>
            <a:ext cx="5181598" cy="54863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81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8804A1B-2B6F-47D8-90DC-AC5B24B4242F}"/>
              </a:ext>
            </a:extLst>
          </p:cNvPr>
          <p:cNvSpPr/>
          <p:nvPr/>
        </p:nvSpPr>
        <p:spPr>
          <a:xfrm>
            <a:off x="210528" y="171957"/>
            <a:ext cx="6799871" cy="4298443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54A0FC3-435D-42EA-93A3-AB66B95D55AB}"/>
              </a:ext>
            </a:extLst>
          </p:cNvPr>
          <p:cNvCxnSpPr>
            <a:cxnSpLocks/>
            <a:stCxn id="56" idx="2"/>
            <a:endCxn id="17" idx="0"/>
          </p:cNvCxnSpPr>
          <p:nvPr/>
        </p:nvCxnSpPr>
        <p:spPr>
          <a:xfrm>
            <a:off x="2450123" y="2026144"/>
            <a:ext cx="0" cy="141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9BF088D-D9CB-497D-8AC2-F8CE79C4018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552092" y="642805"/>
            <a:ext cx="0" cy="372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3072E5D-09D7-4692-8DB9-48C5F0083557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851878" y="982777"/>
            <a:ext cx="0" cy="245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07C1E62-9F4A-45B3-8F8A-41ECF050B533}"/>
              </a:ext>
            </a:extLst>
          </p:cNvPr>
          <p:cNvSpPr/>
          <p:nvPr/>
        </p:nvSpPr>
        <p:spPr>
          <a:xfrm>
            <a:off x="3063630" y="291114"/>
            <a:ext cx="976924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  <a:r>
              <a:rPr kumimoji="1" lang="en-US" altLang="ja-JP" sz="1050" dirty="0"/>
              <a:t>(1)</a:t>
            </a:r>
            <a:endParaRPr kumimoji="1" lang="ja-JP" altLang="en-US" sz="105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0179378-034C-4B61-B2E6-C70F540833AD}"/>
              </a:ext>
            </a:extLst>
          </p:cNvPr>
          <p:cNvSpPr/>
          <p:nvPr/>
        </p:nvSpPr>
        <p:spPr>
          <a:xfrm>
            <a:off x="3143738" y="1184033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FD5B02B-6608-4F74-AD16-2DC7F9494F56}"/>
              </a:ext>
            </a:extLst>
          </p:cNvPr>
          <p:cNvSpPr/>
          <p:nvPr/>
        </p:nvSpPr>
        <p:spPr>
          <a:xfrm>
            <a:off x="2016369" y="2207853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BF870B8-069E-4E14-B347-EEA7D6EBC7CD}"/>
              </a:ext>
            </a:extLst>
          </p:cNvPr>
          <p:cNvSpPr/>
          <p:nvPr/>
        </p:nvSpPr>
        <p:spPr>
          <a:xfrm>
            <a:off x="418124" y="1184033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D58783B-288B-419A-9889-1C3E300B9F89}"/>
              </a:ext>
            </a:extLst>
          </p:cNvPr>
          <p:cNvSpPr/>
          <p:nvPr/>
        </p:nvSpPr>
        <p:spPr>
          <a:xfrm>
            <a:off x="300893" y="771761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7B86469-9BBC-4D12-8D3D-DD167619B92E}"/>
              </a:ext>
            </a:extLst>
          </p:cNvPr>
          <p:cNvSpPr/>
          <p:nvPr/>
        </p:nvSpPr>
        <p:spPr>
          <a:xfrm>
            <a:off x="418124" y="2207853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6DEF4F5-B886-4A0E-A61C-12E00376D2C9}"/>
              </a:ext>
            </a:extLst>
          </p:cNvPr>
          <p:cNvSpPr/>
          <p:nvPr/>
        </p:nvSpPr>
        <p:spPr>
          <a:xfrm>
            <a:off x="2016369" y="2559544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E0D5C03-27EC-4ECD-8A90-AC8DF9956EF2}"/>
              </a:ext>
            </a:extLst>
          </p:cNvPr>
          <p:cNvSpPr/>
          <p:nvPr/>
        </p:nvSpPr>
        <p:spPr>
          <a:xfrm>
            <a:off x="418124" y="2559544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F80A8AF-9EB6-431E-B845-49B943BA1C4E}"/>
              </a:ext>
            </a:extLst>
          </p:cNvPr>
          <p:cNvSpPr/>
          <p:nvPr/>
        </p:nvSpPr>
        <p:spPr>
          <a:xfrm>
            <a:off x="2016369" y="2919053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14575E5-01AF-4256-998A-0EB27A329B52}"/>
              </a:ext>
            </a:extLst>
          </p:cNvPr>
          <p:cNvSpPr/>
          <p:nvPr/>
        </p:nvSpPr>
        <p:spPr>
          <a:xfrm>
            <a:off x="418124" y="2919053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C970BFB-83D7-4178-90B3-BE732C203531}"/>
              </a:ext>
            </a:extLst>
          </p:cNvPr>
          <p:cNvSpPr/>
          <p:nvPr/>
        </p:nvSpPr>
        <p:spPr>
          <a:xfrm>
            <a:off x="418124" y="3442682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F156F51-580A-44C6-A778-EBD36567AEE4}"/>
              </a:ext>
            </a:extLst>
          </p:cNvPr>
          <p:cNvSpPr/>
          <p:nvPr/>
        </p:nvSpPr>
        <p:spPr>
          <a:xfrm>
            <a:off x="2016369" y="3442682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257D823-8A4B-4403-9AF5-B4DCDCE9E384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6388100" y="1551378"/>
            <a:ext cx="0" cy="239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0040AED-9783-4F08-8311-19A1E017EBB0}"/>
              </a:ext>
            </a:extLst>
          </p:cNvPr>
          <p:cNvSpPr/>
          <p:nvPr/>
        </p:nvSpPr>
        <p:spPr>
          <a:xfrm>
            <a:off x="5954346" y="1776071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66932F8-1C33-4D77-A7A7-3B9F4BDC0ECE}"/>
              </a:ext>
            </a:extLst>
          </p:cNvPr>
          <p:cNvSpPr/>
          <p:nvPr/>
        </p:nvSpPr>
        <p:spPr>
          <a:xfrm>
            <a:off x="5837115" y="1340362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5791F24-01C0-426D-A5F3-E18AC78F58FE}"/>
              </a:ext>
            </a:extLst>
          </p:cNvPr>
          <p:cNvSpPr/>
          <p:nvPr/>
        </p:nvSpPr>
        <p:spPr>
          <a:xfrm>
            <a:off x="5954346" y="2715873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723803D-77D0-4783-BC5E-453396DD6920}"/>
              </a:ext>
            </a:extLst>
          </p:cNvPr>
          <p:cNvSpPr/>
          <p:nvPr/>
        </p:nvSpPr>
        <p:spPr>
          <a:xfrm>
            <a:off x="5954346" y="3067564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2E89F60-7B8B-4BE7-A4D4-5D45E561E07D}"/>
              </a:ext>
            </a:extLst>
          </p:cNvPr>
          <p:cNvSpPr/>
          <p:nvPr/>
        </p:nvSpPr>
        <p:spPr>
          <a:xfrm>
            <a:off x="5954346" y="3427073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1BF94B4-0224-4EA6-932E-B234582266A0}"/>
              </a:ext>
            </a:extLst>
          </p:cNvPr>
          <p:cNvSpPr/>
          <p:nvPr/>
        </p:nvSpPr>
        <p:spPr>
          <a:xfrm>
            <a:off x="5954346" y="3950702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1E0A0AF-B281-4010-B0FB-27641142E66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1285632" y="1293449"/>
            <a:ext cx="1858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FD6E044-59F7-4C27-B2BE-14AB03365C6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1285632" y="2309452"/>
            <a:ext cx="730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5897BDF-9953-4CB2-8B2F-FAE04B41AA17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1285632" y="3020652"/>
            <a:ext cx="730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AA4C04B-B48C-4B51-8544-8287503B7C7D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1285632" y="2661143"/>
            <a:ext cx="730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1DF8AF9-A3E4-4272-B041-ACE04758A1F5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1285632" y="3552098"/>
            <a:ext cx="73073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5A96114-B639-4360-B3FE-C3B0658F76CF}"/>
              </a:ext>
            </a:extLst>
          </p:cNvPr>
          <p:cNvCxnSpPr>
            <a:cxnSpLocks/>
            <a:stCxn id="19" idx="1"/>
            <a:endCxn id="7" idx="3"/>
          </p:cNvCxnSpPr>
          <p:nvPr/>
        </p:nvCxnSpPr>
        <p:spPr>
          <a:xfrm flipH="1" flipV="1">
            <a:off x="4011246" y="1293449"/>
            <a:ext cx="1943100" cy="59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942FEA0-0790-4587-8636-79B3303FD0BE}"/>
              </a:ext>
            </a:extLst>
          </p:cNvPr>
          <p:cNvCxnSpPr>
            <a:cxnSpLocks/>
            <a:stCxn id="23" idx="1"/>
            <a:endCxn id="102" idx="3"/>
          </p:cNvCxnSpPr>
          <p:nvPr/>
        </p:nvCxnSpPr>
        <p:spPr>
          <a:xfrm flipH="1" flipV="1">
            <a:off x="5023746" y="3524758"/>
            <a:ext cx="930600" cy="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9AFD29D-CF05-4DF8-A4AD-1446E1EEEE26}"/>
              </a:ext>
            </a:extLst>
          </p:cNvPr>
          <p:cNvCxnSpPr>
            <a:cxnSpLocks/>
            <a:stCxn id="21" idx="1"/>
            <a:endCxn id="100" idx="3"/>
          </p:cNvCxnSpPr>
          <p:nvPr/>
        </p:nvCxnSpPr>
        <p:spPr>
          <a:xfrm flipH="1" flipV="1">
            <a:off x="5023746" y="2813558"/>
            <a:ext cx="930600" cy="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69E4A49-F22C-4D75-9EC6-694A77C9ACFD}"/>
              </a:ext>
            </a:extLst>
          </p:cNvPr>
          <p:cNvCxnSpPr>
            <a:cxnSpLocks/>
            <a:stCxn id="101" idx="3"/>
            <a:endCxn id="22" idx="1"/>
          </p:cNvCxnSpPr>
          <p:nvPr/>
        </p:nvCxnSpPr>
        <p:spPr>
          <a:xfrm>
            <a:off x="5023746" y="3165249"/>
            <a:ext cx="930600" cy="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C171F9A-7F43-4142-B5E8-264ADA78C8F3}"/>
              </a:ext>
            </a:extLst>
          </p:cNvPr>
          <p:cNvCxnSpPr>
            <a:cxnSpLocks/>
            <a:stCxn id="24" idx="1"/>
            <a:endCxn id="103" idx="3"/>
          </p:cNvCxnSpPr>
          <p:nvPr/>
        </p:nvCxnSpPr>
        <p:spPr>
          <a:xfrm flipH="1" flipV="1">
            <a:off x="5023746" y="4056204"/>
            <a:ext cx="930600" cy="391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554E4BE-3994-4EF6-B955-C40563148DE9}"/>
              </a:ext>
            </a:extLst>
          </p:cNvPr>
          <p:cNvSpPr txBox="1"/>
          <p:nvPr/>
        </p:nvSpPr>
        <p:spPr>
          <a:xfrm>
            <a:off x="781541" y="3173056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C44FC20-0122-421A-8C51-EDD2AAAB432F}"/>
              </a:ext>
            </a:extLst>
          </p:cNvPr>
          <p:cNvSpPr txBox="1"/>
          <p:nvPr/>
        </p:nvSpPr>
        <p:spPr>
          <a:xfrm>
            <a:off x="2380596" y="3157420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D712C7-1AFD-4EB0-9C90-39877C564C26}"/>
              </a:ext>
            </a:extLst>
          </p:cNvPr>
          <p:cNvSpPr txBox="1"/>
          <p:nvPr/>
        </p:nvSpPr>
        <p:spPr>
          <a:xfrm>
            <a:off x="6318571" y="3665445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28C3709D-DB8A-4AB5-BA6C-AF1C580CCD60}"/>
              </a:ext>
            </a:extLst>
          </p:cNvPr>
          <p:cNvSpPr/>
          <p:nvPr/>
        </p:nvSpPr>
        <p:spPr>
          <a:xfrm>
            <a:off x="1958731" y="1674453"/>
            <a:ext cx="982784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  <a:r>
              <a:rPr kumimoji="1" lang="en-US" altLang="ja-JP" sz="1050" dirty="0"/>
              <a:t>(2)</a:t>
            </a:r>
            <a:endParaRPr kumimoji="1" lang="ja-JP" altLang="en-US" sz="1050" dirty="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9006025A-5E44-426C-9147-42494581C8C3}"/>
              </a:ext>
            </a:extLst>
          </p:cNvPr>
          <p:cNvCxnSpPr>
            <a:cxnSpLocks/>
          </p:cNvCxnSpPr>
          <p:nvPr/>
        </p:nvCxnSpPr>
        <p:spPr>
          <a:xfrm flipH="1">
            <a:off x="2899997" y="1421429"/>
            <a:ext cx="449872" cy="2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矢印: 上カーブ 78">
            <a:extLst>
              <a:ext uri="{FF2B5EF4-FFF2-40B4-BE49-F238E27FC236}">
                <a16:creationId xmlns:a16="http://schemas.microsoft.com/office/drawing/2014/main" id="{4D4C7FEB-A658-47FE-ABB6-A94C1FDE72E1}"/>
              </a:ext>
            </a:extLst>
          </p:cNvPr>
          <p:cNvSpPr/>
          <p:nvPr/>
        </p:nvSpPr>
        <p:spPr>
          <a:xfrm>
            <a:off x="3180863" y="1563078"/>
            <a:ext cx="758092" cy="382954"/>
          </a:xfrm>
          <a:prstGeom prst="curved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2205171-C5F3-42DE-AC74-4EEC9DCA7208}"/>
              </a:ext>
            </a:extLst>
          </p:cNvPr>
          <p:cNvCxnSpPr>
            <a:cxnSpLocks/>
            <a:stCxn id="105" idx="2"/>
            <a:endCxn id="103" idx="0"/>
          </p:cNvCxnSpPr>
          <p:nvPr/>
        </p:nvCxnSpPr>
        <p:spPr>
          <a:xfrm>
            <a:off x="4589992" y="2530250"/>
            <a:ext cx="0" cy="141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48131408-EC96-4F0A-AE24-FA6127B41F96}"/>
              </a:ext>
            </a:extLst>
          </p:cNvPr>
          <p:cNvSpPr/>
          <p:nvPr/>
        </p:nvSpPr>
        <p:spPr>
          <a:xfrm>
            <a:off x="4156238" y="2711959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08AF87E7-26A0-4136-BC6D-44BD1A0903BF}"/>
              </a:ext>
            </a:extLst>
          </p:cNvPr>
          <p:cNvSpPr/>
          <p:nvPr/>
        </p:nvSpPr>
        <p:spPr>
          <a:xfrm>
            <a:off x="4156238" y="3063650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4021CA04-364C-480B-821B-44EAA5AD4A46}"/>
              </a:ext>
            </a:extLst>
          </p:cNvPr>
          <p:cNvSpPr/>
          <p:nvPr/>
        </p:nvSpPr>
        <p:spPr>
          <a:xfrm>
            <a:off x="4156238" y="3423159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id="{9020E855-D29B-4971-9E29-48192F75E6CC}"/>
              </a:ext>
            </a:extLst>
          </p:cNvPr>
          <p:cNvSpPr/>
          <p:nvPr/>
        </p:nvSpPr>
        <p:spPr>
          <a:xfrm>
            <a:off x="4156238" y="3946788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DEB118C7-DF54-4B8D-8D61-D3808D160C3F}"/>
              </a:ext>
            </a:extLst>
          </p:cNvPr>
          <p:cNvSpPr txBox="1"/>
          <p:nvPr/>
        </p:nvSpPr>
        <p:spPr>
          <a:xfrm>
            <a:off x="4520465" y="3661526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7AE0AEB5-6C0C-49F7-A904-36DF2624653A}"/>
              </a:ext>
            </a:extLst>
          </p:cNvPr>
          <p:cNvSpPr/>
          <p:nvPr/>
        </p:nvSpPr>
        <p:spPr>
          <a:xfrm>
            <a:off x="4098600" y="2178559"/>
            <a:ext cx="982784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  <a:r>
              <a:rPr kumimoji="1" lang="en-US" altLang="ja-JP" sz="1050" dirty="0"/>
              <a:t>(3)</a:t>
            </a:r>
            <a:endParaRPr kumimoji="1" lang="ja-JP" altLang="en-US" sz="1050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5A5E219C-0E55-4130-AF3C-02758E0741FF}"/>
              </a:ext>
            </a:extLst>
          </p:cNvPr>
          <p:cNvCxnSpPr>
            <a:cxnSpLocks/>
          </p:cNvCxnSpPr>
          <p:nvPr/>
        </p:nvCxnSpPr>
        <p:spPr>
          <a:xfrm>
            <a:off x="3935861" y="1434210"/>
            <a:ext cx="460293" cy="74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柱 49">
            <a:extLst>
              <a:ext uri="{FF2B5EF4-FFF2-40B4-BE49-F238E27FC236}">
                <a16:creationId xmlns:a16="http://schemas.microsoft.com/office/drawing/2014/main" id="{DBCB52C7-BD14-4C1F-9852-027E4E2659CD}"/>
              </a:ext>
            </a:extLst>
          </p:cNvPr>
          <p:cNvSpPr/>
          <p:nvPr/>
        </p:nvSpPr>
        <p:spPr>
          <a:xfrm rot="16200000">
            <a:off x="1027727" y="2508652"/>
            <a:ext cx="1262192" cy="496286"/>
          </a:xfrm>
          <a:prstGeom prst="ca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 &amp; </a:t>
            </a:r>
          </a:p>
          <a:p>
            <a:pPr algn="ctr"/>
            <a:r>
              <a:rPr lang="en-US" altLang="ja-JP" sz="1050" dirty="0">
                <a:solidFill>
                  <a:schemeClr val="tx2"/>
                </a:solidFill>
              </a:rPr>
              <a:t>Byte Buffer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51" name="円柱 50">
            <a:extLst>
              <a:ext uri="{FF2B5EF4-FFF2-40B4-BE49-F238E27FC236}">
                <a16:creationId xmlns:a16="http://schemas.microsoft.com/office/drawing/2014/main" id="{19FF0D1B-D8CF-4C3E-96C4-870C35A5B06E}"/>
              </a:ext>
            </a:extLst>
          </p:cNvPr>
          <p:cNvSpPr/>
          <p:nvPr/>
        </p:nvSpPr>
        <p:spPr>
          <a:xfrm rot="16200000">
            <a:off x="4899672" y="2962042"/>
            <a:ext cx="1262192" cy="496286"/>
          </a:xfrm>
          <a:prstGeom prst="ca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 &amp; </a:t>
            </a:r>
          </a:p>
          <a:p>
            <a:pPr algn="ctr"/>
            <a:r>
              <a:rPr lang="en-US" altLang="ja-JP" sz="1050" dirty="0">
                <a:solidFill>
                  <a:schemeClr val="tx2"/>
                </a:solidFill>
              </a:rPr>
              <a:t>Byte Buffer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22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4EF3DC64-20DD-4A00-9833-B058C6A045A4}"/>
              </a:ext>
            </a:extLst>
          </p:cNvPr>
          <p:cNvSpPr/>
          <p:nvPr/>
        </p:nvSpPr>
        <p:spPr>
          <a:xfrm>
            <a:off x="2328985" y="5052482"/>
            <a:ext cx="1141046" cy="488617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3880485-F08F-4474-96C2-93B15AE60099}"/>
              </a:ext>
            </a:extLst>
          </p:cNvPr>
          <p:cNvSpPr/>
          <p:nvPr/>
        </p:nvSpPr>
        <p:spPr>
          <a:xfrm>
            <a:off x="2328985" y="3301917"/>
            <a:ext cx="1141046" cy="914235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EDB50F3F-708A-4083-BF8F-A90061AF1A11}"/>
              </a:ext>
            </a:extLst>
          </p:cNvPr>
          <p:cNvSpPr/>
          <p:nvPr/>
        </p:nvSpPr>
        <p:spPr>
          <a:xfrm>
            <a:off x="2328985" y="2254810"/>
            <a:ext cx="1141046" cy="914235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5E8FFB1E-1FDE-42ED-A690-15FB2C455437}"/>
              </a:ext>
            </a:extLst>
          </p:cNvPr>
          <p:cNvSpPr/>
          <p:nvPr/>
        </p:nvSpPr>
        <p:spPr>
          <a:xfrm>
            <a:off x="2328985" y="1379412"/>
            <a:ext cx="1141046" cy="718935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95E7DFB3-F438-40A5-A648-53C17956F9DF}"/>
              </a:ext>
            </a:extLst>
          </p:cNvPr>
          <p:cNvSpPr/>
          <p:nvPr/>
        </p:nvSpPr>
        <p:spPr>
          <a:xfrm>
            <a:off x="2328985" y="824535"/>
            <a:ext cx="1141046" cy="433743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B7A3C515-C8B8-46EA-9F22-BDCA63F9FB31}"/>
              </a:ext>
            </a:extLst>
          </p:cNvPr>
          <p:cNvCxnSpPr>
            <a:cxnSpLocks/>
            <a:stCxn id="106" idx="2"/>
            <a:endCxn id="110" idx="0"/>
          </p:cNvCxnSpPr>
          <p:nvPr/>
        </p:nvCxnSpPr>
        <p:spPr>
          <a:xfrm>
            <a:off x="6272661" y="2723659"/>
            <a:ext cx="0" cy="352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EF6045A-C45A-40D6-9E9E-A86A71B614EC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2879968" y="609593"/>
            <a:ext cx="0" cy="595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4D45F89-61C5-4AD7-B988-C8CB732C85E6}"/>
              </a:ext>
            </a:extLst>
          </p:cNvPr>
          <p:cNvCxnSpPr>
            <a:cxnSpLocks/>
            <a:stCxn id="56" idx="2"/>
            <a:endCxn id="62" idx="0"/>
          </p:cNvCxnSpPr>
          <p:nvPr/>
        </p:nvCxnSpPr>
        <p:spPr>
          <a:xfrm>
            <a:off x="1070700" y="803014"/>
            <a:ext cx="0" cy="3725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65AE887-5752-4913-829E-7234530797AD}"/>
              </a:ext>
            </a:extLst>
          </p:cNvPr>
          <p:cNvSpPr/>
          <p:nvPr/>
        </p:nvSpPr>
        <p:spPr>
          <a:xfrm>
            <a:off x="2446214" y="257902"/>
            <a:ext cx="867508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C1632F11-DE6F-479C-A1C9-3C2802796F18}"/>
              </a:ext>
            </a:extLst>
          </p:cNvPr>
          <p:cNvSpPr/>
          <p:nvPr/>
        </p:nvSpPr>
        <p:spPr>
          <a:xfrm>
            <a:off x="2446214" y="1004270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3183808B-73B3-40BE-ABEB-30FBD499A815}"/>
              </a:ext>
            </a:extLst>
          </p:cNvPr>
          <p:cNvSpPr/>
          <p:nvPr/>
        </p:nvSpPr>
        <p:spPr>
          <a:xfrm>
            <a:off x="2446214" y="1566990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9BEB701A-961B-4FE4-A8D6-F9127B6B1BF5}"/>
              </a:ext>
            </a:extLst>
          </p:cNvPr>
          <p:cNvSpPr/>
          <p:nvPr/>
        </p:nvSpPr>
        <p:spPr>
          <a:xfrm>
            <a:off x="636946" y="1004270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816BE863-B0F8-4A16-8386-9F8F0DFCB60C}"/>
              </a:ext>
            </a:extLst>
          </p:cNvPr>
          <p:cNvSpPr/>
          <p:nvPr/>
        </p:nvSpPr>
        <p:spPr>
          <a:xfrm>
            <a:off x="519715" y="591998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8303F506-FD23-42F3-BE60-271DC3F4FBD2}"/>
              </a:ext>
            </a:extLst>
          </p:cNvPr>
          <p:cNvSpPr/>
          <p:nvPr/>
        </p:nvSpPr>
        <p:spPr>
          <a:xfrm>
            <a:off x="636946" y="1566990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947A94C0-89C7-455A-B661-17FB6089719B}"/>
              </a:ext>
            </a:extLst>
          </p:cNvPr>
          <p:cNvSpPr/>
          <p:nvPr/>
        </p:nvSpPr>
        <p:spPr>
          <a:xfrm>
            <a:off x="2446214" y="2411044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71826C5F-A328-46DA-A675-342D9E3930FC}"/>
              </a:ext>
            </a:extLst>
          </p:cNvPr>
          <p:cNvSpPr/>
          <p:nvPr/>
        </p:nvSpPr>
        <p:spPr>
          <a:xfrm>
            <a:off x="636946" y="2411044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7DCAFBC6-15F5-4870-A31A-4514816CADE2}"/>
              </a:ext>
            </a:extLst>
          </p:cNvPr>
          <p:cNvSpPr/>
          <p:nvPr/>
        </p:nvSpPr>
        <p:spPr>
          <a:xfrm>
            <a:off x="2446214" y="3466116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80ED8253-0BEF-4518-AD3D-E9B0C735105D}"/>
              </a:ext>
            </a:extLst>
          </p:cNvPr>
          <p:cNvSpPr/>
          <p:nvPr/>
        </p:nvSpPr>
        <p:spPr>
          <a:xfrm>
            <a:off x="636946" y="3466116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154D76E4-57B4-4B69-8E1D-270B9663A5C9}"/>
              </a:ext>
            </a:extLst>
          </p:cNvPr>
          <p:cNvSpPr/>
          <p:nvPr/>
        </p:nvSpPr>
        <p:spPr>
          <a:xfrm>
            <a:off x="636946" y="4529010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C79E4B56-6B34-40F0-8E65-1CAD85D29281}"/>
              </a:ext>
            </a:extLst>
          </p:cNvPr>
          <p:cNvSpPr/>
          <p:nvPr/>
        </p:nvSpPr>
        <p:spPr>
          <a:xfrm>
            <a:off x="2446214" y="4529010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15A57CD-BD4A-48F8-9B0B-A8768B18EB5A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>
            <a:off x="4673601" y="1647081"/>
            <a:ext cx="0" cy="41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9B52EBBC-4639-4588-A88B-82CB26AB3ABA}"/>
              </a:ext>
            </a:extLst>
          </p:cNvPr>
          <p:cNvSpPr/>
          <p:nvPr/>
        </p:nvSpPr>
        <p:spPr>
          <a:xfrm>
            <a:off x="4239847" y="1848337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59C80BD6-CA9A-41CE-B36E-C8943E69C349}"/>
              </a:ext>
            </a:extLst>
          </p:cNvPr>
          <p:cNvSpPr/>
          <p:nvPr/>
        </p:nvSpPr>
        <p:spPr>
          <a:xfrm>
            <a:off x="4122616" y="1436065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77F6E5E2-F114-44BA-9578-F2D3CB6C2B94}"/>
              </a:ext>
            </a:extLst>
          </p:cNvPr>
          <p:cNvSpPr/>
          <p:nvPr/>
        </p:nvSpPr>
        <p:spPr>
          <a:xfrm>
            <a:off x="4239847" y="2676764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D993B6CC-05F4-4C8F-9057-9B49A7E8C52E}"/>
              </a:ext>
            </a:extLst>
          </p:cNvPr>
          <p:cNvSpPr/>
          <p:nvPr/>
        </p:nvSpPr>
        <p:spPr>
          <a:xfrm>
            <a:off x="4239847" y="3724026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70980BDE-1466-4F1A-A248-52C223B127E5}"/>
              </a:ext>
            </a:extLst>
          </p:cNvPr>
          <p:cNvSpPr/>
          <p:nvPr/>
        </p:nvSpPr>
        <p:spPr>
          <a:xfrm>
            <a:off x="5838907" y="3981936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F43E4798-A71B-4EB5-B491-86CA0046FB84}"/>
              </a:ext>
            </a:extLst>
          </p:cNvPr>
          <p:cNvSpPr/>
          <p:nvPr/>
        </p:nvSpPr>
        <p:spPr>
          <a:xfrm>
            <a:off x="4239847" y="5795101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35C95301-6CFE-4A01-90C2-FD0E7DE58417}"/>
              </a:ext>
            </a:extLst>
          </p:cNvPr>
          <p:cNvSpPr/>
          <p:nvPr/>
        </p:nvSpPr>
        <p:spPr>
          <a:xfrm>
            <a:off x="2446214" y="1848337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3B8D6D70-E5DA-42C7-8460-A3D4D3CFA240}"/>
              </a:ext>
            </a:extLst>
          </p:cNvPr>
          <p:cNvSpPr/>
          <p:nvPr/>
        </p:nvSpPr>
        <p:spPr>
          <a:xfrm>
            <a:off x="2446214" y="2676764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6834EC56-D333-421E-B0E5-7D9026FCB614}"/>
              </a:ext>
            </a:extLst>
          </p:cNvPr>
          <p:cNvSpPr/>
          <p:nvPr/>
        </p:nvSpPr>
        <p:spPr>
          <a:xfrm>
            <a:off x="2446214" y="3724026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0F54DD0-5014-4E96-9EEF-A3848226AFBB}"/>
              </a:ext>
            </a:extLst>
          </p:cNvPr>
          <p:cNvSpPr/>
          <p:nvPr/>
        </p:nvSpPr>
        <p:spPr>
          <a:xfrm>
            <a:off x="2446214" y="3981936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1EB879A6-8814-4BF8-94A6-BF54658C8842}"/>
              </a:ext>
            </a:extLst>
          </p:cNvPr>
          <p:cNvSpPr/>
          <p:nvPr/>
        </p:nvSpPr>
        <p:spPr>
          <a:xfrm>
            <a:off x="2446214" y="5795101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78FD3DE8-6D1B-4B07-B72B-83C4ABD98E62}"/>
              </a:ext>
            </a:extLst>
          </p:cNvPr>
          <p:cNvCxnSpPr>
            <a:stCxn id="55" idx="3"/>
            <a:endCxn id="53" idx="1"/>
          </p:cNvCxnSpPr>
          <p:nvPr/>
        </p:nvCxnSpPr>
        <p:spPr>
          <a:xfrm>
            <a:off x="1504454" y="1113686"/>
            <a:ext cx="941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B8CFC69-3437-4B4D-87E0-179A6FDFD7B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1504454" y="1668589"/>
            <a:ext cx="941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6245926-C407-4F12-B466-B44FAC0977D5}"/>
              </a:ext>
            </a:extLst>
          </p:cNvPr>
          <p:cNvCxnSpPr>
            <a:cxnSpLocks/>
            <a:stCxn id="61" idx="3"/>
            <a:endCxn id="60" idx="1"/>
          </p:cNvCxnSpPr>
          <p:nvPr/>
        </p:nvCxnSpPr>
        <p:spPr>
          <a:xfrm>
            <a:off x="1504454" y="3567715"/>
            <a:ext cx="941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D1ED9E29-D476-4A49-A293-5684428B8F89}"/>
              </a:ext>
            </a:extLst>
          </p:cNvPr>
          <p:cNvCxnSpPr>
            <a:cxnSpLocks/>
            <a:stCxn id="58" idx="1"/>
            <a:endCxn id="59" idx="3"/>
          </p:cNvCxnSpPr>
          <p:nvPr/>
        </p:nvCxnSpPr>
        <p:spPr>
          <a:xfrm flipH="1">
            <a:off x="1504454" y="2512643"/>
            <a:ext cx="941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DF2AADCE-547C-48F2-B29D-330516267CC7}"/>
              </a:ext>
            </a:extLst>
          </p:cNvPr>
          <p:cNvCxnSpPr>
            <a:cxnSpLocks/>
            <a:stCxn id="63" idx="1"/>
            <a:endCxn id="62" idx="3"/>
          </p:cNvCxnSpPr>
          <p:nvPr/>
        </p:nvCxnSpPr>
        <p:spPr>
          <a:xfrm flipH="1">
            <a:off x="1504454" y="4638426"/>
            <a:ext cx="94176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0D80D75D-AC19-4E51-B6EB-BA37F7CDED8D}"/>
              </a:ext>
            </a:extLst>
          </p:cNvPr>
          <p:cNvCxnSpPr>
            <a:cxnSpLocks/>
            <a:stCxn id="65" idx="1"/>
            <a:endCxn id="71" idx="3"/>
          </p:cNvCxnSpPr>
          <p:nvPr/>
        </p:nvCxnSpPr>
        <p:spPr>
          <a:xfrm flipH="1">
            <a:off x="3313722" y="1957753"/>
            <a:ext cx="92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073F7F64-0B3E-4444-9925-28208A898D16}"/>
              </a:ext>
            </a:extLst>
          </p:cNvPr>
          <p:cNvCxnSpPr>
            <a:cxnSpLocks/>
            <a:stCxn id="69" idx="1"/>
            <a:endCxn id="74" idx="3"/>
          </p:cNvCxnSpPr>
          <p:nvPr/>
        </p:nvCxnSpPr>
        <p:spPr>
          <a:xfrm flipH="1">
            <a:off x="3313722" y="4083535"/>
            <a:ext cx="2525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63CFEE1C-6C1B-4E2B-8728-8BB1A97C0622}"/>
              </a:ext>
            </a:extLst>
          </p:cNvPr>
          <p:cNvCxnSpPr>
            <a:cxnSpLocks/>
            <a:stCxn id="67" idx="1"/>
            <a:endCxn id="72" idx="3"/>
          </p:cNvCxnSpPr>
          <p:nvPr/>
        </p:nvCxnSpPr>
        <p:spPr>
          <a:xfrm flipH="1">
            <a:off x="3313722" y="2778363"/>
            <a:ext cx="92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D8B624D8-5AB8-48AE-B0BA-051E608C94E1}"/>
              </a:ext>
            </a:extLst>
          </p:cNvPr>
          <p:cNvCxnSpPr>
            <a:cxnSpLocks/>
            <a:stCxn id="73" idx="3"/>
            <a:endCxn id="68" idx="1"/>
          </p:cNvCxnSpPr>
          <p:nvPr/>
        </p:nvCxnSpPr>
        <p:spPr>
          <a:xfrm>
            <a:off x="3313722" y="3825625"/>
            <a:ext cx="92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A888E63B-2205-41B5-AA93-CA35264A63D5}"/>
              </a:ext>
            </a:extLst>
          </p:cNvPr>
          <p:cNvCxnSpPr>
            <a:cxnSpLocks/>
            <a:stCxn id="70" idx="1"/>
            <a:endCxn id="75" idx="3"/>
          </p:cNvCxnSpPr>
          <p:nvPr/>
        </p:nvCxnSpPr>
        <p:spPr>
          <a:xfrm flipH="1">
            <a:off x="3313722" y="5904517"/>
            <a:ext cx="92612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1264D60E-E502-404C-B16E-8D22E31D3CAE}"/>
              </a:ext>
            </a:extLst>
          </p:cNvPr>
          <p:cNvSpPr txBox="1"/>
          <p:nvPr/>
        </p:nvSpPr>
        <p:spPr>
          <a:xfrm>
            <a:off x="1000363" y="4259384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41EA8FE-701D-4487-AA41-6182BE832DC6}"/>
              </a:ext>
            </a:extLst>
          </p:cNvPr>
          <p:cNvSpPr txBox="1"/>
          <p:nvPr/>
        </p:nvSpPr>
        <p:spPr>
          <a:xfrm>
            <a:off x="4604072" y="5509844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96" name="四角形: 角を丸くする 95">
            <a:extLst>
              <a:ext uri="{FF2B5EF4-FFF2-40B4-BE49-F238E27FC236}">
                <a16:creationId xmlns:a16="http://schemas.microsoft.com/office/drawing/2014/main" id="{1C990B7F-0A68-48D5-9519-41072300EA7F}"/>
              </a:ext>
            </a:extLst>
          </p:cNvPr>
          <p:cNvSpPr/>
          <p:nvPr/>
        </p:nvSpPr>
        <p:spPr>
          <a:xfrm>
            <a:off x="2446214" y="722923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97" name="四角形: 角を丸くする 96">
            <a:extLst>
              <a:ext uri="{FF2B5EF4-FFF2-40B4-BE49-F238E27FC236}">
                <a16:creationId xmlns:a16="http://schemas.microsoft.com/office/drawing/2014/main" id="{DB1A4DD4-FE91-4B8D-B3AC-6ED9D3C3F979}"/>
              </a:ext>
            </a:extLst>
          </p:cNvPr>
          <p:cNvSpPr/>
          <p:nvPr/>
        </p:nvSpPr>
        <p:spPr>
          <a:xfrm>
            <a:off x="2446214" y="1281724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C3ED6C6A-E4F7-491E-BF1B-6FF28CCEAB0B}"/>
              </a:ext>
            </a:extLst>
          </p:cNvPr>
          <p:cNvSpPr/>
          <p:nvPr/>
        </p:nvSpPr>
        <p:spPr>
          <a:xfrm>
            <a:off x="2446214" y="2133595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A2F6C5EA-1EB5-4AD9-A501-D50211D0092E}"/>
              </a:ext>
            </a:extLst>
          </p:cNvPr>
          <p:cNvSpPr/>
          <p:nvPr/>
        </p:nvSpPr>
        <p:spPr>
          <a:xfrm>
            <a:off x="5721676" y="2512643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6A783EE0-9E6D-44CB-9B34-91F3C37F4375}"/>
              </a:ext>
            </a:extLst>
          </p:cNvPr>
          <p:cNvSpPr/>
          <p:nvPr/>
        </p:nvSpPr>
        <p:spPr>
          <a:xfrm>
            <a:off x="5838907" y="5287016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10" name="四角形: 角を丸くする 109">
            <a:extLst>
              <a:ext uri="{FF2B5EF4-FFF2-40B4-BE49-F238E27FC236}">
                <a16:creationId xmlns:a16="http://schemas.microsoft.com/office/drawing/2014/main" id="{9BA7CEAD-065A-4904-9177-9996CA9F6D8A}"/>
              </a:ext>
            </a:extLst>
          </p:cNvPr>
          <p:cNvSpPr/>
          <p:nvPr/>
        </p:nvSpPr>
        <p:spPr>
          <a:xfrm>
            <a:off x="5838907" y="6248387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E362A56-2C1F-43C9-BABF-5DCC1F80C38E}"/>
              </a:ext>
            </a:extLst>
          </p:cNvPr>
          <p:cNvSpPr/>
          <p:nvPr/>
        </p:nvSpPr>
        <p:spPr>
          <a:xfrm>
            <a:off x="2446214" y="2919041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D801A632-A759-4AA9-B900-2B14FDA08D91}"/>
              </a:ext>
            </a:extLst>
          </p:cNvPr>
          <p:cNvCxnSpPr>
            <a:cxnSpLocks/>
            <a:stCxn id="114" idx="1"/>
            <a:endCxn id="112" idx="3"/>
          </p:cNvCxnSpPr>
          <p:nvPr/>
        </p:nvCxnSpPr>
        <p:spPr>
          <a:xfrm flipH="1">
            <a:off x="3313722" y="3028457"/>
            <a:ext cx="2525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4219D9EA-6797-49DE-847B-75327CE00527}"/>
              </a:ext>
            </a:extLst>
          </p:cNvPr>
          <p:cNvSpPr/>
          <p:nvPr/>
        </p:nvSpPr>
        <p:spPr>
          <a:xfrm>
            <a:off x="5838907" y="2919041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3D9B6493-EB1A-4E63-8F2A-846118B871CE}"/>
              </a:ext>
            </a:extLst>
          </p:cNvPr>
          <p:cNvSpPr/>
          <p:nvPr/>
        </p:nvSpPr>
        <p:spPr>
          <a:xfrm>
            <a:off x="2446214" y="3196483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119" name="四角形: 角を丸くする 118">
            <a:extLst>
              <a:ext uri="{FF2B5EF4-FFF2-40B4-BE49-F238E27FC236}">
                <a16:creationId xmlns:a16="http://schemas.microsoft.com/office/drawing/2014/main" id="{A1D584CF-A0CF-451A-A3CF-826C023763E1}"/>
              </a:ext>
            </a:extLst>
          </p:cNvPr>
          <p:cNvSpPr/>
          <p:nvPr/>
        </p:nvSpPr>
        <p:spPr>
          <a:xfrm>
            <a:off x="2446214" y="4970577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FD449E3-9FC3-4D3E-9230-15FE2E10B453}"/>
              </a:ext>
            </a:extLst>
          </p:cNvPr>
          <p:cNvSpPr txBox="1"/>
          <p:nvPr/>
        </p:nvSpPr>
        <p:spPr>
          <a:xfrm>
            <a:off x="2798718" y="5509844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C723207-D066-495B-A86B-2FDCC56D2619}"/>
              </a:ext>
            </a:extLst>
          </p:cNvPr>
          <p:cNvSpPr txBox="1"/>
          <p:nvPr/>
        </p:nvSpPr>
        <p:spPr>
          <a:xfrm>
            <a:off x="2798718" y="4732282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23" name="四角形: 角を丸くする 122">
            <a:extLst>
              <a:ext uri="{FF2B5EF4-FFF2-40B4-BE49-F238E27FC236}">
                <a16:creationId xmlns:a16="http://schemas.microsoft.com/office/drawing/2014/main" id="{9649DF0F-91BE-47FE-AF13-79743A175896}"/>
              </a:ext>
            </a:extLst>
          </p:cNvPr>
          <p:cNvSpPr/>
          <p:nvPr/>
        </p:nvSpPr>
        <p:spPr>
          <a:xfrm>
            <a:off x="2446214" y="5279208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948EC9E-21F5-4630-A6EB-FA1BEC8A80C5}"/>
              </a:ext>
            </a:extLst>
          </p:cNvPr>
          <p:cNvCxnSpPr>
            <a:cxnSpLocks/>
            <a:stCxn id="123" idx="3"/>
            <a:endCxn id="108" idx="1"/>
          </p:cNvCxnSpPr>
          <p:nvPr/>
        </p:nvCxnSpPr>
        <p:spPr>
          <a:xfrm>
            <a:off x="3313722" y="5380807"/>
            <a:ext cx="2525185" cy="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1F99D9C3-690B-4506-BD53-BF5F67AB8A63}"/>
              </a:ext>
            </a:extLst>
          </p:cNvPr>
          <p:cNvSpPr txBox="1"/>
          <p:nvPr/>
        </p:nvSpPr>
        <p:spPr>
          <a:xfrm>
            <a:off x="2798718" y="4239846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31" name="四角形: 角を丸くする 130">
            <a:extLst>
              <a:ext uri="{FF2B5EF4-FFF2-40B4-BE49-F238E27FC236}">
                <a16:creationId xmlns:a16="http://schemas.microsoft.com/office/drawing/2014/main" id="{2BB4E3E8-1FC1-4FB0-A8D2-89F92CA0D829}"/>
              </a:ext>
            </a:extLst>
          </p:cNvPr>
          <p:cNvSpPr/>
          <p:nvPr/>
        </p:nvSpPr>
        <p:spPr>
          <a:xfrm>
            <a:off x="2446214" y="6217128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53D92F73-B314-4D7A-B3F2-C5E2332174F8}"/>
              </a:ext>
            </a:extLst>
          </p:cNvPr>
          <p:cNvCxnSpPr>
            <a:cxnSpLocks/>
            <a:stCxn id="110" idx="1"/>
            <a:endCxn id="131" idx="3"/>
          </p:cNvCxnSpPr>
          <p:nvPr/>
        </p:nvCxnSpPr>
        <p:spPr>
          <a:xfrm flipH="1" flipV="1">
            <a:off x="3313722" y="6326544"/>
            <a:ext cx="2525185" cy="3125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3C504462-D033-4178-A877-934BAE44A347}"/>
              </a:ext>
            </a:extLst>
          </p:cNvPr>
          <p:cNvSpPr txBox="1"/>
          <p:nvPr/>
        </p:nvSpPr>
        <p:spPr>
          <a:xfrm>
            <a:off x="2798718" y="6019753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1BAAA4B3-6A48-4462-8866-A5DEB5AA90C9}"/>
              </a:ext>
            </a:extLst>
          </p:cNvPr>
          <p:cNvSpPr txBox="1"/>
          <p:nvPr/>
        </p:nvSpPr>
        <p:spPr>
          <a:xfrm>
            <a:off x="6203132" y="5994466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60" name="円柱 159">
            <a:extLst>
              <a:ext uri="{FF2B5EF4-FFF2-40B4-BE49-F238E27FC236}">
                <a16:creationId xmlns:a16="http://schemas.microsoft.com/office/drawing/2014/main" id="{BE1CC75E-8D48-4135-BB89-2F28E459F220}"/>
              </a:ext>
            </a:extLst>
          </p:cNvPr>
          <p:cNvSpPr/>
          <p:nvPr/>
        </p:nvSpPr>
        <p:spPr>
          <a:xfrm rot="16200000">
            <a:off x="846024" y="2428631"/>
            <a:ext cx="2157035" cy="418123"/>
          </a:xfrm>
          <a:prstGeom prst="ca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 &amp; </a:t>
            </a:r>
            <a:r>
              <a:rPr lang="en-US" altLang="ja-JP" sz="1050" dirty="0">
                <a:solidFill>
                  <a:schemeClr val="tx2"/>
                </a:solidFill>
              </a:rPr>
              <a:t>Byte Buffer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161" name="円柱 160">
            <a:extLst>
              <a:ext uri="{FF2B5EF4-FFF2-40B4-BE49-F238E27FC236}">
                <a16:creationId xmlns:a16="http://schemas.microsoft.com/office/drawing/2014/main" id="{25BE9493-AE91-421C-BCAE-336D7B86480B}"/>
              </a:ext>
            </a:extLst>
          </p:cNvPr>
          <p:cNvSpPr/>
          <p:nvPr/>
        </p:nvSpPr>
        <p:spPr>
          <a:xfrm rot="16200000">
            <a:off x="3014423" y="3233570"/>
            <a:ext cx="1766192" cy="418123"/>
          </a:xfrm>
          <a:prstGeom prst="ca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 &amp; </a:t>
            </a:r>
            <a:r>
              <a:rPr lang="en-US" altLang="ja-JP" sz="1050" dirty="0">
                <a:solidFill>
                  <a:schemeClr val="tx2"/>
                </a:solidFill>
              </a:rPr>
              <a:t>Byte Buffer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162" name="円柱 161">
            <a:extLst>
              <a:ext uri="{FF2B5EF4-FFF2-40B4-BE49-F238E27FC236}">
                <a16:creationId xmlns:a16="http://schemas.microsoft.com/office/drawing/2014/main" id="{67ADD7FE-3587-4A91-9169-BF1333296786}"/>
              </a:ext>
            </a:extLst>
          </p:cNvPr>
          <p:cNvSpPr/>
          <p:nvPr/>
        </p:nvSpPr>
        <p:spPr>
          <a:xfrm rot="16200000">
            <a:off x="4590038" y="4523220"/>
            <a:ext cx="1766192" cy="418123"/>
          </a:xfrm>
          <a:prstGeom prst="ca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 &amp; </a:t>
            </a:r>
            <a:r>
              <a:rPr lang="en-US" altLang="ja-JP" sz="1050" dirty="0">
                <a:solidFill>
                  <a:schemeClr val="tx2"/>
                </a:solidFill>
              </a:rPr>
              <a:t>Byte Buffer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1957C69A-A7DA-497B-B236-DFCB6C636CB4}"/>
              </a:ext>
            </a:extLst>
          </p:cNvPr>
          <p:cNvSpPr/>
          <p:nvPr/>
        </p:nvSpPr>
        <p:spPr>
          <a:xfrm>
            <a:off x="210528" y="171957"/>
            <a:ext cx="6713903" cy="6533643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95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894F609-F036-491E-A49A-F85D6503E2A7}"/>
              </a:ext>
            </a:extLst>
          </p:cNvPr>
          <p:cNvSpPr/>
          <p:nvPr/>
        </p:nvSpPr>
        <p:spPr>
          <a:xfrm>
            <a:off x="97448" y="152404"/>
            <a:ext cx="7186489" cy="6584458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4EF3DC64-20DD-4A00-9833-B058C6A045A4}"/>
              </a:ext>
            </a:extLst>
          </p:cNvPr>
          <p:cNvSpPr/>
          <p:nvPr/>
        </p:nvSpPr>
        <p:spPr>
          <a:xfrm>
            <a:off x="2328985" y="5052482"/>
            <a:ext cx="1141046" cy="488617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3880485-F08F-4474-96C2-93B15AE60099}"/>
              </a:ext>
            </a:extLst>
          </p:cNvPr>
          <p:cNvSpPr/>
          <p:nvPr/>
        </p:nvSpPr>
        <p:spPr>
          <a:xfrm>
            <a:off x="2328985" y="3301917"/>
            <a:ext cx="1141046" cy="914235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EDB50F3F-708A-4083-BF8F-A90061AF1A11}"/>
              </a:ext>
            </a:extLst>
          </p:cNvPr>
          <p:cNvSpPr/>
          <p:nvPr/>
        </p:nvSpPr>
        <p:spPr>
          <a:xfrm>
            <a:off x="2328985" y="2254810"/>
            <a:ext cx="1141046" cy="914235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5E8FFB1E-1FDE-42ED-A690-15FB2C455437}"/>
              </a:ext>
            </a:extLst>
          </p:cNvPr>
          <p:cNvSpPr/>
          <p:nvPr/>
        </p:nvSpPr>
        <p:spPr>
          <a:xfrm>
            <a:off x="2328985" y="1379412"/>
            <a:ext cx="1141046" cy="718935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95E7DFB3-F438-40A5-A648-53C17956F9DF}"/>
              </a:ext>
            </a:extLst>
          </p:cNvPr>
          <p:cNvSpPr/>
          <p:nvPr/>
        </p:nvSpPr>
        <p:spPr>
          <a:xfrm>
            <a:off x="2328985" y="824535"/>
            <a:ext cx="1141046" cy="433743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B7A3C515-C8B8-46EA-9F22-BDCA63F9FB31}"/>
              </a:ext>
            </a:extLst>
          </p:cNvPr>
          <p:cNvCxnSpPr>
            <a:cxnSpLocks/>
            <a:stCxn id="106" idx="2"/>
            <a:endCxn id="110" idx="0"/>
          </p:cNvCxnSpPr>
          <p:nvPr/>
        </p:nvCxnSpPr>
        <p:spPr>
          <a:xfrm>
            <a:off x="6624352" y="2723659"/>
            <a:ext cx="0" cy="352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EF6045A-C45A-40D6-9E9E-A86A71B614EC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2879968" y="609593"/>
            <a:ext cx="0" cy="595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4D45F89-61C5-4AD7-B988-C8CB732C85E6}"/>
              </a:ext>
            </a:extLst>
          </p:cNvPr>
          <p:cNvCxnSpPr>
            <a:cxnSpLocks/>
            <a:stCxn id="56" idx="2"/>
            <a:endCxn id="62" idx="0"/>
          </p:cNvCxnSpPr>
          <p:nvPr/>
        </p:nvCxnSpPr>
        <p:spPr>
          <a:xfrm>
            <a:off x="703387" y="803014"/>
            <a:ext cx="0" cy="3725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65AE887-5752-4913-829E-7234530797AD}"/>
              </a:ext>
            </a:extLst>
          </p:cNvPr>
          <p:cNvSpPr/>
          <p:nvPr/>
        </p:nvSpPr>
        <p:spPr>
          <a:xfrm>
            <a:off x="2446214" y="257902"/>
            <a:ext cx="867508" cy="3516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サーバ側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スレッド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C1632F11-DE6F-479C-A1C9-3C2802796F18}"/>
              </a:ext>
            </a:extLst>
          </p:cNvPr>
          <p:cNvSpPr/>
          <p:nvPr/>
        </p:nvSpPr>
        <p:spPr>
          <a:xfrm>
            <a:off x="2446214" y="1004270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3183808B-73B3-40BE-ABEB-30FBD499A815}"/>
              </a:ext>
            </a:extLst>
          </p:cNvPr>
          <p:cNvSpPr/>
          <p:nvPr/>
        </p:nvSpPr>
        <p:spPr>
          <a:xfrm>
            <a:off x="2446214" y="1566990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9BEB701A-961B-4FE4-A8D6-F9127B6B1BF5}"/>
              </a:ext>
            </a:extLst>
          </p:cNvPr>
          <p:cNvSpPr/>
          <p:nvPr/>
        </p:nvSpPr>
        <p:spPr>
          <a:xfrm>
            <a:off x="269633" y="1004270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816BE863-B0F8-4A16-8386-9F8F0DFCB60C}"/>
              </a:ext>
            </a:extLst>
          </p:cNvPr>
          <p:cNvSpPr/>
          <p:nvPr/>
        </p:nvSpPr>
        <p:spPr>
          <a:xfrm>
            <a:off x="152402" y="591998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8303F506-FD23-42F3-BE60-271DC3F4FBD2}"/>
              </a:ext>
            </a:extLst>
          </p:cNvPr>
          <p:cNvSpPr/>
          <p:nvPr/>
        </p:nvSpPr>
        <p:spPr>
          <a:xfrm>
            <a:off x="269633" y="1566990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947A94C0-89C7-455A-B661-17FB6089719B}"/>
              </a:ext>
            </a:extLst>
          </p:cNvPr>
          <p:cNvSpPr/>
          <p:nvPr/>
        </p:nvSpPr>
        <p:spPr>
          <a:xfrm>
            <a:off x="2446214" y="2411044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71826C5F-A328-46DA-A675-342D9E3930FC}"/>
              </a:ext>
            </a:extLst>
          </p:cNvPr>
          <p:cNvSpPr/>
          <p:nvPr/>
        </p:nvSpPr>
        <p:spPr>
          <a:xfrm>
            <a:off x="269633" y="2411044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7DCAFBC6-15F5-4870-A31A-4514816CADE2}"/>
              </a:ext>
            </a:extLst>
          </p:cNvPr>
          <p:cNvSpPr/>
          <p:nvPr/>
        </p:nvSpPr>
        <p:spPr>
          <a:xfrm>
            <a:off x="2446214" y="3466116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80ED8253-0BEF-4518-AD3D-E9B0C735105D}"/>
              </a:ext>
            </a:extLst>
          </p:cNvPr>
          <p:cNvSpPr/>
          <p:nvPr/>
        </p:nvSpPr>
        <p:spPr>
          <a:xfrm>
            <a:off x="269633" y="3466116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154D76E4-57B4-4B69-8E1D-270B9663A5C9}"/>
              </a:ext>
            </a:extLst>
          </p:cNvPr>
          <p:cNvSpPr/>
          <p:nvPr/>
        </p:nvSpPr>
        <p:spPr>
          <a:xfrm>
            <a:off x="269633" y="4529010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C79E4B56-6B34-40F0-8E65-1CAD85D29281}"/>
              </a:ext>
            </a:extLst>
          </p:cNvPr>
          <p:cNvSpPr/>
          <p:nvPr/>
        </p:nvSpPr>
        <p:spPr>
          <a:xfrm>
            <a:off x="2446214" y="4529010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15A57CD-BD4A-48F8-9B0B-A8768B18EB5A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>
            <a:off x="5040925" y="1647081"/>
            <a:ext cx="0" cy="41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9B52EBBC-4639-4588-A88B-82CB26AB3ABA}"/>
              </a:ext>
            </a:extLst>
          </p:cNvPr>
          <p:cNvSpPr/>
          <p:nvPr/>
        </p:nvSpPr>
        <p:spPr>
          <a:xfrm>
            <a:off x="4607171" y="1848337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59C80BD6-CA9A-41CE-B36E-C8943E69C349}"/>
              </a:ext>
            </a:extLst>
          </p:cNvPr>
          <p:cNvSpPr/>
          <p:nvPr/>
        </p:nvSpPr>
        <p:spPr>
          <a:xfrm>
            <a:off x="4489940" y="1436065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77F6E5E2-F114-44BA-9578-F2D3CB6C2B94}"/>
              </a:ext>
            </a:extLst>
          </p:cNvPr>
          <p:cNvSpPr/>
          <p:nvPr/>
        </p:nvSpPr>
        <p:spPr>
          <a:xfrm>
            <a:off x="4607171" y="2676764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D993B6CC-05F4-4C8F-9057-9B49A7E8C52E}"/>
              </a:ext>
            </a:extLst>
          </p:cNvPr>
          <p:cNvSpPr/>
          <p:nvPr/>
        </p:nvSpPr>
        <p:spPr>
          <a:xfrm>
            <a:off x="4607171" y="3724026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70980BDE-1466-4F1A-A248-52C223B127E5}"/>
              </a:ext>
            </a:extLst>
          </p:cNvPr>
          <p:cNvSpPr/>
          <p:nvPr/>
        </p:nvSpPr>
        <p:spPr>
          <a:xfrm>
            <a:off x="6190598" y="3981936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F43E4798-A71B-4EB5-B491-86CA0046FB84}"/>
              </a:ext>
            </a:extLst>
          </p:cNvPr>
          <p:cNvSpPr/>
          <p:nvPr/>
        </p:nvSpPr>
        <p:spPr>
          <a:xfrm>
            <a:off x="4607171" y="5795101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35C95301-6CFE-4A01-90C2-FD0E7DE58417}"/>
              </a:ext>
            </a:extLst>
          </p:cNvPr>
          <p:cNvSpPr/>
          <p:nvPr/>
        </p:nvSpPr>
        <p:spPr>
          <a:xfrm>
            <a:off x="2446214" y="1848337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3B8D6D70-E5DA-42C7-8460-A3D4D3CFA240}"/>
              </a:ext>
            </a:extLst>
          </p:cNvPr>
          <p:cNvSpPr/>
          <p:nvPr/>
        </p:nvSpPr>
        <p:spPr>
          <a:xfrm>
            <a:off x="2446214" y="2676764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6834EC56-D333-421E-B0E5-7D9026FCB614}"/>
              </a:ext>
            </a:extLst>
          </p:cNvPr>
          <p:cNvSpPr/>
          <p:nvPr/>
        </p:nvSpPr>
        <p:spPr>
          <a:xfrm>
            <a:off x="2446214" y="3724026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0F54DD0-5014-4E96-9EEF-A3848226AFBB}"/>
              </a:ext>
            </a:extLst>
          </p:cNvPr>
          <p:cNvSpPr/>
          <p:nvPr/>
        </p:nvSpPr>
        <p:spPr>
          <a:xfrm>
            <a:off x="2446214" y="3981936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1EB879A6-8814-4BF8-94A6-BF54658C8842}"/>
              </a:ext>
            </a:extLst>
          </p:cNvPr>
          <p:cNvSpPr/>
          <p:nvPr/>
        </p:nvSpPr>
        <p:spPr>
          <a:xfrm>
            <a:off x="2446214" y="5795101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78FD3DE8-6D1B-4B07-B72B-83C4ABD98E62}"/>
              </a:ext>
            </a:extLst>
          </p:cNvPr>
          <p:cNvCxnSpPr>
            <a:stCxn id="55" idx="3"/>
            <a:endCxn id="53" idx="1"/>
          </p:cNvCxnSpPr>
          <p:nvPr/>
        </p:nvCxnSpPr>
        <p:spPr>
          <a:xfrm>
            <a:off x="1137141" y="1113686"/>
            <a:ext cx="1309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B8CFC69-3437-4B4D-87E0-179A6FDFD7B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1137141" y="1668589"/>
            <a:ext cx="1309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6245926-C407-4F12-B466-B44FAC0977D5}"/>
              </a:ext>
            </a:extLst>
          </p:cNvPr>
          <p:cNvCxnSpPr>
            <a:cxnSpLocks/>
            <a:stCxn id="61" idx="3"/>
            <a:endCxn id="60" idx="1"/>
          </p:cNvCxnSpPr>
          <p:nvPr/>
        </p:nvCxnSpPr>
        <p:spPr>
          <a:xfrm>
            <a:off x="1137141" y="3567715"/>
            <a:ext cx="1309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D1ED9E29-D476-4A49-A293-5684428B8F89}"/>
              </a:ext>
            </a:extLst>
          </p:cNvPr>
          <p:cNvCxnSpPr>
            <a:cxnSpLocks/>
            <a:stCxn id="58" idx="1"/>
            <a:endCxn id="59" idx="3"/>
          </p:cNvCxnSpPr>
          <p:nvPr/>
        </p:nvCxnSpPr>
        <p:spPr>
          <a:xfrm flipH="1">
            <a:off x="1137141" y="2512643"/>
            <a:ext cx="1309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DF2AADCE-547C-48F2-B29D-330516267CC7}"/>
              </a:ext>
            </a:extLst>
          </p:cNvPr>
          <p:cNvCxnSpPr>
            <a:cxnSpLocks/>
            <a:stCxn id="63" idx="1"/>
            <a:endCxn id="62" idx="3"/>
          </p:cNvCxnSpPr>
          <p:nvPr/>
        </p:nvCxnSpPr>
        <p:spPr>
          <a:xfrm flipH="1">
            <a:off x="1137141" y="4638426"/>
            <a:ext cx="130907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0D80D75D-AC19-4E51-B6EB-BA37F7CDED8D}"/>
              </a:ext>
            </a:extLst>
          </p:cNvPr>
          <p:cNvCxnSpPr>
            <a:cxnSpLocks/>
            <a:stCxn id="65" idx="1"/>
            <a:endCxn id="71" idx="3"/>
          </p:cNvCxnSpPr>
          <p:nvPr/>
        </p:nvCxnSpPr>
        <p:spPr>
          <a:xfrm flipH="1">
            <a:off x="3313722" y="1957753"/>
            <a:ext cx="129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073F7F64-0B3E-4444-9925-28208A898D16}"/>
              </a:ext>
            </a:extLst>
          </p:cNvPr>
          <p:cNvCxnSpPr>
            <a:cxnSpLocks/>
            <a:stCxn id="69" idx="1"/>
            <a:endCxn id="74" idx="3"/>
          </p:cNvCxnSpPr>
          <p:nvPr/>
        </p:nvCxnSpPr>
        <p:spPr>
          <a:xfrm flipH="1">
            <a:off x="3313722" y="4083535"/>
            <a:ext cx="2876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63CFEE1C-6C1B-4E2B-8728-8BB1A97C0622}"/>
              </a:ext>
            </a:extLst>
          </p:cNvPr>
          <p:cNvCxnSpPr>
            <a:cxnSpLocks/>
            <a:stCxn id="67" idx="1"/>
            <a:endCxn id="72" idx="3"/>
          </p:cNvCxnSpPr>
          <p:nvPr/>
        </p:nvCxnSpPr>
        <p:spPr>
          <a:xfrm flipH="1">
            <a:off x="3313722" y="2778363"/>
            <a:ext cx="129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D8B624D8-5AB8-48AE-B0BA-051E608C94E1}"/>
              </a:ext>
            </a:extLst>
          </p:cNvPr>
          <p:cNvCxnSpPr>
            <a:cxnSpLocks/>
            <a:stCxn id="73" idx="3"/>
            <a:endCxn id="68" idx="1"/>
          </p:cNvCxnSpPr>
          <p:nvPr/>
        </p:nvCxnSpPr>
        <p:spPr>
          <a:xfrm>
            <a:off x="3313722" y="3825625"/>
            <a:ext cx="129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A888E63B-2205-41B5-AA93-CA35264A63D5}"/>
              </a:ext>
            </a:extLst>
          </p:cNvPr>
          <p:cNvCxnSpPr>
            <a:cxnSpLocks/>
            <a:stCxn id="70" idx="1"/>
            <a:endCxn id="75" idx="3"/>
          </p:cNvCxnSpPr>
          <p:nvPr/>
        </p:nvCxnSpPr>
        <p:spPr>
          <a:xfrm flipH="1">
            <a:off x="3313722" y="5904517"/>
            <a:ext cx="129344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1264D60E-E502-404C-B16E-8D22E31D3CAE}"/>
              </a:ext>
            </a:extLst>
          </p:cNvPr>
          <p:cNvSpPr txBox="1"/>
          <p:nvPr/>
        </p:nvSpPr>
        <p:spPr>
          <a:xfrm>
            <a:off x="633050" y="4259384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41EA8FE-701D-4487-AA41-6182BE832DC6}"/>
              </a:ext>
            </a:extLst>
          </p:cNvPr>
          <p:cNvSpPr txBox="1"/>
          <p:nvPr/>
        </p:nvSpPr>
        <p:spPr>
          <a:xfrm>
            <a:off x="4971396" y="5509844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96" name="四角形: 角を丸くする 95">
            <a:extLst>
              <a:ext uri="{FF2B5EF4-FFF2-40B4-BE49-F238E27FC236}">
                <a16:creationId xmlns:a16="http://schemas.microsoft.com/office/drawing/2014/main" id="{1C990B7F-0A68-48D5-9519-41072300EA7F}"/>
              </a:ext>
            </a:extLst>
          </p:cNvPr>
          <p:cNvSpPr/>
          <p:nvPr/>
        </p:nvSpPr>
        <p:spPr>
          <a:xfrm>
            <a:off x="2446214" y="722923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97" name="四角形: 角を丸くする 96">
            <a:extLst>
              <a:ext uri="{FF2B5EF4-FFF2-40B4-BE49-F238E27FC236}">
                <a16:creationId xmlns:a16="http://schemas.microsoft.com/office/drawing/2014/main" id="{DB1A4DD4-FE91-4B8D-B3AC-6ED9D3C3F979}"/>
              </a:ext>
            </a:extLst>
          </p:cNvPr>
          <p:cNvSpPr/>
          <p:nvPr/>
        </p:nvSpPr>
        <p:spPr>
          <a:xfrm>
            <a:off x="2446214" y="1281724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C3ED6C6A-E4F7-491E-BF1B-6FF28CCEAB0B}"/>
              </a:ext>
            </a:extLst>
          </p:cNvPr>
          <p:cNvSpPr/>
          <p:nvPr/>
        </p:nvSpPr>
        <p:spPr>
          <a:xfrm>
            <a:off x="2446214" y="2133595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A2F6C5EA-1EB5-4AD9-A501-D50211D0092E}"/>
              </a:ext>
            </a:extLst>
          </p:cNvPr>
          <p:cNvSpPr/>
          <p:nvPr/>
        </p:nvSpPr>
        <p:spPr>
          <a:xfrm>
            <a:off x="6073367" y="2512643"/>
            <a:ext cx="1101970" cy="211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クライアント</a:t>
            </a: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6A783EE0-9E6D-44CB-9B34-91F3C37F4375}"/>
              </a:ext>
            </a:extLst>
          </p:cNvPr>
          <p:cNvSpPr/>
          <p:nvPr/>
        </p:nvSpPr>
        <p:spPr>
          <a:xfrm>
            <a:off x="6190598" y="5287016"/>
            <a:ext cx="867508" cy="20319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read</a:t>
            </a:r>
          </a:p>
        </p:txBody>
      </p:sp>
      <p:sp>
        <p:nvSpPr>
          <p:cNvPr id="110" name="四角形: 角を丸くする 109">
            <a:extLst>
              <a:ext uri="{FF2B5EF4-FFF2-40B4-BE49-F238E27FC236}">
                <a16:creationId xmlns:a16="http://schemas.microsoft.com/office/drawing/2014/main" id="{9BA7CEAD-065A-4904-9177-9996CA9F6D8A}"/>
              </a:ext>
            </a:extLst>
          </p:cNvPr>
          <p:cNvSpPr/>
          <p:nvPr/>
        </p:nvSpPr>
        <p:spPr>
          <a:xfrm>
            <a:off x="6190598" y="6248387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E362A56-2C1F-43C9-BABF-5DCC1F80C38E}"/>
              </a:ext>
            </a:extLst>
          </p:cNvPr>
          <p:cNvSpPr/>
          <p:nvPr/>
        </p:nvSpPr>
        <p:spPr>
          <a:xfrm>
            <a:off x="2446214" y="2919041"/>
            <a:ext cx="867508" cy="2188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accept</a:t>
            </a:r>
            <a:endParaRPr kumimoji="1" lang="ja-JP" altLang="en-US" sz="1050" dirty="0"/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D801A632-A759-4AA9-B900-2B14FDA08D91}"/>
              </a:ext>
            </a:extLst>
          </p:cNvPr>
          <p:cNvCxnSpPr>
            <a:cxnSpLocks/>
            <a:stCxn id="114" idx="1"/>
            <a:endCxn id="112" idx="3"/>
          </p:cNvCxnSpPr>
          <p:nvPr/>
        </p:nvCxnSpPr>
        <p:spPr>
          <a:xfrm flipH="1">
            <a:off x="3313722" y="3028457"/>
            <a:ext cx="2876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4219D9EA-6797-49DE-847B-75327CE00527}"/>
              </a:ext>
            </a:extLst>
          </p:cNvPr>
          <p:cNvSpPr/>
          <p:nvPr/>
        </p:nvSpPr>
        <p:spPr>
          <a:xfrm>
            <a:off x="6190598" y="2919041"/>
            <a:ext cx="867508" cy="21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connect</a:t>
            </a:r>
            <a:endParaRPr kumimoji="1" lang="ja-JP" altLang="en-US" sz="1050" dirty="0"/>
          </a:p>
        </p:txBody>
      </p: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3D9B6493-EB1A-4E63-8F2A-846118B871CE}"/>
              </a:ext>
            </a:extLst>
          </p:cNvPr>
          <p:cNvSpPr/>
          <p:nvPr/>
        </p:nvSpPr>
        <p:spPr>
          <a:xfrm>
            <a:off x="2446214" y="3196483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119" name="四角形: 角を丸くする 118">
            <a:extLst>
              <a:ext uri="{FF2B5EF4-FFF2-40B4-BE49-F238E27FC236}">
                <a16:creationId xmlns:a16="http://schemas.microsoft.com/office/drawing/2014/main" id="{A1D584CF-A0CF-451A-A3CF-826C023763E1}"/>
              </a:ext>
            </a:extLst>
          </p:cNvPr>
          <p:cNvSpPr/>
          <p:nvPr/>
        </p:nvSpPr>
        <p:spPr>
          <a:xfrm>
            <a:off x="2446214" y="4970577"/>
            <a:ext cx="867508" cy="218831"/>
          </a:xfrm>
          <a:prstGeom prst="roundRect">
            <a:avLst/>
          </a:prstGeom>
          <a:solidFill>
            <a:srgbClr val="FFCCCC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select</a:t>
            </a:r>
            <a:endParaRPr kumimoji="1" lang="ja-JP" altLang="en-US" sz="105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FD449E3-9FC3-4D3E-9230-15FE2E10B453}"/>
              </a:ext>
            </a:extLst>
          </p:cNvPr>
          <p:cNvSpPr txBox="1"/>
          <p:nvPr/>
        </p:nvSpPr>
        <p:spPr>
          <a:xfrm>
            <a:off x="2798718" y="5509844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C723207-D066-495B-A86B-2FDCC56D2619}"/>
              </a:ext>
            </a:extLst>
          </p:cNvPr>
          <p:cNvSpPr txBox="1"/>
          <p:nvPr/>
        </p:nvSpPr>
        <p:spPr>
          <a:xfrm>
            <a:off x="2798718" y="4732282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23" name="四角形: 角を丸くする 122">
            <a:extLst>
              <a:ext uri="{FF2B5EF4-FFF2-40B4-BE49-F238E27FC236}">
                <a16:creationId xmlns:a16="http://schemas.microsoft.com/office/drawing/2014/main" id="{9649DF0F-91BE-47FE-AF13-79743A175896}"/>
              </a:ext>
            </a:extLst>
          </p:cNvPr>
          <p:cNvSpPr/>
          <p:nvPr/>
        </p:nvSpPr>
        <p:spPr>
          <a:xfrm>
            <a:off x="2446214" y="5279208"/>
            <a:ext cx="867508" cy="2031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write</a:t>
            </a:r>
          </a:p>
        </p:txBody>
      </p: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948EC9E-21F5-4630-A6EB-FA1BEC8A80C5}"/>
              </a:ext>
            </a:extLst>
          </p:cNvPr>
          <p:cNvCxnSpPr>
            <a:cxnSpLocks/>
            <a:stCxn id="123" idx="3"/>
            <a:endCxn id="108" idx="1"/>
          </p:cNvCxnSpPr>
          <p:nvPr/>
        </p:nvCxnSpPr>
        <p:spPr>
          <a:xfrm>
            <a:off x="3313722" y="5380807"/>
            <a:ext cx="2876876" cy="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1F99D9C3-690B-4506-BD53-BF5F67AB8A63}"/>
              </a:ext>
            </a:extLst>
          </p:cNvPr>
          <p:cNvSpPr txBox="1"/>
          <p:nvPr/>
        </p:nvSpPr>
        <p:spPr>
          <a:xfrm>
            <a:off x="2798718" y="4239846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31" name="四角形: 角を丸くする 130">
            <a:extLst>
              <a:ext uri="{FF2B5EF4-FFF2-40B4-BE49-F238E27FC236}">
                <a16:creationId xmlns:a16="http://schemas.microsoft.com/office/drawing/2014/main" id="{2BB4E3E8-1FC1-4FB0-A8D2-89F92CA0D829}"/>
              </a:ext>
            </a:extLst>
          </p:cNvPr>
          <p:cNvSpPr/>
          <p:nvPr/>
        </p:nvSpPr>
        <p:spPr>
          <a:xfrm>
            <a:off x="2446214" y="6217128"/>
            <a:ext cx="867508" cy="2188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close</a:t>
            </a:r>
            <a:endParaRPr kumimoji="1" lang="ja-JP" altLang="en-US" sz="1050" dirty="0"/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53D92F73-B314-4D7A-B3F2-C5E2332174F8}"/>
              </a:ext>
            </a:extLst>
          </p:cNvPr>
          <p:cNvCxnSpPr>
            <a:cxnSpLocks/>
            <a:stCxn id="110" idx="1"/>
            <a:endCxn id="131" idx="3"/>
          </p:cNvCxnSpPr>
          <p:nvPr/>
        </p:nvCxnSpPr>
        <p:spPr>
          <a:xfrm flipH="1" flipV="1">
            <a:off x="3313722" y="6326544"/>
            <a:ext cx="2876876" cy="3125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3C504462-D033-4178-A877-934BAE44A347}"/>
              </a:ext>
            </a:extLst>
          </p:cNvPr>
          <p:cNvSpPr txBox="1"/>
          <p:nvPr/>
        </p:nvSpPr>
        <p:spPr>
          <a:xfrm>
            <a:off x="2798718" y="6019753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1BAAA4B3-6A48-4462-8866-A5DEB5AA90C9}"/>
              </a:ext>
            </a:extLst>
          </p:cNvPr>
          <p:cNvSpPr txBox="1"/>
          <p:nvPr/>
        </p:nvSpPr>
        <p:spPr>
          <a:xfrm>
            <a:off x="6554823" y="5994466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(...)</a:t>
            </a:r>
            <a:endParaRPr kumimoji="1" lang="ja-JP" altLang="en-US" sz="105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04A518B-5E60-4834-BB73-20FD9A9DB1BE}"/>
              </a:ext>
            </a:extLst>
          </p:cNvPr>
          <p:cNvSpPr/>
          <p:nvPr/>
        </p:nvSpPr>
        <p:spPr>
          <a:xfrm>
            <a:off x="2148742" y="697506"/>
            <a:ext cx="1455289" cy="5842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Netty</a:t>
            </a:r>
            <a:r>
              <a:rPr kumimoji="1" lang="ja-JP" altLang="en-US" dirty="0">
                <a:solidFill>
                  <a:schemeClr val="tx1"/>
                </a:solidFill>
              </a:rPr>
              <a:t>側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で隠蔽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円柱 75">
            <a:extLst>
              <a:ext uri="{FF2B5EF4-FFF2-40B4-BE49-F238E27FC236}">
                <a16:creationId xmlns:a16="http://schemas.microsoft.com/office/drawing/2014/main" id="{2496346B-927E-4DC9-B844-974F86124EBC}"/>
              </a:ext>
            </a:extLst>
          </p:cNvPr>
          <p:cNvSpPr/>
          <p:nvPr/>
        </p:nvSpPr>
        <p:spPr>
          <a:xfrm rot="16200000">
            <a:off x="-324819" y="2733424"/>
            <a:ext cx="4040533" cy="418123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ChannelHandler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77" name="円柱 76">
            <a:extLst>
              <a:ext uri="{FF2B5EF4-FFF2-40B4-BE49-F238E27FC236}">
                <a16:creationId xmlns:a16="http://schemas.microsoft.com/office/drawing/2014/main" id="{CAC30087-43A1-4DD6-B723-F2B2E47E57C5}"/>
              </a:ext>
            </a:extLst>
          </p:cNvPr>
          <p:cNvSpPr/>
          <p:nvPr/>
        </p:nvSpPr>
        <p:spPr>
          <a:xfrm rot="16200000">
            <a:off x="1973872" y="3681534"/>
            <a:ext cx="4379545" cy="418123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ChannelHandler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78" name="円柱 77">
            <a:extLst>
              <a:ext uri="{FF2B5EF4-FFF2-40B4-BE49-F238E27FC236}">
                <a16:creationId xmlns:a16="http://schemas.microsoft.com/office/drawing/2014/main" id="{674A946B-8FB5-4657-8C50-3C8349A1A591}"/>
              </a:ext>
            </a:extLst>
          </p:cNvPr>
          <p:cNvSpPr/>
          <p:nvPr/>
        </p:nvSpPr>
        <p:spPr>
          <a:xfrm rot="16200000">
            <a:off x="4058545" y="4532919"/>
            <a:ext cx="3645882" cy="418123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</a:rPr>
              <a:t>ChannelHandler</a:t>
            </a:r>
            <a:endParaRPr kumimoji="1" lang="ja-JP" alt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53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265</Words>
  <Application>Microsoft Office PowerPoint</Application>
  <PresentationFormat>ワイド画面</PresentationFormat>
  <Paragraphs>228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sakamoto</dc:creator>
  <cp:lastModifiedBy>sakamoto</cp:lastModifiedBy>
  <cp:revision>14</cp:revision>
  <dcterms:created xsi:type="dcterms:W3CDTF">2017-10-18T07:43:28Z</dcterms:created>
  <dcterms:modified xsi:type="dcterms:W3CDTF">2017-10-18T09:03:20Z</dcterms:modified>
</cp:coreProperties>
</file>