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314286" y="6530458"/>
            <a:ext cx="3657143" cy="589446"/>
            <a:chOff x="7314286" y="6530458"/>
            <a:chExt cx="3657143" cy="5894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4286" y="6530458"/>
              <a:ext cx="3657143" cy="58944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38599" y="6585190"/>
            <a:ext cx="2787965" cy="5600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783288" y="6374291"/>
            <a:ext cx="1860200" cy="757755"/>
            <a:chOff x="14783288" y="6374291"/>
            <a:chExt cx="1860200" cy="75775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783288" y="6374291"/>
              <a:ext cx="1860200" cy="44957"/>
              <a:chOff x="14783288" y="6374291"/>
              <a:chExt cx="1860200" cy="4495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83288" y="6374291"/>
                <a:ext cx="1860200" cy="449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783288" y="6614064"/>
              <a:ext cx="1860200" cy="44957"/>
              <a:chOff x="14783288" y="6614064"/>
              <a:chExt cx="1860200" cy="4495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783288" y="6614064"/>
                <a:ext cx="1860200" cy="4495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783288" y="6827612"/>
              <a:ext cx="1375370" cy="44957"/>
              <a:chOff x="14783288" y="6827612"/>
              <a:chExt cx="1375370" cy="4495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783288" y="6827612"/>
                <a:ext cx="1375370" cy="4495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783288" y="7087089"/>
              <a:ext cx="1001140" cy="44957"/>
              <a:chOff x="14783288" y="7087089"/>
              <a:chExt cx="1001140" cy="449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783288" y="7087089"/>
                <a:ext cx="1001140" cy="44957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22111" y="3083092"/>
            <a:ext cx="9648520" cy="228392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621422" y="4719003"/>
            <a:ext cx="2145836" cy="2820532"/>
            <a:chOff x="14621422" y="4719003"/>
            <a:chExt cx="2145836" cy="282053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21422" y="4719003"/>
              <a:ext cx="2145836" cy="28205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63726" y="2096662"/>
            <a:ext cx="3045829" cy="3823084"/>
            <a:chOff x="1463726" y="2096662"/>
            <a:chExt cx="3045829" cy="38230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3726" y="2096662"/>
              <a:ext cx="3045829" cy="3823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9268" y="1986726"/>
            <a:ext cx="4760774" cy="7918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5071" y="3366506"/>
            <a:ext cx="8769071" cy="45222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95732" y="2821389"/>
            <a:ext cx="6886179" cy="2321468"/>
            <a:chOff x="10295732" y="2821389"/>
            <a:chExt cx="6886179" cy="23214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95732" y="2821389"/>
              <a:ext cx="6886179" cy="23214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5732" y="5890021"/>
            <a:ext cx="6886179" cy="2321468"/>
            <a:chOff x="10295732" y="5890021"/>
            <a:chExt cx="6886179" cy="23214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5732" y="5890021"/>
              <a:ext cx="6886179" cy="2321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9268" y="1986726"/>
            <a:ext cx="4760774" cy="7918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9287" y="3366506"/>
            <a:ext cx="7844642" cy="45194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95732" y="2821389"/>
            <a:ext cx="6886179" cy="2321468"/>
            <a:chOff x="10295732" y="2821389"/>
            <a:chExt cx="6886179" cy="23214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95732" y="2821389"/>
              <a:ext cx="6886179" cy="23214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5732" y="5890021"/>
            <a:ext cx="6886179" cy="2321468"/>
            <a:chOff x="10295732" y="5890021"/>
            <a:chExt cx="6886179" cy="23214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5732" y="5890021"/>
              <a:ext cx="6886179" cy="2321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8764" y="1881964"/>
            <a:ext cx="14413631" cy="14766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2887" y="3560729"/>
            <a:ext cx="6883957" cy="51699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547336" y="3126050"/>
            <a:ext cx="5855471" cy="1613445"/>
            <a:chOff x="10547336" y="3126050"/>
            <a:chExt cx="5855471" cy="16134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47336" y="3126050"/>
              <a:ext cx="5855471" cy="16134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47336" y="5142857"/>
            <a:ext cx="5855471" cy="1613445"/>
            <a:chOff x="10547336" y="5142857"/>
            <a:chExt cx="5855471" cy="16134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47336" y="5142857"/>
              <a:ext cx="5855471" cy="16134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47336" y="7047601"/>
            <a:ext cx="5855471" cy="1613445"/>
            <a:chOff x="10547336" y="7047601"/>
            <a:chExt cx="5855471" cy="16134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47336" y="7047601"/>
              <a:ext cx="5855471" cy="16134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021" y="1986726"/>
            <a:ext cx="6144965" cy="7923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4192" y="4499318"/>
            <a:ext cx="7560938" cy="13252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329345" y="3982123"/>
            <a:ext cx="6886179" cy="2321468"/>
            <a:chOff x="10329345" y="3982123"/>
            <a:chExt cx="6886179" cy="23214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29345" y="3982123"/>
              <a:ext cx="6886179" cy="2321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021" y="1986726"/>
            <a:ext cx="7062603" cy="794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7358" y="4832643"/>
            <a:ext cx="4691499" cy="6528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329345" y="3982123"/>
            <a:ext cx="6886179" cy="2321468"/>
            <a:chOff x="10329345" y="3982123"/>
            <a:chExt cx="6886179" cy="23214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29345" y="3982123"/>
              <a:ext cx="6886179" cy="2321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935" y="1986726"/>
            <a:ext cx="4104336" cy="812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79573" y="3229887"/>
            <a:ext cx="13026290" cy="58412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935" y="1986726"/>
            <a:ext cx="4104336" cy="812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79573" y="3229887"/>
            <a:ext cx="13026290" cy="58412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8221" y="498277"/>
            <a:ext cx="4504402" cy="9959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1051" y="537878"/>
            <a:ext cx="1058769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7897" y="1986726"/>
            <a:ext cx="2831555" cy="7882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1996" y="2886631"/>
            <a:ext cx="15281652" cy="64887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8221" y="498277"/>
            <a:ext cx="4504402" cy="9959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1051" y="537878"/>
            <a:ext cx="1058769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9621" y="1986726"/>
            <a:ext cx="2995269" cy="8208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3097" y="3359287"/>
            <a:ext cx="5661680" cy="51692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8221" y="498277"/>
            <a:ext cx="4504402" cy="9959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1051" y="537878"/>
            <a:ext cx="1058769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2821" y="1986726"/>
            <a:ext cx="2458746" cy="7918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0177" y="3560729"/>
            <a:ext cx="8727804" cy="38689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815139" y="5098824"/>
            <a:ext cx="5298456" cy="52661"/>
            <a:chOff x="5815139" y="5098824"/>
            <a:chExt cx="5298456" cy="526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815139" y="5098824"/>
              <a:ext cx="5298456" cy="526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58182" y="1874544"/>
            <a:ext cx="1559708" cy="869149"/>
            <a:chOff x="7658182" y="1874544"/>
            <a:chExt cx="1559708" cy="8691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8182" y="1874544"/>
              <a:ext cx="1559708" cy="869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58182" y="3699651"/>
            <a:ext cx="1559708" cy="869149"/>
            <a:chOff x="7658182" y="3699651"/>
            <a:chExt cx="1559708" cy="869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8182" y="3699651"/>
              <a:ext cx="1559708" cy="8691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58182" y="5524758"/>
            <a:ext cx="1559708" cy="869149"/>
            <a:chOff x="7658182" y="5524758"/>
            <a:chExt cx="1559708" cy="8691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8182" y="5524758"/>
              <a:ext cx="1559708" cy="869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58182" y="7349865"/>
            <a:ext cx="1559708" cy="869149"/>
            <a:chOff x="7658182" y="7349865"/>
            <a:chExt cx="1559708" cy="8691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8182" y="7349865"/>
              <a:ext cx="1559708" cy="8691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658182" y="1874544"/>
            <a:ext cx="1559708" cy="869149"/>
            <a:chOff x="7658182" y="1874544"/>
            <a:chExt cx="1559708" cy="86914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8182" y="1874544"/>
              <a:ext cx="1559708" cy="8691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58182" y="3699651"/>
            <a:ext cx="1559708" cy="869149"/>
            <a:chOff x="7658182" y="3699651"/>
            <a:chExt cx="1559708" cy="8691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8182" y="3699651"/>
              <a:ext cx="1559708" cy="86914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658182" y="5524758"/>
            <a:ext cx="1559708" cy="869149"/>
            <a:chOff x="7658182" y="5524758"/>
            <a:chExt cx="1559708" cy="8691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58182" y="5524758"/>
              <a:ext cx="1559708" cy="86914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658182" y="7349865"/>
            <a:ext cx="1559708" cy="869149"/>
            <a:chOff x="7658182" y="7349865"/>
            <a:chExt cx="1559708" cy="8691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58182" y="7349865"/>
              <a:ext cx="1559708" cy="86914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80495" y="1942733"/>
            <a:ext cx="2201686" cy="77093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51096" y="1849976"/>
            <a:ext cx="1118978" cy="98262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93695" y="3796419"/>
            <a:ext cx="1450486" cy="73272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51085" y="3675083"/>
            <a:ext cx="1192787" cy="98262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92371" y="5412000"/>
            <a:ext cx="2615991" cy="75603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51085" y="5500188"/>
            <a:ext cx="1192787" cy="98262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51990" y="6079295"/>
            <a:ext cx="2953906" cy="62796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952294" y="6323990"/>
            <a:ext cx="126387" cy="126387"/>
            <a:chOff x="9952294" y="6323990"/>
            <a:chExt cx="126387" cy="12638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52294" y="6323990"/>
              <a:ext cx="126387" cy="12638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92371" y="7237105"/>
            <a:ext cx="3583086" cy="78367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851085" y="7325293"/>
            <a:ext cx="1218025" cy="98262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138562" y="7904409"/>
            <a:ext cx="2301868" cy="64956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952294" y="8149096"/>
            <a:ext cx="126387" cy="126387"/>
            <a:chOff x="9952294" y="8149096"/>
            <a:chExt cx="126387" cy="12638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52294" y="8149096"/>
              <a:ext cx="126387" cy="12638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15203" y="1738770"/>
            <a:ext cx="5037883" cy="119114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8221" y="498277"/>
            <a:ext cx="4504402" cy="9959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1051" y="537878"/>
            <a:ext cx="1058769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021" y="1986726"/>
            <a:ext cx="2065536" cy="7918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6573" y="3095999"/>
            <a:ext cx="7937376" cy="58144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3255" y="8494380"/>
            <a:ext cx="1011506" cy="1624668"/>
            <a:chOff x="2053255" y="8494380"/>
            <a:chExt cx="1011506" cy="16246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3255" y="8494380"/>
              <a:ext cx="1011506" cy="16246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143" y="8661046"/>
            <a:ext cx="602670" cy="1291335"/>
            <a:chOff x="1257143" y="8661046"/>
            <a:chExt cx="602670" cy="1291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143" y="8661046"/>
              <a:ext cx="602670" cy="1291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61905" y="3560694"/>
            <a:ext cx="1697493" cy="945930"/>
            <a:chOff x="9161905" y="3560694"/>
            <a:chExt cx="1697493" cy="9459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61905" y="3560694"/>
              <a:ext cx="1697493" cy="94593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79178" y="4710206"/>
            <a:ext cx="2515413" cy="89167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71862" y="3533955"/>
            <a:ext cx="1210617" cy="101399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30960" y="5846103"/>
            <a:ext cx="7499160" cy="143618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97205" y="3428906"/>
            <a:ext cx="4151434" cy="3589541"/>
            <a:chOff x="3497205" y="3428906"/>
            <a:chExt cx="4151434" cy="35895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97205" y="3428906"/>
              <a:ext cx="4151434" cy="35895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60507" y="498277"/>
            <a:ext cx="1792259" cy="9215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87611" y="4488207"/>
            <a:ext cx="3506899" cy="12811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8249" y="1986726"/>
            <a:ext cx="2571393" cy="8096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17647" y="3534249"/>
            <a:ext cx="4626665" cy="3217217"/>
            <a:chOff x="10117647" y="3534249"/>
            <a:chExt cx="4626665" cy="32172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17647" y="3534249"/>
              <a:ext cx="4626665" cy="321721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3298" y="6821943"/>
            <a:ext cx="1845214" cy="615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1751" y="3488232"/>
            <a:ext cx="3436023" cy="332706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8249" y="1986726"/>
            <a:ext cx="3621241" cy="8096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00517" y="3109621"/>
            <a:ext cx="3468391" cy="4554244"/>
            <a:chOff x="10800517" y="3109621"/>
            <a:chExt cx="3468391" cy="45542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00517" y="3109621"/>
              <a:ext cx="3468391" cy="455424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4335" y="7839982"/>
            <a:ext cx="1821042" cy="6153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4192" y="4866256"/>
            <a:ext cx="3270566" cy="126586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6021" y="1986726"/>
            <a:ext cx="1646736" cy="7918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36735" y="4148007"/>
            <a:ext cx="2057281" cy="2701356"/>
            <a:chOff x="5836735" y="4148007"/>
            <a:chExt cx="2057281" cy="27013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36735" y="4148007"/>
              <a:ext cx="2057281" cy="270135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5042" y="4544042"/>
            <a:ext cx="4024576" cy="191600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472603" y="4148007"/>
            <a:ext cx="2057281" cy="2701356"/>
            <a:chOff x="14472603" y="4148007"/>
            <a:chExt cx="2057281" cy="27013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72603" y="4148007"/>
              <a:ext cx="2057281" cy="2701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62506" y="1198839"/>
            <a:ext cx="8002490" cy="77719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9655" y="2094661"/>
            <a:ext cx="7136995" cy="6690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3278" y="1986726"/>
            <a:ext cx="4262422" cy="794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96967" y="1786667"/>
            <a:ext cx="7635368" cy="2701356"/>
            <a:chOff x="7596967" y="1786667"/>
            <a:chExt cx="7635368" cy="27013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6967" y="1786667"/>
              <a:ext cx="7635368" cy="270135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1297" y="5241906"/>
            <a:ext cx="3412061" cy="25901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473475" y="5476162"/>
            <a:ext cx="6236220" cy="2102354"/>
            <a:chOff x="9473475" y="5476162"/>
            <a:chExt cx="6236220" cy="21023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73475" y="5476162"/>
              <a:ext cx="6236220" cy="21023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6517" y="714286"/>
            <a:ext cx="17752681" cy="8857143"/>
            <a:chOff x="266517" y="714286"/>
            <a:chExt cx="17752681" cy="8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6517" y="857641"/>
              <a:ext cx="17752681" cy="8713788"/>
              <a:chOff x="266517" y="857641"/>
              <a:chExt cx="17752681" cy="87137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6517" y="857641"/>
                <a:ext cx="17752681" cy="87137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517" y="714286"/>
              <a:ext cx="17752681" cy="8713788"/>
              <a:chOff x="266517" y="714286"/>
              <a:chExt cx="17752681" cy="87137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517" y="714286"/>
                <a:ext cx="17752681" cy="87137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501243" y="8661046"/>
            <a:ext cx="2479859" cy="815144"/>
            <a:chOff x="15501243" y="8661046"/>
            <a:chExt cx="2479859" cy="8151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1243" y="8661046"/>
              <a:ext cx="2479859" cy="8151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473" y="333333"/>
            <a:ext cx="7823289" cy="1208203"/>
            <a:chOff x="881473" y="333333"/>
            <a:chExt cx="7823289" cy="12082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473" y="333333"/>
              <a:ext cx="7823289" cy="12082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8878" y="498277"/>
            <a:ext cx="3232345" cy="950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755" y="537878"/>
            <a:ext cx="903112" cy="817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3278" y="1986726"/>
            <a:ext cx="4262422" cy="794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51203" y="714286"/>
            <a:ext cx="761801" cy="1072381"/>
            <a:chOff x="16151203" y="714286"/>
            <a:chExt cx="761801" cy="107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1203" y="714286"/>
              <a:ext cx="761801" cy="1072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67841" y="3366503"/>
            <a:ext cx="5297176" cy="45187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57" y="2821389"/>
            <a:ext cx="6886179" cy="2321468"/>
            <a:chOff x="9142857" y="2821389"/>
            <a:chExt cx="6886179" cy="23214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2821389"/>
              <a:ext cx="6886179" cy="23214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42857" y="5957248"/>
            <a:ext cx="6886179" cy="2321468"/>
            <a:chOff x="9142857" y="5957248"/>
            <a:chExt cx="6886179" cy="23214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57" y="5957248"/>
              <a:ext cx="6886179" cy="2321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2023-01-27T16:24:13Z</dcterms:created>
  <dcterms:modified xsi:type="dcterms:W3CDTF">2023-01-27T16:24:13Z</dcterms:modified>
</cp:coreProperties>
</file>