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image" Target="../media/image180.png"/><Relationship Id="rId19" Type="http://schemas.openxmlformats.org/officeDocument/2006/relationships/image" Target="../media/image181.png"/><Relationship Id="rId20" Type="http://schemas.openxmlformats.org/officeDocument/2006/relationships/image" Target="../media/image182.png"/><Relationship Id="rId21" Type="http://schemas.openxmlformats.org/officeDocument/2006/relationships/image" Target="../media/image18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Relationship Id="rId12" Type="http://schemas.openxmlformats.org/officeDocument/2006/relationships/image" Target="../media/image194.png"/><Relationship Id="rId13" Type="http://schemas.openxmlformats.org/officeDocument/2006/relationships/image" Target="../media/image195.png"/><Relationship Id="rId14" Type="http://schemas.openxmlformats.org/officeDocument/2006/relationships/image" Target="../media/image196.png"/><Relationship Id="rId15" Type="http://schemas.openxmlformats.org/officeDocument/2006/relationships/image" Target="../media/image19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Relationship Id="rId12" Type="http://schemas.openxmlformats.org/officeDocument/2006/relationships/image" Target="../media/image20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Relationship Id="rId11" Type="http://schemas.openxmlformats.org/officeDocument/2006/relationships/image" Target="../media/image218.png"/><Relationship Id="rId12" Type="http://schemas.openxmlformats.org/officeDocument/2006/relationships/image" Target="../media/image219.png"/><Relationship Id="rId13" Type="http://schemas.openxmlformats.org/officeDocument/2006/relationships/image" Target="../media/image2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26" Type="http://schemas.openxmlformats.org/officeDocument/2006/relationships/image" Target="../media/image90.png"/><Relationship Id="rId27" Type="http://schemas.openxmlformats.org/officeDocument/2006/relationships/image" Target="../media/image91.png"/><Relationship Id="rId28" Type="http://schemas.openxmlformats.org/officeDocument/2006/relationships/image" Target="../media/image92.png"/><Relationship Id="rId29" Type="http://schemas.openxmlformats.org/officeDocument/2006/relationships/image" Target="../media/image93.png"/><Relationship Id="rId30" Type="http://schemas.openxmlformats.org/officeDocument/2006/relationships/image" Target="../media/image94.png"/><Relationship Id="rId31" Type="http://schemas.openxmlformats.org/officeDocument/2006/relationships/image" Target="../media/image95.png"/><Relationship Id="rId32" Type="http://schemas.openxmlformats.org/officeDocument/2006/relationships/image" Target="../media/image96.png"/><Relationship Id="rId33" Type="http://schemas.openxmlformats.org/officeDocument/2006/relationships/image" Target="../media/image97.png"/><Relationship Id="rId34" Type="http://schemas.openxmlformats.org/officeDocument/2006/relationships/image" Target="../media/image9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Relationship Id="rId17" Type="http://schemas.openxmlformats.org/officeDocument/2006/relationships/image" Target="../media/image141.png"/><Relationship Id="rId18" Type="http://schemas.openxmlformats.org/officeDocument/2006/relationships/image" Target="../media/image142.png"/><Relationship Id="rId19" Type="http://schemas.openxmlformats.org/officeDocument/2006/relationships/image" Target="../media/image143.png"/><Relationship Id="rId20" Type="http://schemas.openxmlformats.org/officeDocument/2006/relationships/image" Target="../media/image144.png"/><Relationship Id="rId21" Type="http://schemas.openxmlformats.org/officeDocument/2006/relationships/image" Target="../media/image145.png"/><Relationship Id="rId22" Type="http://schemas.openxmlformats.org/officeDocument/2006/relationships/image" Target="../media/image146.png"/><Relationship Id="rId23" Type="http://schemas.openxmlformats.org/officeDocument/2006/relationships/image" Target="../media/image147.png"/><Relationship Id="rId24" Type="http://schemas.openxmlformats.org/officeDocument/2006/relationships/image" Target="../media/image148.png"/><Relationship Id="rId25" Type="http://schemas.openxmlformats.org/officeDocument/2006/relationships/image" Target="../media/image149.png"/><Relationship Id="rId26" Type="http://schemas.openxmlformats.org/officeDocument/2006/relationships/image" Target="../media/image150.png"/><Relationship Id="rId27" Type="http://schemas.openxmlformats.org/officeDocument/2006/relationships/image" Target="../media/image151.png"/><Relationship Id="rId28" Type="http://schemas.openxmlformats.org/officeDocument/2006/relationships/image" Target="../media/image152.png"/><Relationship Id="rId29" Type="http://schemas.openxmlformats.org/officeDocument/2006/relationships/image" Target="../media/image153.png"/><Relationship Id="rId30" Type="http://schemas.openxmlformats.org/officeDocument/2006/relationships/image" Target="../media/image15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5802" y="1396212"/>
            <a:ext cx="3673467" cy="10472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63432" y="3202373"/>
            <a:ext cx="1944257" cy="364162"/>
            <a:chOff x="13163432" y="3202373"/>
            <a:chExt cx="1944257" cy="3641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3432" y="3202373"/>
              <a:ext cx="1944257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83592" y="3048751"/>
            <a:ext cx="669148" cy="669148"/>
            <a:chOff x="15583592" y="3048751"/>
            <a:chExt cx="669148" cy="669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83592" y="3048751"/>
              <a:ext cx="669148" cy="669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8518" y="5166245"/>
            <a:ext cx="7794340" cy="62074"/>
            <a:chOff x="1348518" y="5166245"/>
            <a:chExt cx="7794340" cy="620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8518" y="5166245"/>
              <a:ext cx="7794340" cy="620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8518" y="7868850"/>
            <a:ext cx="7794340" cy="62074"/>
            <a:chOff x="1348518" y="7868850"/>
            <a:chExt cx="7794340" cy="620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518" y="7868850"/>
              <a:ext cx="7794340" cy="6207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167" y="5741823"/>
            <a:ext cx="5484009" cy="161089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8501" y="6715360"/>
            <a:ext cx="1844425" cy="4299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00985" y="5432689"/>
            <a:ext cx="7263553" cy="22186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54258" y="7072820"/>
            <a:ext cx="5166206" cy="4585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39712" y="8396563"/>
            <a:ext cx="803594" cy="803594"/>
            <a:chOff x="1339712" y="8396563"/>
            <a:chExt cx="803594" cy="80359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9712" y="8396563"/>
              <a:ext cx="803594" cy="80359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79439" y="8416144"/>
            <a:ext cx="1346482" cy="7994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58951" y="8767323"/>
            <a:ext cx="1108615" cy="62074"/>
            <a:chOff x="4458951" y="8767323"/>
            <a:chExt cx="1108615" cy="6207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458951" y="8767323"/>
              <a:ext cx="1108615" cy="620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49651" y="8767323"/>
            <a:ext cx="1108615" cy="62074"/>
            <a:chOff x="11549651" y="8767323"/>
            <a:chExt cx="1108615" cy="6207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11549651" y="8767323"/>
              <a:ext cx="1108615" cy="6207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12486" y="8282915"/>
            <a:ext cx="3065731" cy="105385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674001" y="8769791"/>
            <a:ext cx="667206" cy="4109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78405" y="8935086"/>
            <a:ext cx="3156120" cy="71368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47260" y="5173864"/>
            <a:ext cx="7794340" cy="62074"/>
            <a:chOff x="9147260" y="5173864"/>
            <a:chExt cx="7794340" cy="6207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7260" y="5173864"/>
              <a:ext cx="7794340" cy="620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65714" y="7868850"/>
            <a:ext cx="7803145" cy="62074"/>
            <a:chOff x="9165714" y="7868850"/>
            <a:chExt cx="7803145" cy="6207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65714" y="7868850"/>
              <a:ext cx="7803145" cy="6207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6140" y="2348807"/>
            <a:ext cx="8072448" cy="246618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474217" y="8350848"/>
            <a:ext cx="3042282" cy="1408926"/>
            <a:chOff x="5474217" y="8350848"/>
            <a:chExt cx="3042282" cy="140892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74217" y="8350848"/>
              <a:ext cx="3042282" cy="14089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75250" y="1192850"/>
            <a:ext cx="1581211" cy="14016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2423" y="3316138"/>
            <a:ext cx="1481155" cy="6434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9239" y="3883925"/>
            <a:ext cx="5641814" cy="11713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45351" y="3478784"/>
            <a:ext cx="3596743" cy="745446"/>
            <a:chOff x="3145351" y="3478784"/>
            <a:chExt cx="3596743" cy="7454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5351" y="3478784"/>
              <a:ext cx="3596743" cy="7454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45351" y="6935361"/>
            <a:ext cx="3707084" cy="745446"/>
            <a:chOff x="3145351" y="6935361"/>
            <a:chExt cx="3707084" cy="7454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5351" y="6935361"/>
              <a:ext cx="3707084" cy="7454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69632" y="3520050"/>
            <a:ext cx="3492015" cy="745446"/>
            <a:chOff x="11569632" y="3520050"/>
            <a:chExt cx="3492015" cy="7454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69632" y="3520050"/>
              <a:ext cx="3492015" cy="7454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69632" y="6562638"/>
            <a:ext cx="3264292" cy="745446"/>
            <a:chOff x="11569632" y="6562638"/>
            <a:chExt cx="3264292" cy="74544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69632" y="6562638"/>
              <a:ext cx="3264292" cy="7454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7905" y="7389971"/>
            <a:ext cx="5440724" cy="1553977"/>
            <a:chOff x="1037905" y="7389971"/>
            <a:chExt cx="5440724" cy="15539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2423" y="7322518"/>
              <a:ext cx="1363002" cy="643421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8763" y="7890306"/>
              <a:ext cx="5492109" cy="11713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195429" y="3466629"/>
            <a:ext cx="5440724" cy="1553977"/>
            <a:chOff x="12195429" y="3466629"/>
            <a:chExt cx="5440724" cy="155397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45430" y="3408725"/>
              <a:ext cx="5309005" cy="66532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45335" y="3966963"/>
              <a:ext cx="5624519" cy="11713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73524" y="7165752"/>
            <a:ext cx="5440803" cy="2100010"/>
            <a:chOff x="11473524" y="7165752"/>
            <a:chExt cx="5440803" cy="210001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18042" y="7098299"/>
              <a:ext cx="2624288" cy="643421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23430" y="7685582"/>
              <a:ext cx="5639652" cy="17133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3620" y="1396077"/>
            <a:ext cx="1374482" cy="44900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10839" y="1397620"/>
            <a:ext cx="933063" cy="45853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76334" y="1396077"/>
            <a:ext cx="1920634" cy="45853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205849" y="5047619"/>
            <a:ext cx="6171429" cy="1656637"/>
            <a:chOff x="6205849" y="5047619"/>
            <a:chExt cx="6171429" cy="165663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05849" y="5047619"/>
              <a:ext cx="6171429" cy="16566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2354" y="2727782"/>
            <a:ext cx="2129481" cy="5334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515" y="1070010"/>
            <a:ext cx="8317205" cy="364162"/>
            <a:chOff x="9272515" y="1070010"/>
            <a:chExt cx="8317205" cy="3641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515" y="1070010"/>
              <a:ext cx="8317205" cy="3641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41017" y="1297189"/>
            <a:ext cx="1675331" cy="15219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5431" y="2053803"/>
            <a:ext cx="4655112" cy="24672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2543" y="4774485"/>
            <a:ext cx="3724569" cy="7664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1620" y="1396077"/>
            <a:ext cx="2369891" cy="5225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0839" y="1397620"/>
            <a:ext cx="644215" cy="439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57668" y="1396077"/>
            <a:ext cx="4087844" cy="4394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06340" y="4785899"/>
            <a:ext cx="11154445" cy="11322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88274" y="6567647"/>
            <a:ext cx="3581645" cy="7664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18530" y="6664778"/>
            <a:ext cx="881740" cy="62891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5459" y="8197878"/>
            <a:ext cx="3077302" cy="7664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06340" y="8209292"/>
            <a:ext cx="4068112" cy="6479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9550" y="1552560"/>
            <a:ext cx="2129481" cy="5334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515" y="1070010"/>
            <a:ext cx="8317205" cy="364162"/>
            <a:chOff x="9272515" y="1070010"/>
            <a:chExt cx="8317205" cy="3641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515" y="1070010"/>
              <a:ext cx="8317205" cy="3641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41017" y="1297189"/>
            <a:ext cx="1675331" cy="15219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4286" y="2627298"/>
            <a:ext cx="1636149" cy="7283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1620" y="1396077"/>
            <a:ext cx="2369891" cy="5225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0839" y="1397620"/>
            <a:ext cx="644215" cy="4394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57668" y="1396077"/>
            <a:ext cx="4087844" cy="439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75587" y="2642274"/>
            <a:ext cx="14715131" cy="16356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4952" y="5877876"/>
            <a:ext cx="3602873" cy="7664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84831" y="5889290"/>
            <a:ext cx="10707207" cy="42096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2272" y="2428748"/>
            <a:ext cx="11559093" cy="32235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48518" y="7868850"/>
            <a:ext cx="7794340" cy="62074"/>
            <a:chOff x="1348518" y="7868850"/>
            <a:chExt cx="7794340" cy="62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518" y="7868850"/>
              <a:ext cx="7794340" cy="62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712" y="8396563"/>
            <a:ext cx="803594" cy="803594"/>
            <a:chOff x="1339712" y="8396563"/>
            <a:chExt cx="803594" cy="8035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712" y="8396563"/>
              <a:ext cx="803594" cy="8035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8772" y="8416144"/>
            <a:ext cx="1336158" cy="9034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58951" y="8767323"/>
            <a:ext cx="1108615" cy="62074"/>
            <a:chOff x="4458951" y="8767323"/>
            <a:chExt cx="1108615" cy="62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458951" y="8767323"/>
              <a:ext cx="1108615" cy="620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49651" y="8767323"/>
            <a:ext cx="1108615" cy="62074"/>
            <a:chOff x="11549651" y="8767323"/>
            <a:chExt cx="1108615" cy="62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1549651" y="8767323"/>
              <a:ext cx="1108615" cy="6207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41058" y="8282915"/>
            <a:ext cx="2999065" cy="10543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92668" y="8769791"/>
            <a:ext cx="580120" cy="4109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65714" y="7868850"/>
            <a:ext cx="7803145" cy="62074"/>
            <a:chOff x="9165714" y="7868850"/>
            <a:chExt cx="7803145" cy="620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5714" y="7868850"/>
              <a:ext cx="7803145" cy="6207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78405" y="8935086"/>
            <a:ext cx="3156120" cy="7136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74217" y="8350848"/>
            <a:ext cx="3042282" cy="1408926"/>
            <a:chOff x="5474217" y="8350848"/>
            <a:chExt cx="3042282" cy="140892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4217" y="8350848"/>
              <a:ext cx="3042282" cy="140892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7925" y="5504506"/>
            <a:ext cx="9975672" cy="460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3620" y="1396077"/>
            <a:ext cx="3687101" cy="4394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94297" y="1192850"/>
            <a:ext cx="1562164" cy="13908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8948" y="2442243"/>
            <a:ext cx="2925438" cy="24276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0087" y="4979326"/>
            <a:ext cx="4653403" cy="8949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93897" y="6242897"/>
            <a:ext cx="6535250" cy="16756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06379" y="4358645"/>
            <a:ext cx="7357907" cy="56094"/>
            <a:chOff x="1606379" y="4358645"/>
            <a:chExt cx="7357907" cy="560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6379" y="4358645"/>
              <a:ext cx="7357907" cy="5609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77621" y="6242897"/>
            <a:ext cx="7119517" cy="100188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77621" y="7403535"/>
            <a:ext cx="7216336" cy="100188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9526" y="8602897"/>
            <a:ext cx="8664859" cy="85522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85668" y="1396077"/>
            <a:ext cx="1693730" cy="522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3387217"/>
            <a:ext cx="12157579" cy="62074"/>
            <a:chOff x="1339712" y="3387217"/>
            <a:chExt cx="12157579" cy="620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3387217"/>
              <a:ext cx="12157579" cy="620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765" y="3607470"/>
            <a:ext cx="12942176" cy="18805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6478" y="5293544"/>
            <a:ext cx="8667928" cy="6407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3620" y="1396077"/>
            <a:ext cx="1958577" cy="4394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92172" y="1397620"/>
            <a:ext cx="2336701" cy="44900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94250" y="1192849"/>
            <a:ext cx="1333592" cy="13908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5809" y="6376897"/>
            <a:ext cx="10317623" cy="18623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57668" y="1396077"/>
            <a:ext cx="1958539" cy="439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3620" y="1396077"/>
            <a:ext cx="2336330" cy="4437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57668" y="1396077"/>
            <a:ext cx="1958358" cy="4341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40628" y="3519917"/>
            <a:ext cx="4149400" cy="519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1322" y="6160579"/>
            <a:ext cx="1067496" cy="980891"/>
            <a:chOff x="951322" y="6160579"/>
            <a:chExt cx="1067496" cy="9808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1322" y="6160579"/>
              <a:ext cx="1067496" cy="9808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7823" y="6022180"/>
            <a:ext cx="1465807" cy="152196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6238" y="3194356"/>
            <a:ext cx="6324775" cy="27784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34644" y="6108254"/>
            <a:ext cx="3956320" cy="11106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7298" y="7924384"/>
            <a:ext cx="4035926" cy="4511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3356" y="7687924"/>
            <a:ext cx="5246361" cy="62074"/>
            <a:chOff x="943356" y="7687924"/>
            <a:chExt cx="5246361" cy="6207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3356" y="7687924"/>
              <a:ext cx="5246361" cy="620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97262" y="4388372"/>
            <a:ext cx="10888452" cy="1508971"/>
            <a:chOff x="7397262" y="4388372"/>
            <a:chExt cx="10888452" cy="15089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97262" y="4388372"/>
              <a:ext cx="10888452" cy="1508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67148" y="4581439"/>
            <a:ext cx="838095" cy="865705"/>
            <a:chOff x="9667148" y="4581439"/>
            <a:chExt cx="838095" cy="8657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67148" y="4581439"/>
              <a:ext cx="838095" cy="8657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31997" y="4539110"/>
            <a:ext cx="840147" cy="840147"/>
            <a:chOff x="12431997" y="4539110"/>
            <a:chExt cx="840147" cy="84014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31997" y="4539110"/>
              <a:ext cx="840147" cy="8401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24012" y="4525232"/>
            <a:ext cx="838095" cy="865705"/>
            <a:chOff x="15124012" y="4525232"/>
            <a:chExt cx="838095" cy="8657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24012" y="4525232"/>
              <a:ext cx="838095" cy="86570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82896" y="6168487"/>
            <a:ext cx="4299995" cy="98447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55968" y="6285954"/>
            <a:ext cx="3632415" cy="7459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21845" y="7597090"/>
            <a:ext cx="6383472" cy="75584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594250" y="1192849"/>
            <a:ext cx="1333592" cy="13908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83607" y="1466235"/>
            <a:ext cx="1333592" cy="13908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5280" y="3652050"/>
            <a:ext cx="1091465" cy="12207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70016" y="3781482"/>
            <a:ext cx="3315090" cy="7574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19760" y="4504741"/>
            <a:ext cx="4264701" cy="10486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3155" y="5221252"/>
            <a:ext cx="1091465" cy="12207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57253" y="5449067"/>
            <a:ext cx="2809518" cy="7478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1437" y="6224989"/>
            <a:ext cx="3677425" cy="10303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14536" y="6577878"/>
            <a:ext cx="1091455" cy="12207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54968" y="6707311"/>
            <a:ext cx="4970023" cy="77646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77189" y="7479446"/>
            <a:ext cx="7235597" cy="10207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88967" y="2772459"/>
            <a:ext cx="3393494" cy="3393494"/>
            <a:chOff x="16588967" y="2772459"/>
            <a:chExt cx="3393494" cy="33934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88967" y="2772459"/>
              <a:ext cx="3393494" cy="33934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96219" y="6070306"/>
            <a:ext cx="8134270" cy="184134"/>
            <a:chOff x="5196219" y="6070306"/>
            <a:chExt cx="8134270" cy="1841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5196219" y="6070306"/>
              <a:ext cx="8134270" cy="1841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51900" y="3724871"/>
            <a:ext cx="422907" cy="422907"/>
            <a:chOff x="9051900" y="3724871"/>
            <a:chExt cx="422907" cy="4229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51900" y="3724871"/>
              <a:ext cx="422907" cy="4229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51900" y="5202381"/>
            <a:ext cx="422907" cy="422907"/>
            <a:chOff x="9051900" y="5202381"/>
            <a:chExt cx="422907" cy="42290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51900" y="5202381"/>
              <a:ext cx="422907" cy="4229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51900" y="6696255"/>
            <a:ext cx="422907" cy="422907"/>
            <a:chOff x="9051900" y="6696255"/>
            <a:chExt cx="422907" cy="42290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51900" y="6696255"/>
              <a:ext cx="422907" cy="4229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67874" y="2270578"/>
            <a:ext cx="422907" cy="422907"/>
            <a:chOff x="9067874" y="2270578"/>
            <a:chExt cx="422907" cy="42290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67874" y="2270578"/>
              <a:ext cx="422907" cy="42290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35992" y="2015408"/>
            <a:ext cx="1091465" cy="122072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901444" y="2214397"/>
            <a:ext cx="3757928" cy="75741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07551" y="3060751"/>
            <a:ext cx="4972120" cy="154473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-3144822" y="2754340"/>
            <a:ext cx="6289643" cy="6289643"/>
            <a:chOff x="-3144822" y="2754340"/>
            <a:chExt cx="6289643" cy="62896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3144822" y="2754340"/>
              <a:ext cx="6289643" cy="628964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73620" y="1396077"/>
            <a:ext cx="1882120" cy="43948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357668" y="1396077"/>
            <a:ext cx="1958577" cy="43948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039969" y="8159880"/>
            <a:ext cx="422907" cy="422907"/>
            <a:chOff x="9039969" y="8159880"/>
            <a:chExt cx="422907" cy="42290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39969" y="8159880"/>
              <a:ext cx="422907" cy="42290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874579" y="7943160"/>
            <a:ext cx="1081551" cy="103313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667025" y="8016339"/>
            <a:ext cx="3246604" cy="75741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206903" y="8826894"/>
            <a:ext cx="3390225" cy="50634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066667" y="9550127"/>
            <a:ext cx="422907" cy="422907"/>
            <a:chOff x="9066667" y="9550127"/>
            <a:chExt cx="422907" cy="42290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066667" y="9550127"/>
              <a:ext cx="422907" cy="42290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022169" y="8918827"/>
            <a:ext cx="1091075" cy="103313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981635" y="9048263"/>
            <a:ext cx="2009004" cy="75741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003856" y="9820427"/>
            <a:ext cx="6086016" cy="506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6202" y="1192850"/>
            <a:ext cx="1524068" cy="14016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2063" y="7112529"/>
            <a:ext cx="6646878" cy="490646"/>
            <a:chOff x="10392063" y="7112529"/>
            <a:chExt cx="6646878" cy="4906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2063" y="7112529"/>
              <a:ext cx="6646878" cy="4906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34921" y="7505816"/>
            <a:ext cx="6304021" cy="490646"/>
            <a:chOff x="10734921" y="7505816"/>
            <a:chExt cx="6304021" cy="4906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4921" y="7505816"/>
              <a:ext cx="6304021" cy="4906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6919" y="3303004"/>
            <a:ext cx="6376680" cy="1710655"/>
            <a:chOff x="916919" y="3303004"/>
            <a:chExt cx="6376680" cy="17106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6919" y="3303004"/>
              <a:ext cx="6376680" cy="17106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34921" y="7357852"/>
            <a:ext cx="6936108" cy="1710655"/>
            <a:chOff x="10734921" y="7357852"/>
            <a:chExt cx="6936108" cy="17106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34921" y="7357852"/>
              <a:ext cx="6936108" cy="171065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95835" y="3023927"/>
            <a:ext cx="7318797" cy="227553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19382" y="3418650"/>
            <a:ext cx="5524901" cy="57141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62895" y="7123918"/>
            <a:ext cx="7578311" cy="22755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5963" y="7948839"/>
            <a:ext cx="8808758" cy="5714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43811" y="5696982"/>
            <a:ext cx="11670272" cy="10476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2953" y="1396077"/>
            <a:ext cx="2670282" cy="43948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57668" y="1396077"/>
            <a:ext cx="2040777" cy="4394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06619" y="8401199"/>
            <a:ext cx="8326172" cy="1261104"/>
            <a:chOff x="9606619" y="8401199"/>
            <a:chExt cx="8326172" cy="12611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6619" y="8401199"/>
              <a:ext cx="8326172" cy="1261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712" y="1070014"/>
            <a:ext cx="7624573" cy="364162"/>
            <a:chOff x="1339712" y="1070014"/>
            <a:chExt cx="7624573" cy="364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712" y="1070014"/>
              <a:ext cx="7624573" cy="364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0881" y="1070014"/>
            <a:ext cx="1523405" cy="364162"/>
            <a:chOff x="15390881" y="1070014"/>
            <a:chExt cx="1523405" cy="364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0881" y="1070014"/>
              <a:ext cx="1523405" cy="36416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56202" y="1192850"/>
            <a:ext cx="1524068" cy="13940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4142" y="2907127"/>
            <a:ext cx="11877709" cy="1839853"/>
            <a:chOff x="1304142" y="2907127"/>
            <a:chExt cx="11877709" cy="183985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04142" y="2907127"/>
              <a:ext cx="11454853" cy="1839853"/>
              <a:chOff x="1304142" y="2907127"/>
              <a:chExt cx="11454853" cy="183985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04142" y="2907127"/>
                <a:ext cx="11454853" cy="1839853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3909" y="2789528"/>
              <a:ext cx="11545011" cy="23862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6478" y="5434240"/>
            <a:ext cx="5152889" cy="130645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71268" y="8516535"/>
            <a:ext cx="11698956" cy="6368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72515" y="1070010"/>
            <a:ext cx="5789132" cy="364162"/>
            <a:chOff x="9272515" y="1070010"/>
            <a:chExt cx="5789132" cy="3641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72515" y="1070010"/>
              <a:ext cx="5789132" cy="36416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2953" y="1396077"/>
            <a:ext cx="2670282" cy="43948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57668" y="1396077"/>
            <a:ext cx="2112234" cy="43948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6478" y="6916144"/>
            <a:ext cx="15194537" cy="13280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3869" y="5480626"/>
            <a:ext cx="1067496" cy="980891"/>
            <a:chOff x="1223869" y="5480626"/>
            <a:chExt cx="1067496" cy="9808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869" y="5480626"/>
              <a:ext cx="1067496" cy="9808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2275" y="5342227"/>
            <a:ext cx="1684854" cy="15327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349" y="5782283"/>
            <a:ext cx="1449395" cy="6209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82745" y="2422706"/>
            <a:ext cx="4101968" cy="3057920"/>
            <a:chOff x="7382745" y="2422706"/>
            <a:chExt cx="4101968" cy="30579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2745" y="2422706"/>
              <a:ext cx="4101968" cy="30579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82745" y="2239927"/>
            <a:ext cx="4385317" cy="3240698"/>
            <a:chOff x="7382745" y="2239927"/>
            <a:chExt cx="4385317" cy="32406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2745" y="2239927"/>
              <a:ext cx="4385317" cy="3240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25775" y="1903233"/>
            <a:ext cx="5282589" cy="3239624"/>
            <a:chOff x="11925775" y="1903233"/>
            <a:chExt cx="5282589" cy="32396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25775" y="1903233"/>
              <a:ext cx="5282589" cy="32396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84274" y="5663080"/>
            <a:ext cx="5046479" cy="2841682"/>
            <a:chOff x="6984274" y="5663080"/>
            <a:chExt cx="5046479" cy="284168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4274" y="5663080"/>
              <a:ext cx="5046479" cy="28416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90108" y="5394911"/>
            <a:ext cx="4606828" cy="3443686"/>
            <a:chOff x="12390108" y="5394911"/>
            <a:chExt cx="4606828" cy="34436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90108" y="5394911"/>
              <a:ext cx="4606828" cy="34436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84274" y="3582055"/>
            <a:ext cx="796942" cy="796942"/>
            <a:chOff x="6984274" y="3582055"/>
            <a:chExt cx="796942" cy="79694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984274" y="3582055"/>
              <a:ext cx="796942" cy="796942"/>
              <a:chOff x="6984274" y="3582055"/>
              <a:chExt cx="796942" cy="79694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984274" y="3582055"/>
                <a:ext cx="796942" cy="796942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9882" y="3597548"/>
              <a:ext cx="646588" cy="8502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68599" y="1504762"/>
            <a:ext cx="796942" cy="796942"/>
            <a:chOff x="14168599" y="1504762"/>
            <a:chExt cx="796942" cy="79694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168599" y="1504762"/>
              <a:ext cx="796942" cy="796942"/>
              <a:chOff x="14168599" y="1504762"/>
              <a:chExt cx="796942" cy="79694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168599" y="1504762"/>
                <a:ext cx="796942" cy="796942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43082" y="1539148"/>
              <a:ext cx="646578" cy="85024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161905" y="8002106"/>
            <a:ext cx="796942" cy="796942"/>
            <a:chOff x="9161905" y="8002106"/>
            <a:chExt cx="796942" cy="79694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161905" y="8002106"/>
              <a:ext cx="796942" cy="796942"/>
              <a:chOff x="9161905" y="8002106"/>
              <a:chExt cx="796942" cy="796942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161905" y="8002106"/>
                <a:ext cx="796942" cy="796942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36391" y="8042368"/>
              <a:ext cx="644607" cy="7285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598465" y="5971071"/>
            <a:ext cx="796942" cy="796942"/>
            <a:chOff x="16598465" y="5971071"/>
            <a:chExt cx="796942" cy="79694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598465" y="5971071"/>
              <a:ext cx="796942" cy="796942"/>
              <a:chOff x="16598465" y="5971071"/>
              <a:chExt cx="796942" cy="796942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6598465" y="5971071"/>
                <a:ext cx="796942" cy="796942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72927" y="6005456"/>
              <a:ext cx="646588" cy="85024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752895" y="4402664"/>
            <a:ext cx="2155923" cy="2155923"/>
            <a:chOff x="10752895" y="4402664"/>
            <a:chExt cx="2155923" cy="215592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2895" y="4402664"/>
              <a:ext cx="2155923" cy="215592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40706" y="2480402"/>
            <a:ext cx="3057946" cy="81811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72496" y="3372573"/>
            <a:ext cx="3712567" cy="200721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089655" y="5624322"/>
            <a:ext cx="2846751" cy="74185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913335" y="2325564"/>
            <a:ext cx="3057946" cy="81811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091430" y="3154411"/>
            <a:ext cx="4900891" cy="155781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600717" y="6069672"/>
            <a:ext cx="3526726" cy="82420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286291" y="4862226"/>
            <a:ext cx="1134971" cy="1255846"/>
            <a:chOff x="11286291" y="4862226"/>
            <a:chExt cx="1134971" cy="125584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286291" y="4862226"/>
              <a:ext cx="1134971" cy="125584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79079" y="7244432"/>
            <a:ext cx="2456507" cy="45119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215903" y="7007971"/>
            <a:ext cx="5246361" cy="62074"/>
            <a:chOff x="1215903" y="7007971"/>
            <a:chExt cx="5246361" cy="6207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15903" y="7007971"/>
              <a:ext cx="5246361" cy="62074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002144" y="6828973"/>
            <a:ext cx="4419310" cy="1022710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607906" y="6491992"/>
            <a:ext cx="3447195" cy="1997691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44975" y="2893343"/>
            <a:ext cx="5932111" cy="2727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7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9912" y="1008352"/>
            <a:ext cx="7050620" cy="75010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4944" y="6448438"/>
            <a:ext cx="935793" cy="107422"/>
            <a:chOff x="1774944" y="6448438"/>
            <a:chExt cx="935793" cy="10742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4944" y="6448438"/>
              <a:ext cx="935793" cy="10742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751" y="7074751"/>
            <a:ext cx="6148271" cy="1367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88932" y="183043"/>
            <a:ext cx="4777501" cy="4777501"/>
            <a:chOff x="16188932" y="183043"/>
            <a:chExt cx="4777501" cy="47775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88932" y="183043"/>
              <a:ext cx="4777501" cy="477750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3042" y="2183909"/>
            <a:ext cx="7590469" cy="30685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54793" y="1248045"/>
            <a:ext cx="1067496" cy="980891"/>
            <a:chOff x="1854793" y="1248045"/>
            <a:chExt cx="1067496" cy="9808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4793" y="1248045"/>
              <a:ext cx="1067496" cy="9808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3198" y="1109646"/>
            <a:ext cx="1741998" cy="15346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0617" y="8018965"/>
            <a:ext cx="6289643" cy="6289643"/>
            <a:chOff x="4570617" y="8018965"/>
            <a:chExt cx="6289643" cy="62896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0617" y="8018965"/>
              <a:ext cx="6289643" cy="62896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74944" y="4798079"/>
            <a:ext cx="4113255" cy="1466489"/>
            <a:chOff x="1774944" y="4798079"/>
            <a:chExt cx="4113255" cy="146648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74944" y="4798079"/>
              <a:ext cx="4113255" cy="14664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2023-02-04T00:11:58Z</dcterms:created>
  <dcterms:modified xsi:type="dcterms:W3CDTF">2023-02-04T00:11:58Z</dcterms:modified>
</cp:coreProperties>
</file>