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Relationship Id="rId9" Type="http://schemas.openxmlformats.org/officeDocument/2006/relationships/image" Target="../media/image143.png"/><Relationship Id="rId10" Type="http://schemas.openxmlformats.org/officeDocument/2006/relationships/image" Target="../media/image144.png"/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3" Type="http://schemas.openxmlformats.org/officeDocument/2006/relationships/image" Target="../media/image14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5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62.png"/><Relationship Id="rId7" Type="http://schemas.openxmlformats.org/officeDocument/2006/relationships/image" Target="../media/image163.png"/><Relationship Id="rId8" Type="http://schemas.openxmlformats.org/officeDocument/2006/relationships/image" Target="../media/image164.png"/><Relationship Id="rId9" Type="http://schemas.openxmlformats.org/officeDocument/2006/relationships/image" Target="../media/image165.png"/><Relationship Id="rId10" Type="http://schemas.openxmlformats.org/officeDocument/2006/relationships/image" Target="../media/image166.png"/><Relationship Id="rId11" Type="http://schemas.openxmlformats.org/officeDocument/2006/relationships/image" Target="../media/image167.png"/><Relationship Id="rId12" Type="http://schemas.openxmlformats.org/officeDocument/2006/relationships/image" Target="../media/image168.png"/><Relationship Id="rId13" Type="http://schemas.openxmlformats.org/officeDocument/2006/relationships/image" Target="../media/image16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20" Type="http://schemas.openxmlformats.org/officeDocument/2006/relationships/image" Target="../media/image59.png"/><Relationship Id="rId21" Type="http://schemas.openxmlformats.org/officeDocument/2006/relationships/image" Target="../media/image60.png"/><Relationship Id="rId22" Type="http://schemas.openxmlformats.org/officeDocument/2006/relationships/image" Target="../media/image61.png"/><Relationship Id="rId23" Type="http://schemas.openxmlformats.org/officeDocument/2006/relationships/image" Target="../media/image62.png"/><Relationship Id="rId24" Type="http://schemas.openxmlformats.org/officeDocument/2006/relationships/image" Target="../media/image63.png"/><Relationship Id="rId25" Type="http://schemas.openxmlformats.org/officeDocument/2006/relationships/image" Target="../media/image64.png"/><Relationship Id="rId26" Type="http://schemas.openxmlformats.org/officeDocument/2006/relationships/image" Target="../media/image6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5802" y="1396212"/>
            <a:ext cx="3110153" cy="10751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163432" y="3202373"/>
            <a:ext cx="1944257" cy="364162"/>
            <a:chOff x="13163432" y="3202373"/>
            <a:chExt cx="1944257" cy="3641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63432" y="3202373"/>
              <a:ext cx="1944257" cy="3641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83592" y="3048751"/>
            <a:ext cx="669148" cy="669148"/>
            <a:chOff x="15583592" y="3048751"/>
            <a:chExt cx="669148" cy="669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83592" y="3048751"/>
              <a:ext cx="669148" cy="669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8518" y="5166245"/>
            <a:ext cx="7794340" cy="62074"/>
            <a:chOff x="1348518" y="5166245"/>
            <a:chExt cx="7794340" cy="6207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8518" y="5166245"/>
              <a:ext cx="7794340" cy="620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8518" y="7868850"/>
            <a:ext cx="7794340" cy="62074"/>
            <a:chOff x="1348518" y="7868850"/>
            <a:chExt cx="7794340" cy="620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518" y="7868850"/>
              <a:ext cx="7794340" cy="6207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69200" y="5847553"/>
            <a:ext cx="12070255" cy="167165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59830" y="6862706"/>
            <a:ext cx="6183271" cy="4538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39712" y="8396563"/>
            <a:ext cx="803594" cy="803594"/>
            <a:chOff x="1339712" y="8396563"/>
            <a:chExt cx="803594" cy="80359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9712" y="8396563"/>
              <a:ext cx="803594" cy="80359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88772" y="8416144"/>
            <a:ext cx="1407520" cy="85585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458951" y="8767323"/>
            <a:ext cx="1108615" cy="62074"/>
            <a:chOff x="4458951" y="8767323"/>
            <a:chExt cx="1108615" cy="620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458951" y="8767323"/>
              <a:ext cx="1108615" cy="620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549651" y="8767323"/>
            <a:ext cx="1108615" cy="62074"/>
            <a:chOff x="11549651" y="8767323"/>
            <a:chExt cx="1108615" cy="6207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11549651" y="8767323"/>
              <a:ext cx="1108615" cy="6207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741058" y="8282915"/>
            <a:ext cx="2999065" cy="105430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692668" y="8769791"/>
            <a:ext cx="580120" cy="41091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78405" y="8935086"/>
            <a:ext cx="3156120" cy="71368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147260" y="5173864"/>
            <a:ext cx="7794340" cy="62074"/>
            <a:chOff x="9147260" y="5173864"/>
            <a:chExt cx="7794340" cy="6207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47260" y="5173864"/>
              <a:ext cx="7794340" cy="6207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165714" y="7868850"/>
            <a:ext cx="7803145" cy="62074"/>
            <a:chOff x="9165714" y="7868850"/>
            <a:chExt cx="7803145" cy="6207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65714" y="7868850"/>
              <a:ext cx="7803145" cy="6207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6302" y="2348807"/>
            <a:ext cx="5419067" cy="229236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474217" y="8350848"/>
            <a:ext cx="3042282" cy="1408926"/>
            <a:chOff x="5474217" y="8350848"/>
            <a:chExt cx="3042282" cy="140892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74217" y="8350848"/>
              <a:ext cx="3042282" cy="14089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93348" y="5883590"/>
            <a:ext cx="11337942" cy="4255622"/>
            <a:chOff x="6593348" y="5883590"/>
            <a:chExt cx="11337942" cy="42556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3348" y="5883590"/>
              <a:ext cx="11337942" cy="42556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90881" y="1070014"/>
            <a:ext cx="1523405" cy="364162"/>
            <a:chOff x="15390881" y="1070014"/>
            <a:chExt cx="1523405" cy="364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0881" y="1070014"/>
              <a:ext cx="1523405" cy="36416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52745" y="1192849"/>
            <a:ext cx="1577203" cy="146062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72515" y="1070010"/>
            <a:ext cx="5789132" cy="364162"/>
            <a:chOff x="9272515" y="1070010"/>
            <a:chExt cx="5789132" cy="3641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2515" y="1070010"/>
              <a:ext cx="5789132" cy="36416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333" y="2322166"/>
            <a:ext cx="14201117" cy="176444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2806" y="4680102"/>
            <a:ext cx="14915138" cy="11444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2183" y="4337841"/>
            <a:ext cx="4405968" cy="62074"/>
            <a:chOff x="632183" y="4337841"/>
            <a:chExt cx="4405968" cy="6207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183" y="4337841"/>
              <a:ext cx="4405968" cy="6207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99820" y="5826449"/>
            <a:ext cx="11139909" cy="428590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1963" y="1396077"/>
            <a:ext cx="1836577" cy="41738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77582" y="1396077"/>
            <a:ext cx="1088834" cy="44430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89652" y="5980579"/>
            <a:ext cx="5775718" cy="4056754"/>
            <a:chOff x="489652" y="5980579"/>
            <a:chExt cx="5775718" cy="405675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9652" y="5980579"/>
              <a:ext cx="5775718" cy="40567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20133" y="5883590"/>
            <a:ext cx="11192109" cy="4097362"/>
            <a:chOff x="6720133" y="5883590"/>
            <a:chExt cx="11192109" cy="4097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0133" y="5883590"/>
              <a:ext cx="11192109" cy="40973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90881" y="1070014"/>
            <a:ext cx="1523405" cy="364162"/>
            <a:chOff x="15390881" y="1070014"/>
            <a:chExt cx="1523405" cy="364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0881" y="1070014"/>
              <a:ext cx="1523405" cy="36416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52745" y="1192849"/>
            <a:ext cx="1516546" cy="14564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72515" y="1070010"/>
            <a:ext cx="5789132" cy="364162"/>
            <a:chOff x="9272515" y="1070010"/>
            <a:chExt cx="5789132" cy="3641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2515" y="1070010"/>
              <a:ext cx="5789132" cy="36416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3837" y="2322166"/>
            <a:ext cx="15872870" cy="215465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9730" y="4661054"/>
            <a:ext cx="13963053" cy="116550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2183" y="4337841"/>
            <a:ext cx="4405968" cy="62074"/>
            <a:chOff x="632183" y="4337841"/>
            <a:chExt cx="4405968" cy="6207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183" y="4337841"/>
              <a:ext cx="4405968" cy="6207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99820" y="5826449"/>
            <a:ext cx="11230147" cy="425810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72820" y="1396077"/>
            <a:ext cx="2205225" cy="45394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77582" y="1396077"/>
            <a:ext cx="1088834" cy="44430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42033" y="6184319"/>
            <a:ext cx="6171429" cy="3516550"/>
            <a:chOff x="442033" y="6184319"/>
            <a:chExt cx="6171429" cy="35165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2033" y="6184319"/>
              <a:ext cx="6171429" cy="3516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0881" y="1070014"/>
            <a:ext cx="1523405" cy="364162"/>
            <a:chOff x="15390881" y="1070014"/>
            <a:chExt cx="1523405" cy="364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0881" y="1070014"/>
              <a:ext cx="1523405" cy="3641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50259" y="1192849"/>
            <a:ext cx="1004669" cy="13351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72515" y="1070010"/>
            <a:ext cx="5789132" cy="364162"/>
            <a:chOff x="9272515" y="1070010"/>
            <a:chExt cx="5789132" cy="3641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72515" y="1070010"/>
              <a:ext cx="5789132" cy="3641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4762" y="2470732"/>
            <a:ext cx="17052227" cy="4545619"/>
            <a:chOff x="704762" y="2470732"/>
            <a:chExt cx="17052227" cy="45456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4762" y="2470732"/>
              <a:ext cx="17052227" cy="454561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1234" y="2451685"/>
            <a:ext cx="16936309" cy="452052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344" y="7870659"/>
            <a:ext cx="8930429" cy="111924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4763" y="1396077"/>
            <a:ext cx="1872349" cy="44430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56868" y="1396077"/>
            <a:ext cx="1204549" cy="4384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004467" y="7242042"/>
            <a:ext cx="4395190" cy="2659750"/>
            <a:chOff x="12004467" y="7242042"/>
            <a:chExt cx="4395190" cy="265975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04467" y="7242042"/>
              <a:ext cx="4395190" cy="2659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2272" y="2428748"/>
            <a:ext cx="11559093" cy="32235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48518" y="7868850"/>
            <a:ext cx="7794340" cy="62074"/>
            <a:chOff x="1348518" y="7868850"/>
            <a:chExt cx="7794340" cy="62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518" y="7868850"/>
              <a:ext cx="7794340" cy="620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712" y="8396563"/>
            <a:ext cx="803594" cy="803594"/>
            <a:chOff x="1339712" y="8396563"/>
            <a:chExt cx="803594" cy="8035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712" y="8396563"/>
              <a:ext cx="803594" cy="80359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8772" y="8416144"/>
            <a:ext cx="1336158" cy="9034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58951" y="8767323"/>
            <a:ext cx="1108615" cy="62074"/>
            <a:chOff x="4458951" y="8767323"/>
            <a:chExt cx="1108615" cy="62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458951" y="8767323"/>
              <a:ext cx="1108615" cy="620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49651" y="8767323"/>
            <a:ext cx="1108615" cy="62074"/>
            <a:chOff x="11549651" y="8767323"/>
            <a:chExt cx="1108615" cy="62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1549651" y="8767323"/>
              <a:ext cx="1108615" cy="6207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41058" y="8282915"/>
            <a:ext cx="2999065" cy="105430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92668" y="8769791"/>
            <a:ext cx="580120" cy="4109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65714" y="7868850"/>
            <a:ext cx="7803145" cy="62074"/>
            <a:chOff x="9165714" y="7868850"/>
            <a:chExt cx="7803145" cy="6207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65714" y="7868850"/>
              <a:ext cx="7803145" cy="6207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78405" y="8935086"/>
            <a:ext cx="3156120" cy="71368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474217" y="8350848"/>
            <a:ext cx="3042282" cy="1408926"/>
            <a:chOff x="5474217" y="8350848"/>
            <a:chExt cx="3042282" cy="140892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74217" y="8350848"/>
              <a:ext cx="3042282" cy="140892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7925" y="5504506"/>
            <a:ext cx="9975672" cy="4603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7610" y="1396077"/>
            <a:ext cx="1636720" cy="4399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0881" y="1070014"/>
            <a:ext cx="1523405" cy="364162"/>
            <a:chOff x="15390881" y="1070014"/>
            <a:chExt cx="1523405" cy="3641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0881" y="1070014"/>
              <a:ext cx="1523405" cy="36416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94297" y="1192850"/>
            <a:ext cx="1562164" cy="13908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72515" y="1070010"/>
            <a:ext cx="5789132" cy="364162"/>
            <a:chOff x="9272515" y="1070010"/>
            <a:chExt cx="5789132" cy="3641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2515" y="1070010"/>
              <a:ext cx="5789132" cy="36416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8948" y="2442243"/>
            <a:ext cx="2925438" cy="24276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67135" y="4979326"/>
            <a:ext cx="4221155" cy="100834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67135" y="6242897"/>
            <a:ext cx="1940736" cy="9235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06379" y="4358645"/>
            <a:ext cx="7357907" cy="56094"/>
            <a:chOff x="1606379" y="4358645"/>
            <a:chExt cx="7357907" cy="5609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6379" y="4358645"/>
              <a:ext cx="7357907" cy="5609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50859" y="6242897"/>
            <a:ext cx="4010012" cy="92352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50859" y="7403535"/>
            <a:ext cx="4388279" cy="92352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50859" y="8600992"/>
            <a:ext cx="4959726" cy="10489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9712" y="3387217"/>
            <a:ext cx="5246361" cy="62074"/>
            <a:chOff x="1339712" y="3387217"/>
            <a:chExt cx="5246361" cy="620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712" y="3387217"/>
              <a:ext cx="5246361" cy="620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993" y="3603659"/>
            <a:ext cx="15394515" cy="1898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0459" y="6036401"/>
            <a:ext cx="12429194" cy="12882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1134" y="1396077"/>
            <a:ext cx="1814844" cy="4387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90881" y="1070014"/>
            <a:ext cx="1523405" cy="364162"/>
            <a:chOff x="15390881" y="1070014"/>
            <a:chExt cx="1523405" cy="3641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90881" y="1070014"/>
              <a:ext cx="1523405" cy="36416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94250" y="1192849"/>
            <a:ext cx="1333592" cy="13908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72515" y="1070010"/>
            <a:ext cx="5789132" cy="364162"/>
            <a:chOff x="9272515" y="1070010"/>
            <a:chExt cx="5789132" cy="3641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72515" y="1070010"/>
              <a:ext cx="5789132" cy="36416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67687" y="1396077"/>
            <a:ext cx="1729149" cy="4440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0881" y="1070014"/>
            <a:ext cx="1523405" cy="364162"/>
            <a:chOff x="15390881" y="1070014"/>
            <a:chExt cx="1523405" cy="364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0881" y="1070014"/>
              <a:ext cx="1523405" cy="3641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83607" y="1466235"/>
            <a:ext cx="1333592" cy="139088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05280" y="4813955"/>
            <a:ext cx="1091465" cy="12207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70539" y="4943387"/>
            <a:ext cx="2882738" cy="9092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06579" y="5666646"/>
            <a:ext cx="2758387" cy="60390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3155" y="6726014"/>
            <a:ext cx="1091465" cy="122072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53701" y="6751578"/>
            <a:ext cx="5575699" cy="8845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96675" y="7548798"/>
            <a:ext cx="5186930" cy="55263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14536" y="8530259"/>
            <a:ext cx="1091455" cy="12207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65016" y="8659692"/>
            <a:ext cx="4498795" cy="9162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001941" y="9382951"/>
            <a:ext cx="1950654" cy="5526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588967" y="2772459"/>
            <a:ext cx="3393494" cy="3393494"/>
            <a:chOff x="16588967" y="2772459"/>
            <a:chExt cx="3393494" cy="339349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88967" y="2772459"/>
              <a:ext cx="3393494" cy="33934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21950" y="6203676"/>
            <a:ext cx="7082807" cy="184134"/>
            <a:chOff x="5721950" y="6203676"/>
            <a:chExt cx="7082807" cy="18413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5721950" y="6203676"/>
              <a:ext cx="7082807" cy="1841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78449" y="5164328"/>
            <a:ext cx="422907" cy="422907"/>
            <a:chOff x="9078449" y="5164328"/>
            <a:chExt cx="422907" cy="42290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78449" y="5164328"/>
              <a:ext cx="422907" cy="4229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79954" y="7089268"/>
            <a:ext cx="422907" cy="422907"/>
            <a:chOff x="9079954" y="7089268"/>
            <a:chExt cx="422907" cy="42290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79954" y="7089268"/>
              <a:ext cx="422907" cy="4229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064886" y="8838637"/>
            <a:ext cx="422907" cy="422907"/>
            <a:chOff x="9064886" y="8838637"/>
            <a:chExt cx="422907" cy="42290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64886" y="8838637"/>
              <a:ext cx="422907" cy="4229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72515" y="1070010"/>
            <a:ext cx="5789132" cy="364162"/>
            <a:chOff x="9272515" y="1070010"/>
            <a:chExt cx="5789132" cy="36416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72515" y="1070010"/>
              <a:ext cx="5789132" cy="3641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067874" y="3603911"/>
            <a:ext cx="422907" cy="422907"/>
            <a:chOff x="9067874" y="3603911"/>
            <a:chExt cx="422907" cy="42290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67874" y="3603911"/>
              <a:ext cx="422907" cy="42290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943155" y="3296737"/>
            <a:ext cx="1091465" cy="122072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253701" y="3062016"/>
            <a:ext cx="5605357" cy="90924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76354" y="3785275"/>
            <a:ext cx="7201349" cy="57021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-3144822" y="2754340"/>
            <a:ext cx="6289643" cy="6289643"/>
            <a:chOff x="-3144822" y="2754340"/>
            <a:chExt cx="6289643" cy="62896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-3144822" y="2754340"/>
              <a:ext cx="6289643" cy="6289643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84325" y="1396077"/>
            <a:ext cx="1650463" cy="44379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367687" y="1396077"/>
            <a:ext cx="1729149" cy="4440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0881" y="1070014"/>
            <a:ext cx="1523405" cy="364162"/>
            <a:chOff x="15390881" y="1070014"/>
            <a:chExt cx="1523405" cy="364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0881" y="1070014"/>
              <a:ext cx="1523405" cy="3641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94250" y="1192849"/>
            <a:ext cx="1333592" cy="13908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4142" y="2859508"/>
            <a:ext cx="14292930" cy="3612933"/>
            <a:chOff x="1304142" y="2859508"/>
            <a:chExt cx="14292930" cy="361293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04142" y="2859508"/>
              <a:ext cx="13784089" cy="2213970"/>
              <a:chOff x="1304142" y="2859508"/>
              <a:chExt cx="13784089" cy="221397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04142" y="2859508"/>
                <a:ext cx="13784089" cy="2213970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004" y="2866520"/>
              <a:ext cx="12371093" cy="215171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730" y="5453287"/>
            <a:ext cx="9472518" cy="128641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72515" y="1070010"/>
            <a:ext cx="5789132" cy="364162"/>
            <a:chOff x="9272515" y="1070010"/>
            <a:chExt cx="5789132" cy="3641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72515" y="1070010"/>
              <a:ext cx="5789132" cy="36416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1134" y="1396077"/>
            <a:ext cx="1599663" cy="43998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67687" y="1396077"/>
            <a:ext cx="1729149" cy="44405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2730" y="6933925"/>
            <a:ext cx="14973471" cy="13059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02629" y="6064010"/>
            <a:ext cx="12055280" cy="3746013"/>
            <a:chOff x="5702629" y="6064010"/>
            <a:chExt cx="12055280" cy="37460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2629" y="6064010"/>
              <a:ext cx="12055280" cy="37460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90881" y="1070014"/>
            <a:ext cx="1523405" cy="364162"/>
            <a:chOff x="15390881" y="1070014"/>
            <a:chExt cx="1523405" cy="364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0881" y="1070014"/>
              <a:ext cx="1523405" cy="36416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52745" y="1192849"/>
            <a:ext cx="1517374" cy="14564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72515" y="1070010"/>
            <a:ext cx="5789132" cy="364162"/>
            <a:chOff x="9272515" y="1070010"/>
            <a:chExt cx="5789132" cy="3641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2515" y="1070010"/>
              <a:ext cx="5789132" cy="36416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1342" y="2322164"/>
            <a:ext cx="12583822" cy="215465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3235" y="4746767"/>
            <a:ext cx="9830415" cy="114370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2183" y="4337841"/>
            <a:ext cx="4405968" cy="62074"/>
            <a:chOff x="632183" y="4337841"/>
            <a:chExt cx="4405968" cy="6207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183" y="4337841"/>
              <a:ext cx="4405968" cy="6207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91839" y="6006868"/>
            <a:ext cx="12165662" cy="37192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1715" y="1396077"/>
            <a:ext cx="669777" cy="41332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77582" y="1396077"/>
            <a:ext cx="1088834" cy="44430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9198" y="6064011"/>
            <a:ext cx="4467235" cy="3332859"/>
            <a:chOff x="959198" y="6064011"/>
            <a:chExt cx="4467235" cy="333285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9198" y="6064011"/>
              <a:ext cx="4467235" cy="33328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122338" y="3873067"/>
            <a:ext cx="5997887" cy="908455"/>
            <a:chOff x="12122338" y="3873067"/>
            <a:chExt cx="5997887" cy="9084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22338" y="3873067"/>
              <a:ext cx="5997887" cy="90845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503543" y="3956152"/>
            <a:ext cx="8513542" cy="5036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0881" y="1070014"/>
            <a:ext cx="1523405" cy="364162"/>
            <a:chOff x="15390881" y="1070014"/>
            <a:chExt cx="1523405" cy="364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0881" y="1070014"/>
              <a:ext cx="1523405" cy="3641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52745" y="1192849"/>
            <a:ext cx="1517374" cy="14564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72515" y="1070010"/>
            <a:ext cx="5789132" cy="364162"/>
            <a:chOff x="9272515" y="1070010"/>
            <a:chExt cx="5789132" cy="3641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72515" y="1070010"/>
              <a:ext cx="5789132" cy="36416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342" y="2322164"/>
            <a:ext cx="12583822" cy="215465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0330" y="4746768"/>
            <a:ext cx="6349348" cy="71711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2183" y="4337841"/>
            <a:ext cx="4405968" cy="62074"/>
            <a:chOff x="632183" y="4337841"/>
            <a:chExt cx="4405968" cy="620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183" y="4337841"/>
              <a:ext cx="4405968" cy="620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76316" y="6006868"/>
            <a:ext cx="6962195" cy="306647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1715" y="1396077"/>
            <a:ext cx="669777" cy="41332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77582" y="1396077"/>
            <a:ext cx="1088834" cy="44430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59198" y="6064011"/>
            <a:ext cx="4467235" cy="3332859"/>
            <a:chOff x="959198" y="6064011"/>
            <a:chExt cx="4467235" cy="33328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9198" y="6064011"/>
              <a:ext cx="4467235" cy="33328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0881" y="1070014"/>
            <a:ext cx="1523405" cy="364162"/>
            <a:chOff x="15390881" y="1070014"/>
            <a:chExt cx="1523405" cy="364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0881" y="1070014"/>
              <a:ext cx="1523405" cy="3641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52745" y="1192849"/>
            <a:ext cx="1524022" cy="14597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72515" y="1070010"/>
            <a:ext cx="5789132" cy="364162"/>
            <a:chOff x="9272515" y="1070010"/>
            <a:chExt cx="5789132" cy="3641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72515" y="1070010"/>
              <a:ext cx="5789132" cy="36416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180" y="2322166"/>
            <a:ext cx="13415746" cy="176444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5625" y="4680102"/>
            <a:ext cx="5486415" cy="11562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2183" y="4337841"/>
            <a:ext cx="4405968" cy="62074"/>
            <a:chOff x="632183" y="4337841"/>
            <a:chExt cx="4405968" cy="620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183" y="4337841"/>
              <a:ext cx="4405968" cy="620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91687" y="5721687"/>
            <a:ext cx="11261452" cy="430381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1715" y="1396077"/>
            <a:ext cx="1739149" cy="41738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77582" y="1396077"/>
            <a:ext cx="1088834" cy="44430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89652" y="5912163"/>
            <a:ext cx="6020958" cy="4107011"/>
            <a:chOff x="489652" y="5912163"/>
            <a:chExt cx="6020958" cy="410701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9652" y="5912163"/>
              <a:ext cx="6020958" cy="41070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10610" y="5778829"/>
            <a:ext cx="11170189" cy="4273494"/>
            <a:chOff x="6710610" y="5778829"/>
            <a:chExt cx="11170189" cy="42734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0610" y="5778829"/>
              <a:ext cx="11170189" cy="42734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90881" y="1070014"/>
            <a:ext cx="1523405" cy="364162"/>
            <a:chOff x="15390881" y="1070014"/>
            <a:chExt cx="1523405" cy="364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0881" y="1070014"/>
              <a:ext cx="1523405" cy="36416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52745" y="1192849"/>
            <a:ext cx="1524022" cy="14597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72515" y="1070010"/>
            <a:ext cx="5789132" cy="364162"/>
            <a:chOff x="9272515" y="1070010"/>
            <a:chExt cx="5789132" cy="3641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2515" y="1070010"/>
              <a:ext cx="5789132" cy="36416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8180" y="2322166"/>
            <a:ext cx="13415746" cy="176444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1102" y="4680102"/>
            <a:ext cx="13104357" cy="65468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2183" y="4337841"/>
            <a:ext cx="4405968" cy="62074"/>
            <a:chOff x="632183" y="4337841"/>
            <a:chExt cx="4405968" cy="6207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183" y="4337841"/>
              <a:ext cx="4405968" cy="6207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99820" y="5721687"/>
            <a:ext cx="11133262" cy="425810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1715" y="1396077"/>
            <a:ext cx="1739149" cy="41738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77582" y="1396077"/>
            <a:ext cx="1088834" cy="44430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89652" y="5912163"/>
            <a:ext cx="6020958" cy="4107011"/>
            <a:chOff x="489652" y="5912163"/>
            <a:chExt cx="6020958" cy="410701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9652" y="5912163"/>
              <a:ext cx="6020958" cy="41070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2023-01-27T21:49:58Z</dcterms:created>
  <dcterms:modified xsi:type="dcterms:W3CDTF">2023-01-27T21:49:58Z</dcterms:modified>
</cp:coreProperties>
</file>