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132" d="100"/>
          <a:sy n="132" d="100"/>
        </p:scale>
        <p:origin x="50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c9c2072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c9c2072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9c2072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c9c2072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c9c2072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c9c2072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c9c2072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c9c2072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c9c20722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c9c20722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c9c20722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c9c20722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c9c20722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c9c20722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9c20722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9c20722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c9c20722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c9c20722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9c2072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9c20722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eb948cd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eb948cd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c9c20722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c9c20722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c9c20722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c9c20722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c9c20722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c9c20722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c9c20722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c9c20722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c9c2072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c9c2072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c9c20722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c9c20722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c9c20722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c9c20722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c9c20722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c9c20722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c9c20722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c9c20722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c9c20722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c9c20722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eb948cd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eb948cd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c9c20722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c9c20722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c9c20722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c9c20722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9c20722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c9c20722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c9c20722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c9c20722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c9c20722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c9c20722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c9c20722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c9c20722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c9c20722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1c9c20722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cf6a821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cf6a821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c9c20722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c9c20722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b948cd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b948cd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eb948cd2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eb948cd2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eb948cd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eb948cd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eb948cd2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eb948cd2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eb948cd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eb948cd2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b948cd2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eb948cd2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ci86/bkcrac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gergan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xakcop.com" TargetMode="External"/><Relationship Id="rId4" Type="http://schemas.openxmlformats.org/officeDocument/2006/relationships/hyperlink" Target="http://twitter.com/rgergano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kernel/l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xakcop.com/post/hyundai-hack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rgerganov/gen5fw" TargetMode="External"/><Relationship Id="rId4" Type="http://schemas.openxmlformats.org/officeDocument/2006/relationships/hyperlink" Target="https://xakcop.com/post/hyundai-hack-2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ingwithsty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Hyundai Head Unit Hacking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BSides Sofia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362225" y="4205100"/>
            <a:ext cx="359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Radoslav Gerganov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March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PKZIP Encryption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Pseudo-random keystream is generated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Keystream XORed with plaintext to produce ciphertext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password is used to initialize the keystream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96 bits state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Known plaintext attack by Biham and Kocher (2005)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2^40 with 12 bytes of plaintext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bkcrack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source implementation</a:t>
            </a:r>
            <a:r>
              <a:rPr lang="en"/>
              <a:t> of the Biham-Kocher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12 bytes of plaintext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8 of them must be contiguous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ZIP entries in update_package.zip are not compressed!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be a good candidate for known plaintext?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Local file header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61" y="1285226"/>
            <a:ext cx="8309480" cy="3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vs Date bruteforce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is stored in seconds divided by 2 precision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24*60*30=43200 possibilities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all dates for the last 5 years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5*365=1825 possibilities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Bruteforcing the date is more feasible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run takes 30min on a modern laptop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for a wild guess 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Hmmm ….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0725"/>
            <a:ext cx="8520600" cy="287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bkcrack -C update_package.zip -c otacerts.zip -p plain2.bin -x 12 9554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bkcrack 1.5.0 - 2022-07-07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[15:03:29] Z reduction using 3 bytes of known plaintext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100.0 % (3 / 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[15:03:29] Attack on 1677473 Z values at index 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Keys: 850725d9 64202f01 143f9452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2.8 % (47031 / 1677473)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[15:04:05] Keys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850725d9 64202f01 143f9452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Success!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97" y="1194425"/>
            <a:ext cx="3760100" cy="11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375" y="1194425"/>
            <a:ext cx="4845124" cy="29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Car Apps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/car</a:t>
            </a:r>
            <a:endParaRPr sz="16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 mount -t ext4 -o loop system.ext4 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/car</a:t>
            </a:r>
            <a:endParaRPr sz="16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$ ls 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/car/app/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HKMC_EngineerMode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.*</a:t>
            </a:r>
            <a:endParaRPr sz="16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HKMC_EngineerMode.apk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HKMC_EngineerMode.odex</a:t>
            </a:r>
            <a:endParaRPr sz="16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$ java -jar baksmali-2.5.2.jar 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deodex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 -a 17 -d 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/car/framework -o 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engmode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/car/app/</a:t>
            </a:r>
            <a:r>
              <a:rPr lang="en" sz="1650" dirty="0" err="1">
                <a:latin typeface="Courier New"/>
                <a:ea typeface="Courier New"/>
                <a:cs typeface="Courier New"/>
                <a:sym typeface="Courier New"/>
              </a:rPr>
              <a:t>HKMC_EngineerMode.odex</a:t>
            </a:r>
            <a:endParaRPr lang="en" sz="16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 dirty="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50">
                <a:latin typeface="Courier New"/>
                <a:ea typeface="Courier New"/>
                <a:cs typeface="Courier New"/>
                <a:sym typeface="Courier New"/>
              </a:rPr>
              <a:t>jadx</a:t>
            </a:r>
            <a:endParaRPr sz="16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 Mode Password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com.hkmc.system.app.engineering.ime.InputPasswordExt#getKeyString()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075" y="1826250"/>
            <a:ext cx="4021225" cy="2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50" y="1826250"/>
            <a:ext cx="4211949" cy="161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Password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HKMC_SwUpdate.odex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Grep for "update_package.zip"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com.hkmc.system.app.swupdate.ImageFileCopy#getPassword()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Concatenates system properties and then SHA512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Hyundai Tucson 2020 pwd = 15DAA85C8D44B3979CD152A387F6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system properties are written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/build.prop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Infosec @ VMware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 Computing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Management solutions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DISCLAIMER: views are my 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github.com/rgerganov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twitter.com/rgerganov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https://xakcop.com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future updates can be reversed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modify firmware and get r00t?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update_package.zip is signed with an RSA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 hasn’t leaked (at least I cannot find it)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OTA update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ideas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vectors: USB, Bluetooth, WiFi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kernel (3.10)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Unfortunately no kernel logs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3rd party library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luck with any of those :(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information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 recovery mechanism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TCC893X SDK has been leaked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100" y="1948650"/>
            <a:ext cx="4483800" cy="26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recovery mechanism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175" y="1247973"/>
            <a:ext cx="6361648" cy="32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WAT?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137" y="1152475"/>
            <a:ext cx="6175738" cy="35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Kernel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Grepping the strings leads to lk.rom from update.zip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LK stands for “little kernel”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source kernel</a:t>
            </a:r>
            <a:r>
              <a:rPr lang="en"/>
              <a:t> for embedded platforms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load address is 0x82000000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Bootstraps the system and then runs u-boot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"[DEBUG] U-Boot Recovery Button pushed .... \n"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U-boot entry point</a:t>
            </a: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52475"/>
            <a:ext cx="494011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117" y="1152475"/>
            <a:ext cx="17190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Reversing u-boot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dd </a:t>
            </a:r>
            <a:r>
              <a:rPr lang="en" sz="12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=lk.rom skip=$((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0x1055c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 count=$((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0x57894-0x1055c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 bs=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=uboot.rom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load address is 0x80000000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Many debug strings which help to see what’s going 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security_force/encrypt_lk.rom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security_force/encrypt_boot.img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security_force/encrypt_system.img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security_force/encrypt_recovery.img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security_force/encrypt_splash.img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security_force/encrypt_partition.dat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AES-128-CBC encryption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key=”)1Zorxo^fAhGlh$#”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IV=”aoAkfwk+#1.6G{dE”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ADB in Eng Mode</a:t>
            </a:r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887" y="1152475"/>
            <a:ext cx="55682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Patching system.ext4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 cat /tmp/car/etc/permissions/com.hkmc.software.engineermode.adb_hide.xml 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&lt;permissions&gt;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&lt;feature 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"com.hkmc.software.engineermode.adb_hide"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&lt;/permissions&gt;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900"/>
              <a:t>Mount, edit, unmount, encrypt, deploy, …, brick???</a:t>
            </a:r>
            <a:endParaRPr sz="1900"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49" y="3300950"/>
            <a:ext cx="1267900" cy="12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Head Unit?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Computer with GPS, Bluetooth, WiFi, USB, Camera, etc.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38" y="1137575"/>
            <a:ext cx="4924134" cy="26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worked :)</a:t>
            </a:r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152475"/>
            <a:ext cx="607360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root shell</a:t>
            </a:r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ls -la bin/amossu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-rwsr-sr-x 1 root root 37216 Oct  6 08:29 bin/amossu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chemeClr val="lt1"/>
                </a:highlight>
              </a:rPr>
              <a:t>Decompile with Ghidra: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setgid(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setuid(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execv(</a:t>
            </a:r>
            <a:r>
              <a:rPr lang="en" sz="12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"/system/bin/sh"</a:t>
            </a:r>
            <a:r>
              <a:rPr lang="en" sz="12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,__argv);</a:t>
            </a:r>
            <a:endParaRPr sz="1200"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https://xakcop.com/post/hyundai-hack/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https://xakcop.com/post/hyundai-hack-2/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https://github.com/rgerganov/gen5fw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hats</a:t>
            </a: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Brick a car in 60 seconds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FlipperZero anyone?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Spyware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Pwn rental cars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Phishing connected phones?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hats</a:t>
            </a:r>
            <a:endParaRPr/>
          </a:p>
        </p:txBody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3rd party apps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 cam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Multimedia codecs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Answer the fundamental question for every piece of hardware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it run DOOM?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Progress</a:t>
            </a:r>
            <a:endParaRPr/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88" y="1152475"/>
            <a:ext cx="6436224" cy="34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Gen5 Navigation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Running on KIA, Hyundai and Genesis cars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b="1"/>
              <a:t>KIA</a:t>
            </a:r>
            <a:r>
              <a:rPr lang="en"/>
              <a:t>: Sportage 2017-20, Optima 2017-18, Optima Hybrid 2018, Sorento 2017-20, Cadenza 2018-19, Stinger 2018-20, Forte 2018-20, Carnival 2018-20, Rio 2017-20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b="1"/>
              <a:t>Hyundai</a:t>
            </a:r>
            <a:r>
              <a:rPr lang="en"/>
              <a:t>: i20 2018-20, i30 N 2017-20, i40 N 2017-19, Kona 2017-20, Kona Electric 2018-19, Santa Fe 2018-21, Tucson (TL) 2020, Venue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b="1"/>
              <a:t>Genesis</a:t>
            </a:r>
            <a:r>
              <a:rPr lang="en"/>
              <a:t>: G70 2019-21, G80 2019-20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Millions of cars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152475"/>
            <a:ext cx="3999900" cy="239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“How I hacked my car”</a:t>
            </a:r>
            <a:r>
              <a:rPr lang="en"/>
              <a:t> by greenluigi1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2021 Hyundai Ioniq SEL running D-Audio2V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encryption and signing keys being used (EPIC FAIL)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work on my car (Hyundai Tucson 2020)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D-Audio (2017-2020)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D-Audio2V (2021-?)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Mode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3906450"/>
            <a:ext cx="85206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Debug settings behind a pass code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749" y="1017725"/>
            <a:ext cx="4932501" cy="28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Firmware updates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Navigation Updater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Prepares a USB drive with update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Updates are installed from USB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00" y="1152475"/>
            <a:ext cx="43815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update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4500" cy="3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cat 2018_20_Tucson_EU.ver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+|22Q1|TLFL.EUR.SOP.V126.220421.STD_M|HM|2018_20_Tucson_EU|1477|1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2018_20_Tucson_EU\DAUDIOPLUS_M\eur|vr.img|10|623073973|97644544|1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2018_20_Tucson_EU\DAUDIOPLUS_M\eur\tlfl\update|checksum|10|-755847668|1888|1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2018_20_Tucson_EU\DAUDIOPLUS_M\eur\tlfl\update|info.ini|10|-2103668610|256|1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2018_20_Tucson_EU\DAUDIOPLUS_M\eur\tlfl\update|update.ini|10|-1246074861|1883|1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2018_20_Tucson_EU\DAUDIOPLUS_M\eur\tlfl\update\gps|gps.inf|10|-1353122717|69|1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2018_20_Tucson_EU\DAUDIOPLUS_M\eur\tlfl\update\gps|gps_module.bin|10|-1514928853|561740|1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2018_20_Tucson_EU\DAUDIOPLUS_M\eur\tlfl\update\micom|micom.inf|10|1086259435|68|1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2018_20_Tucson_EU\DAUDIOPLUS_M\eur\tlfl\update\micom|micom_sw.bin|10|-468017694|1048452|1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2018_20_Tucson_EU\DAUDIOPLUS_M\eur\tlfl\update\system|qb_data.sparse.img|10|-143168397|6160556|1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2018_20_Tucson_EU\DAUDIOPLUS_M\eur\tlfl\update\system|snapshot.sparse.img|10|475782429|53428308|1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2018_20_Tucson_EU\DAUDIOPLUS_M\eur\tlfl\update\system|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update_package.zip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|10|-678170682|227494562|1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 sz="3007"/>
              <a:t>The interesting stuff is in update_package.zip</a:t>
            </a:r>
            <a:endParaRPr sz="300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update_package.zip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22237"/>
            <a:ext cx="8520600" cy="28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1347</Words>
  <Application>Microsoft Macintosh PowerPoint</Application>
  <PresentationFormat>On-screen Show (16:9)</PresentationFormat>
  <Paragraphs>177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Courier New</vt:lpstr>
      <vt:lpstr>Simple Light</vt:lpstr>
      <vt:lpstr>Hyundai Head Unit Hacking</vt:lpstr>
      <vt:lpstr>whoami</vt:lpstr>
      <vt:lpstr>What is Head Unit?</vt:lpstr>
      <vt:lpstr>Standard Gen5 Navigation</vt:lpstr>
      <vt:lpstr>Motivation</vt:lpstr>
      <vt:lpstr>Engineering Mode</vt:lpstr>
      <vt:lpstr>Firmware updates</vt:lpstr>
      <vt:lpstr>Analysing the update</vt:lpstr>
      <vt:lpstr>update_package.zip</vt:lpstr>
      <vt:lpstr>PKZIP Encryption</vt:lpstr>
      <vt:lpstr>bkcrack</vt:lpstr>
      <vt:lpstr>ZIP Local file header</vt:lpstr>
      <vt:lpstr>Time vs Date bruteforce</vt:lpstr>
      <vt:lpstr>Hmmm ….</vt:lpstr>
      <vt:lpstr>Cracking</vt:lpstr>
      <vt:lpstr>Success!</vt:lpstr>
      <vt:lpstr>Reversing Car Apps</vt:lpstr>
      <vt:lpstr>Eng Mode Password</vt:lpstr>
      <vt:lpstr>Update Password</vt:lpstr>
      <vt:lpstr>Next steps</vt:lpstr>
      <vt:lpstr>Exploit ideas</vt:lpstr>
      <vt:lpstr>New information</vt:lpstr>
      <vt:lpstr>Secret recovery mechanism</vt:lpstr>
      <vt:lpstr>WAT?</vt:lpstr>
      <vt:lpstr>Little Kernel</vt:lpstr>
      <vt:lpstr>U-boot entry point</vt:lpstr>
      <vt:lpstr>Reversing u-boot</vt:lpstr>
      <vt:lpstr>Enabling ADB in Eng Mode</vt:lpstr>
      <vt:lpstr>Patching system.ext4</vt:lpstr>
      <vt:lpstr>It worked :)</vt:lpstr>
      <vt:lpstr>Getting root shell</vt:lpstr>
      <vt:lpstr>References</vt:lpstr>
      <vt:lpstr>Now what?</vt:lpstr>
      <vt:lpstr>Black hats</vt:lpstr>
      <vt:lpstr>White hats</vt:lpstr>
      <vt:lpstr>Will it run DOOM?</vt:lpstr>
      <vt:lpstr>Work In Progress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Hyundai Head Unit Hacking</dc:title>
  <cp:lastModifiedBy>Radoslav Gerganov</cp:lastModifiedBy>
  <cp:revision>2</cp:revision>
  <dcterms:modified xsi:type="dcterms:W3CDTF">2023-03-17T14:41:33Z</dcterms:modified>
</cp:coreProperties>
</file>