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Average" panose="020B0604020202020204" charset="0"/>
      <p:regular r:id="rId22"/>
    </p:embeddedFont>
    <p:embeddedFont>
      <p:font typeface="Oswald" panose="00000500000000000000" pitchFamily="2" charset="-52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30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f87850971e76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f87850971e76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e33e580f81c6d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e33e580f81c6d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e33e580f81c6da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e33e580f81c6da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e33e580f81c6da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e33e580f81c6da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33e580f81c6da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e33e580f81c6da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03f92f5715e2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d03f92f5715e2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e33e580f81c6da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e33e580f81c6da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d03f92f5715e2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d03f92f5715e2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aeec642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aeec642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6b35d91d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6b35d91d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6b35d91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6b35d91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6b35d91d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6b35d91d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f8a031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f8a031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e4c60583df63f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e4c60583df63f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e4c60583df63f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e4c60583df63f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ff87850971e76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ff87850971e76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6b35d91d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6b35d91d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f87850971e76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ff87850971e76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log.bozho.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Нищо не е сигурно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Божидар Божанов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Атаки - всякакви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Supply chain (solorigate, “валидатори в метрото”?)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Pseudo-airgapped (Jeep hack, VLAN-”airgapped”)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Непроверени компании и експерти (“откъде се появи този backdoor?”)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Физически достъп (MIFARE classic, HRM integration)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Social engineering (“човекът е най-слабото звено”,  пример: “не е моя работа”)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0 days (пример: Pegasus iPhone 0day)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671250" y="977175"/>
            <a:ext cx="7852200" cy="36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Всичко това е трудно дори като имаме подходящи хора.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895604" y="1420650"/>
            <a:ext cx="7852200" cy="23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 много организации нямат хора.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 администрацията няма.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895600" y="677975"/>
            <a:ext cx="7741200" cy="41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Построили сме нещо безкрайно сложно върху парче силиций, “огледала” в гума и единици и нули. Никъде няма вградена сигурност, винаги е “снаждана” и добавяна. И това прави нещата толкова сложни.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841094" y="1542450"/>
            <a:ext cx="7852200" cy="20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Нищо не е сигурно…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..но трябва да управляваме риска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Държавата в момента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372" y="1017725"/>
            <a:ext cx="329963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828925" y="1070550"/>
            <a:ext cx="7852200" cy="3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Дългосрочни политики: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Хора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Стандартизация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Отговорност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Ограничаване на “складирането” на 0days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828925" y="1070550"/>
            <a:ext cx="7852200" cy="3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Нищо не е сигурно…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…но трябва да става все по-малко несигурно.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Благодаря!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Въпроси?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 мен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Софтуерен инженер и архитект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Основател на компания за киберсигурност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Министър на електронното управление (2021-2022)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Народен представител в 47-мото и 48-мото народно събрание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https://techblog.bozho.net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Twitter: @bozhobg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Мрежовата сигурност е трудна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Какво изобщо е мрежова сиурност?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Network firewall, WAF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Сегментиране на мрежи, DMZ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IDS?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VPN / ZTNA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 securuty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DDoS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Email security (in &amp; out)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Honeypots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….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Сигурността на крайните устройства (endpoint) е трудна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AV/NGAV/EPP/EDR/XDR?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DLP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BYOD политики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USB политики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AD/Azure 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security, MDM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Принтери (пример: Банка в Бангладеш)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Сигурността в облака е трудна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IaaS конфигурации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IAM, API достъпи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Управление на контейнери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Cloud monitoring, security centers, agents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SaaS - MFA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SaaS - “Вервайте ни”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SaaS - shadow IT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Сигурността при разработка на софтуер е трудна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OWASP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Конфигуриране на CSP, CSRF tokens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 filters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XSS - input &amp; 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Контрол на достъпа зс всеки HTTP endpoint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management, hot patching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SDLC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Регулярни пентестове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Off-the-shelf сигурността е трудна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“Собствена разработка е трудна, ще си взема нещо готово”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Същите проблеми, но извън вашия контрол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Кои портове използва?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Как да съберем логове? (Пример</a:t>
            </a:r>
            <a:r>
              <a:rPr lang="en" b="1" dirty="0"/>
              <a:t>: SAP одит лог)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Как да скрием проблемите зад firewall-a?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Virtual patching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Вендорът фалира, купуват го, спира подръжка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671250" y="1813100"/>
            <a:ext cx="7852200" cy="19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"Няма проблем, ще си вземем най-якия security софтуер и ще оправим нещата"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софтуера е труден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Често нещо, което ни трябва липсва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Блокира нормално използване, но пуска “лошите” (пример: base64 binary)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Скъп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Уж интегрирани решения, а трябва да имате поне 10 раzлични инструмента, които трудно си говорят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sheet функционалности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False positives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On-screen Show (16:9)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Oswald</vt:lpstr>
      <vt:lpstr>Arial</vt:lpstr>
      <vt:lpstr>Average</vt:lpstr>
      <vt:lpstr>Slate</vt:lpstr>
      <vt:lpstr>Нищо не е сигурно</vt:lpstr>
      <vt:lpstr>За мен</vt:lpstr>
      <vt:lpstr>Мрежовата сигурност е трудна</vt:lpstr>
      <vt:lpstr>Сигурността на крайните устройства (endpoint) е трудна</vt:lpstr>
      <vt:lpstr>Сигурността в облака е трудна</vt:lpstr>
      <vt:lpstr>Сигурността при разработка на софтуер е трудна</vt:lpstr>
      <vt:lpstr>Off-the-shelf сигурността е трудна</vt:lpstr>
      <vt:lpstr>"Няма проблем, ще си вземем най-якия security софтуер и ще оправим нещата"</vt:lpstr>
      <vt:lpstr>Security софтуера е труден</vt:lpstr>
      <vt:lpstr>Атаки - всякакви</vt:lpstr>
      <vt:lpstr>Всичко това е трудно дори като имаме подходящи хора.</vt:lpstr>
      <vt:lpstr>Но много организации нямат хора.  И администрацията няма.</vt:lpstr>
      <vt:lpstr>Построили сме нещо безкрайно сложно върху парче силиций, “огледала” в гума и единици и нули. Никъде няма вградена сигурност, винаги е “снаждана” и добавяна. И това прави нещата толкова сложни.</vt:lpstr>
      <vt:lpstr>Нищо не е сигурно… ..но трябва да управляваме риска</vt:lpstr>
      <vt:lpstr>Държавата в момента</vt:lpstr>
      <vt:lpstr>Дългосрочни политики:  Хора Стандартизация Отговорност Ограничаване на “складирането” на 0days</vt:lpstr>
      <vt:lpstr>Нищо не е сигурно… …но трябва да става все по-малко несигурно.</vt:lpstr>
      <vt:lpstr>Благодаря!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Нищо не е сигурно</dc:title>
  <dc:creator>Spas Ivanov</dc:creator>
  <cp:lastModifiedBy>Spas Ivanov</cp:lastModifiedBy>
  <cp:revision>1</cp:revision>
  <dcterms:modified xsi:type="dcterms:W3CDTF">2023-03-22T11:36:47Z</dcterms:modified>
</cp:coreProperties>
</file>