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Sniglet"/>
      <p:regular r:id="rId33"/>
    </p:embeddedFont>
    <p:embeddedFont>
      <p:font typeface="Bangers"/>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Sniglet-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Bangers-regular.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STOP BUYING MORE SHIT.  Figure out what you have first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8" name="Shape 8"/>
        <p:cNvGrpSpPr/>
        <p:nvPr/>
      </p:nvGrpSpPr>
      <p:grpSpPr>
        <a:xfrm>
          <a:off x="0" y="0"/>
          <a:ext cx="0" cy="0"/>
          <a:chOff x="0" y="0"/>
          <a:chExt cx="0" cy="0"/>
        </a:xfrm>
      </p:grpSpPr>
      <p:pic>
        <p:nvPicPr>
          <p:cNvPr descr="comic-04.png" id="9" name="Shape 9"/>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0" name="Shape 10"/>
          <p:cNvSpPr/>
          <p:nvPr/>
        </p:nvSpPr>
        <p:spPr>
          <a:xfrm>
            <a:off x="1315275" y="921225"/>
            <a:ext cx="6411650" cy="3910600"/>
          </a:xfrm>
          <a:custGeom>
            <a:pathLst>
              <a:path extrusionOk="0" h="156424" w="256466">
                <a:moveTo>
                  <a:pt x="39612" y="0"/>
                </a:moveTo>
                <a:lnTo>
                  <a:pt x="39612" y="26023"/>
                </a:lnTo>
                <a:lnTo>
                  <a:pt x="0" y="23918"/>
                </a:lnTo>
                <a:lnTo>
                  <a:pt x="40190" y="61876"/>
                </a:lnTo>
                <a:lnTo>
                  <a:pt x="40190" y="156424"/>
                </a:lnTo>
                <a:lnTo>
                  <a:pt x="256466" y="139076"/>
                </a:lnTo>
                <a:lnTo>
                  <a:pt x="248659" y="19951"/>
                </a:lnTo>
                <a:close/>
              </a:path>
            </a:pathLst>
          </a:custGeom>
          <a:solidFill>
            <a:srgbClr val="001936">
              <a:alpha val="21920"/>
            </a:srgbClr>
          </a:solidFill>
          <a:ln>
            <a:noFill/>
          </a:ln>
        </p:spPr>
      </p:sp>
      <p:sp>
        <p:nvSpPr>
          <p:cNvPr id="11" name="Shape 11"/>
          <p:cNvSpPr/>
          <p:nvPr/>
        </p:nvSpPr>
        <p:spPr>
          <a:xfrm>
            <a:off x="1010475" y="616425"/>
            <a:ext cx="6411650" cy="3910600"/>
          </a:xfrm>
          <a:custGeom>
            <a:pathLst>
              <a:path extrusionOk="0" h="156424" w="256466">
                <a:moveTo>
                  <a:pt x="39612" y="0"/>
                </a:moveTo>
                <a:lnTo>
                  <a:pt x="39612" y="26023"/>
                </a:lnTo>
                <a:lnTo>
                  <a:pt x="0" y="23918"/>
                </a:lnTo>
                <a:lnTo>
                  <a:pt x="40190" y="61876"/>
                </a:lnTo>
                <a:lnTo>
                  <a:pt x="40190" y="156424"/>
                </a:lnTo>
                <a:lnTo>
                  <a:pt x="256466" y="139076"/>
                </a:lnTo>
                <a:lnTo>
                  <a:pt x="248659" y="19951"/>
                </a:lnTo>
                <a:close/>
              </a:path>
            </a:pathLst>
          </a:custGeom>
          <a:solidFill>
            <a:srgbClr val="FFFFFF"/>
          </a:solidFill>
          <a:ln cap="flat" cmpd="sng" w="76200">
            <a:solidFill>
              <a:srgbClr val="000000"/>
            </a:solidFill>
            <a:prstDash val="solid"/>
            <a:miter/>
            <a:headEnd len="lg" w="lg" type="none"/>
            <a:tailEnd len="lg" w="lg" type="none"/>
          </a:ln>
        </p:spPr>
      </p:sp>
      <p:sp>
        <p:nvSpPr>
          <p:cNvPr id="12" name="Shape 12"/>
          <p:cNvSpPr txBox="1"/>
          <p:nvPr>
            <p:ph type="ctrTitle"/>
          </p:nvPr>
        </p:nvSpPr>
        <p:spPr>
          <a:xfrm>
            <a:off x="2572125" y="2068625"/>
            <a:ext cx="4271700" cy="1159800"/>
          </a:xfrm>
          <a:prstGeom prst="rect">
            <a:avLst/>
          </a:prstGeom>
        </p:spPr>
        <p:txBody>
          <a:bodyPr anchorCtr="0" anchor="ctr" bIns="91425" lIns="91425" rIns="91425" tIns="91425"/>
          <a:lstStyle>
            <a:lvl1pPr lvl="0">
              <a:spcBef>
                <a:spcPts val="0"/>
              </a:spcBef>
              <a:buSzPct val="100000"/>
              <a:defRPr sz="6400"/>
            </a:lvl1pPr>
            <a:lvl2pPr lvl="1">
              <a:spcBef>
                <a:spcPts val="0"/>
              </a:spcBef>
              <a:buSzPct val="100000"/>
              <a:defRPr sz="6400"/>
            </a:lvl2pPr>
            <a:lvl3pPr lvl="2">
              <a:spcBef>
                <a:spcPts val="0"/>
              </a:spcBef>
              <a:buSzPct val="100000"/>
              <a:defRPr sz="6400"/>
            </a:lvl3pPr>
            <a:lvl4pPr lvl="3">
              <a:spcBef>
                <a:spcPts val="0"/>
              </a:spcBef>
              <a:buSzPct val="100000"/>
              <a:defRPr sz="6400"/>
            </a:lvl4pPr>
            <a:lvl5pPr lvl="4">
              <a:spcBef>
                <a:spcPts val="0"/>
              </a:spcBef>
              <a:buSzPct val="100000"/>
              <a:defRPr sz="6400"/>
            </a:lvl5pPr>
            <a:lvl6pPr lvl="5">
              <a:spcBef>
                <a:spcPts val="0"/>
              </a:spcBef>
              <a:buSzPct val="100000"/>
              <a:defRPr sz="6400"/>
            </a:lvl6pPr>
            <a:lvl7pPr lvl="6">
              <a:spcBef>
                <a:spcPts val="0"/>
              </a:spcBef>
              <a:buSzPct val="100000"/>
              <a:defRPr sz="6400"/>
            </a:lvl7pPr>
            <a:lvl8pPr lvl="7">
              <a:spcBef>
                <a:spcPts val="0"/>
              </a:spcBef>
              <a:buSzPct val="100000"/>
              <a:defRPr sz="6400"/>
            </a:lvl8pPr>
            <a:lvl9pPr lvl="8">
              <a:spcBef>
                <a:spcPts val="0"/>
              </a:spcBef>
              <a:buSzPct val="100000"/>
              <a:defRPr sz="64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pic>
        <p:nvPicPr>
          <p:cNvPr descr="comic-03.png" id="61" name="Shape 61"/>
          <p:cNvPicPr preferRelativeResize="0"/>
          <p:nvPr/>
        </p:nvPicPr>
        <p:blipFill>
          <a:blip r:embed="rId2">
            <a:alphaModFix amt="10000"/>
          </a:blip>
          <a:stretch>
            <a:fillRect/>
          </a:stretch>
        </p:blipFill>
        <p:spPr>
          <a:xfrm>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1">
    <p:spTree>
      <p:nvGrpSpPr>
        <p:cNvPr id="13" name="Shape 13"/>
        <p:cNvGrpSpPr/>
        <p:nvPr/>
      </p:nvGrpSpPr>
      <p:grpSpPr>
        <a:xfrm>
          <a:off x="0" y="0"/>
          <a:ext cx="0" cy="0"/>
          <a:chOff x="0" y="0"/>
          <a:chExt cx="0" cy="0"/>
        </a:xfrm>
      </p:grpSpPr>
      <p:pic>
        <p:nvPicPr>
          <p:cNvPr descr="comic-04.png" id="14" name="Shape 14"/>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5" name="Shape 15"/>
          <p:cNvSpPr/>
          <p:nvPr/>
        </p:nvSpPr>
        <p:spPr>
          <a:xfrm>
            <a:off x="1315275" y="921225"/>
            <a:ext cx="6411650" cy="3910600"/>
          </a:xfrm>
          <a:custGeom>
            <a:pathLst>
              <a:path extrusionOk="0" h="156424" w="256466">
                <a:moveTo>
                  <a:pt x="39612" y="0"/>
                </a:moveTo>
                <a:lnTo>
                  <a:pt x="39612" y="26023"/>
                </a:lnTo>
                <a:lnTo>
                  <a:pt x="0" y="23918"/>
                </a:lnTo>
                <a:lnTo>
                  <a:pt x="40190" y="61876"/>
                </a:lnTo>
                <a:lnTo>
                  <a:pt x="40190" y="156424"/>
                </a:lnTo>
                <a:lnTo>
                  <a:pt x="256466" y="139076"/>
                </a:lnTo>
                <a:lnTo>
                  <a:pt x="248659" y="19951"/>
                </a:lnTo>
                <a:close/>
              </a:path>
            </a:pathLst>
          </a:custGeom>
          <a:solidFill>
            <a:srgbClr val="001936">
              <a:alpha val="21920"/>
            </a:srgbClr>
          </a:solidFill>
          <a:ln>
            <a:noFill/>
          </a:ln>
        </p:spPr>
      </p:sp>
      <p:sp>
        <p:nvSpPr>
          <p:cNvPr id="16" name="Shape 16"/>
          <p:cNvSpPr/>
          <p:nvPr/>
        </p:nvSpPr>
        <p:spPr>
          <a:xfrm flipH="1">
            <a:off x="1010475" y="616425"/>
            <a:ext cx="6411650" cy="3910600"/>
          </a:xfrm>
          <a:custGeom>
            <a:pathLst>
              <a:path extrusionOk="0" h="156424" w="256466">
                <a:moveTo>
                  <a:pt x="39612" y="0"/>
                </a:moveTo>
                <a:lnTo>
                  <a:pt x="39612" y="26023"/>
                </a:lnTo>
                <a:lnTo>
                  <a:pt x="0" y="23918"/>
                </a:lnTo>
                <a:lnTo>
                  <a:pt x="40190" y="61876"/>
                </a:lnTo>
                <a:lnTo>
                  <a:pt x="40190" y="156424"/>
                </a:lnTo>
                <a:lnTo>
                  <a:pt x="256466" y="139076"/>
                </a:lnTo>
                <a:lnTo>
                  <a:pt x="248659" y="19951"/>
                </a:lnTo>
                <a:close/>
              </a:path>
            </a:pathLst>
          </a:custGeom>
          <a:solidFill>
            <a:srgbClr val="FFFFFF"/>
          </a:solidFill>
          <a:ln cap="flat" cmpd="sng" w="76200">
            <a:solidFill>
              <a:srgbClr val="000000"/>
            </a:solidFill>
            <a:prstDash val="solid"/>
            <a:miter/>
            <a:headEnd len="lg" w="lg" type="none"/>
            <a:tailEnd len="lg" w="lg" type="none"/>
          </a:ln>
        </p:spPr>
      </p:sp>
      <p:sp>
        <p:nvSpPr>
          <p:cNvPr id="17" name="Shape 17"/>
          <p:cNvSpPr txBox="1"/>
          <p:nvPr>
            <p:ph type="ctrTitle"/>
          </p:nvPr>
        </p:nvSpPr>
        <p:spPr>
          <a:xfrm>
            <a:off x="2572125" y="2068625"/>
            <a:ext cx="4271700" cy="1159800"/>
          </a:xfrm>
          <a:prstGeom prst="rect">
            <a:avLst/>
          </a:prstGeom>
        </p:spPr>
        <p:txBody>
          <a:bodyPr anchorCtr="0" anchor="ctr" bIns="91425" lIns="91425" rIns="91425" tIns="91425"/>
          <a:lstStyle>
            <a:lvl1pPr lvl="0" rtl="0">
              <a:spcBef>
                <a:spcPts val="0"/>
              </a:spcBef>
              <a:buSzPct val="100000"/>
              <a:defRPr sz="6400"/>
            </a:lvl1pPr>
            <a:lvl2pPr lvl="1" rtl="0">
              <a:spcBef>
                <a:spcPts val="0"/>
              </a:spcBef>
              <a:buSzPct val="100000"/>
              <a:defRPr sz="6400"/>
            </a:lvl2pPr>
            <a:lvl3pPr lvl="2" rtl="0">
              <a:spcBef>
                <a:spcPts val="0"/>
              </a:spcBef>
              <a:buSzPct val="100000"/>
              <a:defRPr sz="6400"/>
            </a:lvl3pPr>
            <a:lvl4pPr lvl="3" rtl="0">
              <a:spcBef>
                <a:spcPts val="0"/>
              </a:spcBef>
              <a:buSzPct val="100000"/>
              <a:defRPr sz="6400"/>
            </a:lvl4pPr>
            <a:lvl5pPr lvl="4" rtl="0">
              <a:spcBef>
                <a:spcPts val="0"/>
              </a:spcBef>
              <a:buSzPct val="100000"/>
              <a:defRPr sz="6400"/>
            </a:lvl5pPr>
            <a:lvl6pPr lvl="5" rtl="0">
              <a:spcBef>
                <a:spcPts val="0"/>
              </a:spcBef>
              <a:buSzPct val="100000"/>
              <a:defRPr sz="6400"/>
            </a:lvl6pPr>
            <a:lvl7pPr lvl="6" rtl="0">
              <a:spcBef>
                <a:spcPts val="0"/>
              </a:spcBef>
              <a:buSzPct val="100000"/>
              <a:defRPr sz="6400"/>
            </a:lvl7pPr>
            <a:lvl8pPr lvl="7" rtl="0">
              <a:spcBef>
                <a:spcPts val="0"/>
              </a:spcBef>
              <a:buSzPct val="100000"/>
              <a:defRPr sz="6400"/>
            </a:lvl8pPr>
            <a:lvl9pPr lvl="8" rtl="0">
              <a:spcBef>
                <a:spcPts val="0"/>
              </a:spcBef>
              <a:buSzPct val="100000"/>
              <a:defRPr sz="6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18" name="Shape 18"/>
        <p:cNvGrpSpPr/>
        <p:nvPr/>
      </p:nvGrpSpPr>
      <p:grpSpPr>
        <a:xfrm>
          <a:off x="0" y="0"/>
          <a:ext cx="0" cy="0"/>
          <a:chOff x="0" y="0"/>
          <a:chExt cx="0" cy="0"/>
        </a:xfrm>
      </p:grpSpPr>
      <p:pic>
        <p:nvPicPr>
          <p:cNvPr descr="comic-04.png" id="19" name="Shape 19"/>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20" name="Shape 20"/>
          <p:cNvSpPr/>
          <p:nvPr/>
        </p:nvSpPr>
        <p:spPr>
          <a:xfrm flipH="1" rot="169468">
            <a:off x="3608972" y="646195"/>
            <a:ext cx="5247975" cy="3809531"/>
          </a:xfrm>
          <a:prstGeom prst="wedgeEllipseCallout">
            <a:avLst>
              <a:gd fmla="val -42509" name="adj1"/>
              <a:gd fmla="val 62980" name="adj2"/>
            </a:avLst>
          </a:prstGeom>
          <a:solidFill>
            <a:srgbClr val="001936">
              <a:alpha val="21920"/>
            </a:srgbClr>
          </a:solidFill>
          <a:ln>
            <a:noFill/>
          </a:ln>
        </p:spPr>
        <p:txBody>
          <a:bodyPr anchorCtr="0" anchor="ctr" bIns="91425" lIns="91425" rIns="91425" tIns="91425">
            <a:noAutofit/>
          </a:bodyPr>
          <a:lstStyle/>
          <a:p>
            <a:pPr lvl="0">
              <a:spcBef>
                <a:spcPts val="0"/>
              </a:spcBef>
              <a:buNone/>
            </a:pPr>
            <a:r>
              <a:t/>
            </a:r>
            <a:endParaRPr/>
          </a:p>
        </p:txBody>
      </p:sp>
      <p:sp>
        <p:nvSpPr>
          <p:cNvPr id="21" name="Shape 21"/>
          <p:cNvSpPr/>
          <p:nvPr/>
        </p:nvSpPr>
        <p:spPr>
          <a:xfrm flipH="1" rot="169468">
            <a:off x="3380372" y="417595"/>
            <a:ext cx="5247975" cy="3809531"/>
          </a:xfrm>
          <a:prstGeom prst="wedgeEllipseCallout">
            <a:avLst>
              <a:gd fmla="val -42509" name="adj1"/>
              <a:gd fmla="val 62980" name="adj2"/>
            </a:avLst>
          </a:prstGeom>
          <a:solidFill>
            <a:srgbClr val="FFFFFF"/>
          </a:solidFill>
          <a:ln cap="flat" cmpd="sng" w="76200">
            <a:solidFill>
              <a:srgbClr val="000000"/>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 name="Shape 22"/>
          <p:cNvSpPr txBox="1"/>
          <p:nvPr>
            <p:ph type="ctrTitle"/>
          </p:nvPr>
        </p:nvSpPr>
        <p:spPr>
          <a:xfrm>
            <a:off x="4101125" y="1659550"/>
            <a:ext cx="3767400" cy="1159800"/>
          </a:xfrm>
          <a:prstGeom prst="rect">
            <a:avLst/>
          </a:prstGeom>
        </p:spPr>
        <p:txBody>
          <a:bodyPr anchorCtr="0" anchor="b"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23" name="Shape 23"/>
          <p:cNvSpPr txBox="1"/>
          <p:nvPr>
            <p:ph idx="1" type="subTitle"/>
          </p:nvPr>
        </p:nvSpPr>
        <p:spPr>
          <a:xfrm>
            <a:off x="4101125" y="2687650"/>
            <a:ext cx="3767400" cy="784800"/>
          </a:xfrm>
          <a:prstGeom prst="rect">
            <a:avLst/>
          </a:prstGeom>
        </p:spPr>
        <p:txBody>
          <a:bodyPr anchorCtr="0" anchor="t" bIns="91425" lIns="91425" rIns="91425" tIns="91425"/>
          <a:lstStyle>
            <a:lvl1pPr lvl="0" rtl="0" algn="ctr">
              <a:spcBef>
                <a:spcPts val="0"/>
              </a:spcBef>
              <a:buClr>
                <a:srgbClr val="000000"/>
              </a:buClr>
              <a:buSzPct val="100000"/>
              <a:buNone/>
              <a:defRPr sz="1800">
                <a:solidFill>
                  <a:srgbClr val="000000"/>
                </a:solidFill>
              </a:defRPr>
            </a:lvl1pPr>
            <a:lvl2pPr lvl="1" rtl="0" algn="ctr">
              <a:spcBef>
                <a:spcPts val="0"/>
              </a:spcBef>
              <a:buClr>
                <a:srgbClr val="000000"/>
              </a:buClr>
              <a:buSzPct val="100000"/>
              <a:buNone/>
              <a:defRPr sz="1800">
                <a:solidFill>
                  <a:srgbClr val="000000"/>
                </a:solidFill>
              </a:defRPr>
            </a:lvl2pPr>
            <a:lvl3pPr lvl="2" rtl="0" algn="ctr">
              <a:spcBef>
                <a:spcPts val="0"/>
              </a:spcBef>
              <a:buClr>
                <a:srgbClr val="000000"/>
              </a:buClr>
              <a:buSzPct val="100000"/>
              <a:buNone/>
              <a:defRPr sz="1800">
                <a:solidFill>
                  <a:srgbClr val="000000"/>
                </a:solidFill>
              </a:defRPr>
            </a:lvl3pPr>
            <a:lvl4pPr lvl="3" rtl="0" algn="ctr">
              <a:spcBef>
                <a:spcPts val="0"/>
              </a:spcBef>
              <a:buClr>
                <a:srgbClr val="000000"/>
              </a:buClr>
              <a:buNone/>
              <a:defRPr>
                <a:solidFill>
                  <a:srgbClr val="000000"/>
                </a:solidFill>
              </a:defRPr>
            </a:lvl4pPr>
            <a:lvl5pPr lvl="4" rtl="0" algn="ctr">
              <a:spcBef>
                <a:spcPts val="0"/>
              </a:spcBef>
              <a:buClr>
                <a:srgbClr val="000000"/>
              </a:buClr>
              <a:buNone/>
              <a:defRPr>
                <a:solidFill>
                  <a:srgbClr val="000000"/>
                </a:solidFill>
              </a:defRPr>
            </a:lvl5pPr>
            <a:lvl6pPr lvl="5" rtl="0" algn="ctr">
              <a:spcBef>
                <a:spcPts val="0"/>
              </a:spcBef>
              <a:buClr>
                <a:srgbClr val="000000"/>
              </a:buClr>
              <a:buNone/>
              <a:defRPr>
                <a:solidFill>
                  <a:srgbClr val="000000"/>
                </a:solidFill>
              </a:defRPr>
            </a:lvl6pPr>
            <a:lvl7pPr lvl="6" rtl="0" algn="ctr">
              <a:spcBef>
                <a:spcPts val="0"/>
              </a:spcBef>
              <a:buClr>
                <a:srgbClr val="000000"/>
              </a:buClr>
              <a:buNone/>
              <a:defRPr>
                <a:solidFill>
                  <a:srgbClr val="000000"/>
                </a:solidFill>
              </a:defRPr>
            </a:lvl7pPr>
            <a:lvl8pPr lvl="7" rtl="0" algn="ctr">
              <a:spcBef>
                <a:spcPts val="0"/>
              </a:spcBef>
              <a:buClr>
                <a:srgbClr val="000000"/>
              </a:buClr>
              <a:buNone/>
              <a:defRPr>
                <a:solidFill>
                  <a:srgbClr val="000000"/>
                </a:solidFill>
              </a:defRPr>
            </a:lvl8pPr>
            <a:lvl9pPr lvl="8" rtl="0" algn="ctr">
              <a:spcBef>
                <a:spcPts val="0"/>
              </a:spcBef>
              <a:buClr>
                <a:srgbClr val="000000"/>
              </a:buClr>
              <a:buNone/>
              <a:defRPr>
                <a:solidFill>
                  <a:srgbClr val="000000"/>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24" name="Shape 24"/>
        <p:cNvGrpSpPr/>
        <p:nvPr/>
      </p:nvGrpSpPr>
      <p:grpSpPr>
        <a:xfrm>
          <a:off x="0" y="0"/>
          <a:ext cx="0" cy="0"/>
          <a:chOff x="0" y="0"/>
          <a:chExt cx="0" cy="0"/>
        </a:xfrm>
      </p:grpSpPr>
      <p:pic>
        <p:nvPicPr>
          <p:cNvPr descr="comic-02.png" id="25" name="Shape 25"/>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26" name="Shape 26"/>
          <p:cNvSpPr/>
          <p:nvPr/>
        </p:nvSpPr>
        <p:spPr>
          <a:xfrm>
            <a:off x="1992350" y="37775"/>
            <a:ext cx="5616576" cy="5220439"/>
          </a:xfrm>
          <a:custGeom>
            <a:pathLst>
              <a:path extrusionOk="0" h="106692" w="114788">
                <a:moveTo>
                  <a:pt x="40479" y="15324"/>
                </a:moveTo>
                <a:lnTo>
                  <a:pt x="41346" y="3758"/>
                </a:lnTo>
                <a:lnTo>
                  <a:pt x="52623" y="13878"/>
                </a:lnTo>
                <a:lnTo>
                  <a:pt x="56382" y="0"/>
                </a:lnTo>
                <a:lnTo>
                  <a:pt x="63610" y="14746"/>
                </a:lnTo>
                <a:lnTo>
                  <a:pt x="70549" y="2024"/>
                </a:lnTo>
                <a:lnTo>
                  <a:pt x="75754" y="17926"/>
                </a:lnTo>
                <a:lnTo>
                  <a:pt x="85006" y="6939"/>
                </a:lnTo>
                <a:lnTo>
                  <a:pt x="85006" y="23131"/>
                </a:lnTo>
                <a:lnTo>
                  <a:pt x="100620" y="13589"/>
                </a:lnTo>
                <a:lnTo>
                  <a:pt x="96861" y="31516"/>
                </a:lnTo>
                <a:lnTo>
                  <a:pt x="111896" y="26889"/>
                </a:lnTo>
                <a:lnTo>
                  <a:pt x="100909" y="41057"/>
                </a:lnTo>
                <a:lnTo>
                  <a:pt x="114209" y="42214"/>
                </a:lnTo>
                <a:lnTo>
                  <a:pt x="104379" y="53201"/>
                </a:lnTo>
                <a:lnTo>
                  <a:pt x="114788" y="59851"/>
                </a:lnTo>
                <a:lnTo>
                  <a:pt x="101198" y="64188"/>
                </a:lnTo>
                <a:lnTo>
                  <a:pt x="105246" y="74886"/>
                </a:lnTo>
                <a:lnTo>
                  <a:pt x="93102" y="73730"/>
                </a:lnTo>
                <a:lnTo>
                  <a:pt x="97150" y="85006"/>
                </a:lnTo>
                <a:lnTo>
                  <a:pt x="88187" y="81537"/>
                </a:lnTo>
                <a:lnTo>
                  <a:pt x="87319" y="95994"/>
                </a:lnTo>
                <a:lnTo>
                  <a:pt x="76043" y="91078"/>
                </a:lnTo>
                <a:lnTo>
                  <a:pt x="71417" y="101776"/>
                </a:lnTo>
                <a:lnTo>
                  <a:pt x="64478" y="93970"/>
                </a:lnTo>
                <a:lnTo>
                  <a:pt x="58984" y="106692"/>
                </a:lnTo>
                <a:lnTo>
                  <a:pt x="52334" y="88187"/>
                </a:lnTo>
                <a:lnTo>
                  <a:pt x="45105" y="100620"/>
                </a:lnTo>
                <a:lnTo>
                  <a:pt x="41636" y="86741"/>
                </a:lnTo>
                <a:lnTo>
                  <a:pt x="29492" y="102355"/>
                </a:lnTo>
                <a:lnTo>
                  <a:pt x="29781" y="83271"/>
                </a:lnTo>
                <a:lnTo>
                  <a:pt x="20239" y="87319"/>
                </a:lnTo>
                <a:lnTo>
                  <a:pt x="21107" y="76332"/>
                </a:lnTo>
                <a:lnTo>
                  <a:pt x="4915" y="79224"/>
                </a:lnTo>
                <a:lnTo>
                  <a:pt x="16191" y="66212"/>
                </a:lnTo>
                <a:lnTo>
                  <a:pt x="7806" y="62164"/>
                </a:lnTo>
                <a:lnTo>
                  <a:pt x="14167" y="56960"/>
                </a:lnTo>
                <a:lnTo>
                  <a:pt x="0" y="47997"/>
                </a:lnTo>
                <a:lnTo>
                  <a:pt x="18215" y="43081"/>
                </a:lnTo>
                <a:lnTo>
                  <a:pt x="9252" y="31516"/>
                </a:lnTo>
                <a:lnTo>
                  <a:pt x="26022" y="33540"/>
                </a:lnTo>
                <a:lnTo>
                  <a:pt x="16191" y="18504"/>
                </a:lnTo>
                <a:lnTo>
                  <a:pt x="31516" y="23420"/>
                </a:lnTo>
                <a:lnTo>
                  <a:pt x="32094" y="11854"/>
                </a:lnTo>
                <a:close/>
              </a:path>
            </a:pathLst>
          </a:custGeom>
          <a:solidFill>
            <a:srgbClr val="001936">
              <a:alpha val="21920"/>
            </a:srgbClr>
          </a:solidFill>
          <a:ln>
            <a:noFill/>
          </a:ln>
        </p:spPr>
      </p:sp>
      <p:sp>
        <p:nvSpPr>
          <p:cNvPr id="27" name="Shape 27"/>
          <p:cNvSpPr/>
          <p:nvPr/>
        </p:nvSpPr>
        <p:spPr>
          <a:xfrm>
            <a:off x="1763750" y="-114625"/>
            <a:ext cx="5616576" cy="5220439"/>
          </a:xfrm>
          <a:custGeom>
            <a:pathLst>
              <a:path extrusionOk="0" h="106692" w="114788">
                <a:moveTo>
                  <a:pt x="40479" y="15324"/>
                </a:moveTo>
                <a:lnTo>
                  <a:pt x="41346" y="3758"/>
                </a:lnTo>
                <a:lnTo>
                  <a:pt x="52623" y="13878"/>
                </a:lnTo>
                <a:lnTo>
                  <a:pt x="56382" y="0"/>
                </a:lnTo>
                <a:lnTo>
                  <a:pt x="63610" y="14746"/>
                </a:lnTo>
                <a:lnTo>
                  <a:pt x="70549" y="2024"/>
                </a:lnTo>
                <a:lnTo>
                  <a:pt x="75754" y="17926"/>
                </a:lnTo>
                <a:lnTo>
                  <a:pt x="85006" y="6939"/>
                </a:lnTo>
                <a:lnTo>
                  <a:pt x="85006" y="23131"/>
                </a:lnTo>
                <a:lnTo>
                  <a:pt x="100620" y="13589"/>
                </a:lnTo>
                <a:lnTo>
                  <a:pt x="96861" y="31516"/>
                </a:lnTo>
                <a:lnTo>
                  <a:pt x="111896" y="26889"/>
                </a:lnTo>
                <a:lnTo>
                  <a:pt x="100909" y="41057"/>
                </a:lnTo>
                <a:lnTo>
                  <a:pt x="114209" y="42214"/>
                </a:lnTo>
                <a:lnTo>
                  <a:pt x="104379" y="53201"/>
                </a:lnTo>
                <a:lnTo>
                  <a:pt x="114788" y="59851"/>
                </a:lnTo>
                <a:lnTo>
                  <a:pt x="101198" y="64188"/>
                </a:lnTo>
                <a:lnTo>
                  <a:pt x="105246" y="74886"/>
                </a:lnTo>
                <a:lnTo>
                  <a:pt x="93102" y="73730"/>
                </a:lnTo>
                <a:lnTo>
                  <a:pt x="97150" y="85006"/>
                </a:lnTo>
                <a:lnTo>
                  <a:pt x="88187" y="81537"/>
                </a:lnTo>
                <a:lnTo>
                  <a:pt x="87319" y="95994"/>
                </a:lnTo>
                <a:lnTo>
                  <a:pt x="76043" y="91078"/>
                </a:lnTo>
                <a:lnTo>
                  <a:pt x="71417" y="101776"/>
                </a:lnTo>
                <a:lnTo>
                  <a:pt x="64478" y="93970"/>
                </a:lnTo>
                <a:lnTo>
                  <a:pt x="58984" y="106692"/>
                </a:lnTo>
                <a:lnTo>
                  <a:pt x="52334" y="88187"/>
                </a:lnTo>
                <a:lnTo>
                  <a:pt x="45105" y="100620"/>
                </a:lnTo>
                <a:lnTo>
                  <a:pt x="41636" y="86741"/>
                </a:lnTo>
                <a:lnTo>
                  <a:pt x="29492" y="102355"/>
                </a:lnTo>
                <a:lnTo>
                  <a:pt x="29781" y="83271"/>
                </a:lnTo>
                <a:lnTo>
                  <a:pt x="20239" y="87319"/>
                </a:lnTo>
                <a:lnTo>
                  <a:pt x="21107" y="76332"/>
                </a:lnTo>
                <a:lnTo>
                  <a:pt x="4915" y="79224"/>
                </a:lnTo>
                <a:lnTo>
                  <a:pt x="16191" y="66212"/>
                </a:lnTo>
                <a:lnTo>
                  <a:pt x="7806" y="62164"/>
                </a:lnTo>
                <a:lnTo>
                  <a:pt x="14167" y="56960"/>
                </a:lnTo>
                <a:lnTo>
                  <a:pt x="0" y="47997"/>
                </a:lnTo>
                <a:lnTo>
                  <a:pt x="18215" y="43081"/>
                </a:lnTo>
                <a:lnTo>
                  <a:pt x="9252" y="31516"/>
                </a:lnTo>
                <a:lnTo>
                  <a:pt x="26022" y="33540"/>
                </a:lnTo>
                <a:lnTo>
                  <a:pt x="16191" y="18504"/>
                </a:lnTo>
                <a:lnTo>
                  <a:pt x="31516" y="23420"/>
                </a:lnTo>
                <a:lnTo>
                  <a:pt x="32094" y="11854"/>
                </a:lnTo>
                <a:close/>
              </a:path>
            </a:pathLst>
          </a:custGeom>
          <a:solidFill>
            <a:srgbClr val="FFFFFF"/>
          </a:solidFill>
          <a:ln cap="flat" cmpd="sng" w="76200">
            <a:solidFill>
              <a:srgbClr val="000000"/>
            </a:solidFill>
            <a:prstDash val="solid"/>
            <a:miter/>
            <a:headEnd len="lg" w="lg" type="none"/>
            <a:tailEnd len="lg" w="lg" type="none"/>
          </a:ln>
        </p:spPr>
      </p:sp>
      <p:sp>
        <p:nvSpPr>
          <p:cNvPr id="28" name="Shape 28"/>
          <p:cNvSpPr txBox="1"/>
          <p:nvPr>
            <p:ph idx="1" type="body"/>
          </p:nvPr>
        </p:nvSpPr>
        <p:spPr>
          <a:xfrm>
            <a:off x="2905799" y="2161800"/>
            <a:ext cx="3332400" cy="819900"/>
          </a:xfrm>
          <a:prstGeom prst="rect">
            <a:avLst/>
          </a:prstGeom>
        </p:spPr>
        <p:txBody>
          <a:bodyPr anchorCtr="0" anchor="ctr" bIns="91425" lIns="91425" rIns="91425" tIns="91425"/>
          <a:lstStyle>
            <a:lvl1pPr lvl="0" rtl="0" algn="ctr">
              <a:spcBef>
                <a:spcPts val="0"/>
              </a:spcBef>
              <a:buClr>
                <a:srgbClr val="000000"/>
              </a:buClr>
              <a:buSzPct val="100000"/>
              <a:buFont typeface="Bangers"/>
              <a:defRPr sz="2400">
                <a:solidFill>
                  <a:srgbClr val="000000"/>
                </a:solidFill>
                <a:latin typeface="Bangers"/>
                <a:ea typeface="Bangers"/>
                <a:cs typeface="Bangers"/>
                <a:sym typeface="Bangers"/>
              </a:defRPr>
            </a:lvl1pPr>
            <a:lvl2pPr lvl="1" rtl="0" algn="ctr">
              <a:spcBef>
                <a:spcPts val="0"/>
              </a:spcBef>
              <a:buClr>
                <a:srgbClr val="000000"/>
              </a:buClr>
              <a:buFont typeface="Bangers"/>
              <a:defRPr>
                <a:solidFill>
                  <a:srgbClr val="000000"/>
                </a:solidFill>
                <a:latin typeface="Bangers"/>
                <a:ea typeface="Bangers"/>
                <a:cs typeface="Bangers"/>
                <a:sym typeface="Bangers"/>
              </a:defRPr>
            </a:lvl2pPr>
            <a:lvl3pPr lvl="2" rtl="0" algn="ctr">
              <a:spcBef>
                <a:spcPts val="0"/>
              </a:spcBef>
              <a:buClr>
                <a:srgbClr val="000000"/>
              </a:buClr>
              <a:buFont typeface="Bangers"/>
              <a:defRPr>
                <a:solidFill>
                  <a:srgbClr val="000000"/>
                </a:solidFill>
                <a:latin typeface="Bangers"/>
                <a:ea typeface="Bangers"/>
                <a:cs typeface="Bangers"/>
                <a:sym typeface="Bangers"/>
              </a:defRPr>
            </a:lvl3pPr>
            <a:lvl4pPr lvl="3" rtl="0" algn="ctr">
              <a:spcBef>
                <a:spcPts val="0"/>
              </a:spcBef>
              <a:buClr>
                <a:srgbClr val="000000"/>
              </a:buClr>
              <a:buSzPct val="100000"/>
              <a:buFont typeface="Bangers"/>
              <a:defRPr sz="2400">
                <a:solidFill>
                  <a:srgbClr val="000000"/>
                </a:solidFill>
                <a:latin typeface="Bangers"/>
                <a:ea typeface="Bangers"/>
                <a:cs typeface="Bangers"/>
                <a:sym typeface="Bangers"/>
              </a:defRPr>
            </a:lvl4pPr>
            <a:lvl5pPr lvl="4" rtl="0" algn="ctr">
              <a:spcBef>
                <a:spcPts val="0"/>
              </a:spcBef>
              <a:buClr>
                <a:srgbClr val="000000"/>
              </a:buClr>
              <a:buSzPct val="100000"/>
              <a:buFont typeface="Bangers"/>
              <a:defRPr sz="2400">
                <a:solidFill>
                  <a:srgbClr val="000000"/>
                </a:solidFill>
                <a:latin typeface="Bangers"/>
                <a:ea typeface="Bangers"/>
                <a:cs typeface="Bangers"/>
                <a:sym typeface="Bangers"/>
              </a:defRPr>
            </a:lvl5pPr>
            <a:lvl6pPr lvl="5" rtl="0" algn="ctr">
              <a:spcBef>
                <a:spcPts val="0"/>
              </a:spcBef>
              <a:buClr>
                <a:srgbClr val="000000"/>
              </a:buClr>
              <a:buSzPct val="100000"/>
              <a:buFont typeface="Bangers"/>
              <a:defRPr sz="2400">
                <a:solidFill>
                  <a:srgbClr val="000000"/>
                </a:solidFill>
                <a:latin typeface="Bangers"/>
                <a:ea typeface="Bangers"/>
                <a:cs typeface="Bangers"/>
                <a:sym typeface="Bangers"/>
              </a:defRPr>
            </a:lvl6pPr>
            <a:lvl7pPr lvl="6" rtl="0" algn="ctr">
              <a:spcBef>
                <a:spcPts val="0"/>
              </a:spcBef>
              <a:buClr>
                <a:srgbClr val="000000"/>
              </a:buClr>
              <a:buSzPct val="100000"/>
              <a:buFont typeface="Bangers"/>
              <a:defRPr sz="2400">
                <a:solidFill>
                  <a:srgbClr val="000000"/>
                </a:solidFill>
                <a:latin typeface="Bangers"/>
                <a:ea typeface="Bangers"/>
                <a:cs typeface="Bangers"/>
                <a:sym typeface="Bangers"/>
              </a:defRPr>
            </a:lvl7pPr>
            <a:lvl8pPr lvl="7" rtl="0" algn="ctr">
              <a:spcBef>
                <a:spcPts val="0"/>
              </a:spcBef>
              <a:buClr>
                <a:srgbClr val="000000"/>
              </a:buClr>
              <a:buSzPct val="100000"/>
              <a:buFont typeface="Bangers"/>
              <a:defRPr sz="2400">
                <a:solidFill>
                  <a:srgbClr val="000000"/>
                </a:solidFill>
                <a:latin typeface="Bangers"/>
                <a:ea typeface="Bangers"/>
                <a:cs typeface="Bangers"/>
                <a:sym typeface="Bangers"/>
              </a:defRPr>
            </a:lvl8pPr>
            <a:lvl9pPr lvl="8" algn="ctr">
              <a:spcBef>
                <a:spcPts val="0"/>
              </a:spcBef>
              <a:buClr>
                <a:srgbClr val="000000"/>
              </a:buClr>
              <a:buSzPct val="100000"/>
              <a:buFont typeface="Bangers"/>
              <a:defRPr sz="2400">
                <a:solidFill>
                  <a:srgbClr val="000000"/>
                </a:solidFill>
                <a:latin typeface="Bangers"/>
                <a:ea typeface="Bangers"/>
                <a:cs typeface="Bangers"/>
                <a:sym typeface="Banger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29" name="Shape 29"/>
        <p:cNvGrpSpPr/>
        <p:nvPr/>
      </p:nvGrpSpPr>
      <p:grpSpPr>
        <a:xfrm>
          <a:off x="0" y="0"/>
          <a:ext cx="0" cy="0"/>
          <a:chOff x="0" y="0"/>
          <a:chExt cx="0" cy="0"/>
        </a:xfrm>
      </p:grpSpPr>
      <p:pic>
        <p:nvPicPr>
          <p:cNvPr descr="comic-01.png" id="30" name="Shape 30"/>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31" name="Shape 31"/>
          <p:cNvSpPr/>
          <p:nvPr/>
        </p:nvSpPr>
        <p:spPr>
          <a:xfrm>
            <a:off x="734600" y="763500"/>
            <a:ext cx="7879000" cy="4185275"/>
          </a:xfrm>
          <a:custGeom>
            <a:pathLst>
              <a:path extrusionOk="0" h="167411" w="315160">
                <a:moveTo>
                  <a:pt x="0" y="0"/>
                </a:moveTo>
                <a:lnTo>
                  <a:pt x="315160" y="10409"/>
                </a:lnTo>
                <a:lnTo>
                  <a:pt x="310823" y="159315"/>
                </a:lnTo>
                <a:lnTo>
                  <a:pt x="9252" y="167411"/>
                </a:lnTo>
                <a:close/>
              </a:path>
            </a:pathLst>
          </a:custGeom>
          <a:solidFill>
            <a:srgbClr val="001936">
              <a:alpha val="21920"/>
            </a:srgbClr>
          </a:solidFill>
          <a:ln>
            <a:noFill/>
          </a:ln>
        </p:spPr>
      </p:sp>
      <p:sp>
        <p:nvSpPr>
          <p:cNvPr id="32" name="Shape 32"/>
          <p:cNvSpPr/>
          <p:nvPr/>
        </p:nvSpPr>
        <p:spPr>
          <a:xfrm>
            <a:off x="506000" y="534900"/>
            <a:ext cx="7879000" cy="4185275"/>
          </a:xfrm>
          <a:custGeom>
            <a:pathLst>
              <a:path extrusionOk="0" h="167411" w="315160">
                <a:moveTo>
                  <a:pt x="0" y="0"/>
                </a:moveTo>
                <a:lnTo>
                  <a:pt x="315160" y="10409"/>
                </a:lnTo>
                <a:lnTo>
                  <a:pt x="310823" y="159315"/>
                </a:lnTo>
                <a:lnTo>
                  <a:pt x="9252" y="167411"/>
                </a:lnTo>
                <a:close/>
              </a:path>
            </a:pathLst>
          </a:custGeom>
          <a:solidFill>
            <a:srgbClr val="FFFFFF"/>
          </a:solidFill>
          <a:ln cap="flat" cmpd="sng" w="76200">
            <a:solidFill>
              <a:srgbClr val="000000"/>
            </a:solidFill>
            <a:prstDash val="solid"/>
            <a:miter/>
            <a:headEnd len="lg" w="lg" type="none"/>
            <a:tailEnd len="lg" w="lg" type="none"/>
          </a:ln>
        </p:spPr>
      </p:sp>
      <p:sp>
        <p:nvSpPr>
          <p:cNvPr id="33" name="Shape 33"/>
          <p:cNvSpPr txBox="1"/>
          <p:nvPr>
            <p:ph type="title"/>
          </p:nvPr>
        </p:nvSpPr>
        <p:spPr>
          <a:xfrm rot="161729">
            <a:off x="976260" y="876905"/>
            <a:ext cx="7029878" cy="760138"/>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4" name="Shape 34"/>
          <p:cNvSpPr txBox="1"/>
          <p:nvPr>
            <p:ph idx="1" type="body"/>
          </p:nvPr>
        </p:nvSpPr>
        <p:spPr>
          <a:xfrm>
            <a:off x="1052050" y="1545941"/>
            <a:ext cx="7710900" cy="33036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35" name="Shape 35"/>
        <p:cNvGrpSpPr/>
        <p:nvPr/>
      </p:nvGrpSpPr>
      <p:grpSpPr>
        <a:xfrm>
          <a:off x="0" y="0"/>
          <a:ext cx="0" cy="0"/>
          <a:chOff x="0" y="0"/>
          <a:chExt cx="0" cy="0"/>
        </a:xfrm>
      </p:grpSpPr>
      <p:pic>
        <p:nvPicPr>
          <p:cNvPr descr="comic-01.png" id="36" name="Shape 36"/>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37" name="Shape 37"/>
          <p:cNvSpPr/>
          <p:nvPr/>
        </p:nvSpPr>
        <p:spPr>
          <a:xfrm>
            <a:off x="734600" y="763500"/>
            <a:ext cx="7879000" cy="4185275"/>
          </a:xfrm>
          <a:custGeom>
            <a:pathLst>
              <a:path extrusionOk="0" h="167411" w="315160">
                <a:moveTo>
                  <a:pt x="0" y="0"/>
                </a:moveTo>
                <a:lnTo>
                  <a:pt x="315160" y="10409"/>
                </a:lnTo>
                <a:lnTo>
                  <a:pt x="310823" y="159315"/>
                </a:lnTo>
                <a:lnTo>
                  <a:pt x="9252" y="167411"/>
                </a:lnTo>
                <a:close/>
              </a:path>
            </a:pathLst>
          </a:custGeom>
          <a:solidFill>
            <a:srgbClr val="001936">
              <a:alpha val="21920"/>
            </a:srgbClr>
          </a:solidFill>
          <a:ln>
            <a:noFill/>
          </a:ln>
        </p:spPr>
      </p:sp>
      <p:sp>
        <p:nvSpPr>
          <p:cNvPr id="38" name="Shape 38"/>
          <p:cNvSpPr/>
          <p:nvPr/>
        </p:nvSpPr>
        <p:spPr>
          <a:xfrm>
            <a:off x="506000" y="534900"/>
            <a:ext cx="7879000" cy="4185275"/>
          </a:xfrm>
          <a:custGeom>
            <a:pathLst>
              <a:path extrusionOk="0" h="167411" w="315160">
                <a:moveTo>
                  <a:pt x="0" y="0"/>
                </a:moveTo>
                <a:lnTo>
                  <a:pt x="315160" y="10409"/>
                </a:lnTo>
                <a:lnTo>
                  <a:pt x="310823" y="159315"/>
                </a:lnTo>
                <a:lnTo>
                  <a:pt x="9252" y="167411"/>
                </a:lnTo>
                <a:close/>
              </a:path>
            </a:pathLst>
          </a:custGeom>
          <a:solidFill>
            <a:srgbClr val="FFFFFF"/>
          </a:solidFill>
          <a:ln cap="flat" cmpd="sng" w="76200">
            <a:solidFill>
              <a:srgbClr val="000000"/>
            </a:solidFill>
            <a:prstDash val="solid"/>
            <a:miter/>
            <a:headEnd len="lg" w="lg" type="none"/>
            <a:tailEnd len="lg" w="lg" type="none"/>
          </a:ln>
        </p:spPr>
      </p:sp>
      <p:sp>
        <p:nvSpPr>
          <p:cNvPr id="39" name="Shape 39"/>
          <p:cNvSpPr txBox="1"/>
          <p:nvPr>
            <p:ph type="title"/>
          </p:nvPr>
        </p:nvSpPr>
        <p:spPr>
          <a:xfrm rot="161729">
            <a:off x="976260" y="876905"/>
            <a:ext cx="7029878" cy="760138"/>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1073625" y="1550125"/>
            <a:ext cx="3396300" cy="2666100"/>
          </a:xfrm>
          <a:prstGeom prst="rect">
            <a:avLst/>
          </a:prstGeom>
        </p:spPr>
        <p:txBody>
          <a:bodyPr anchorCtr="0" anchor="t" bIns="91425" lIns="91425" rIns="91425" tIns="91425"/>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p:txBody>
      </p:sp>
      <p:sp>
        <p:nvSpPr>
          <p:cNvPr id="41" name="Shape 41"/>
          <p:cNvSpPr txBox="1"/>
          <p:nvPr>
            <p:ph idx="2" type="body"/>
          </p:nvPr>
        </p:nvSpPr>
        <p:spPr>
          <a:xfrm>
            <a:off x="4674251" y="1550125"/>
            <a:ext cx="3396300" cy="2666100"/>
          </a:xfrm>
          <a:prstGeom prst="rect">
            <a:avLst/>
          </a:prstGeom>
        </p:spPr>
        <p:txBody>
          <a:bodyPr anchorCtr="0" anchor="t" bIns="91425" lIns="91425" rIns="91425" tIns="91425"/>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42" name="Shape 42"/>
        <p:cNvGrpSpPr/>
        <p:nvPr/>
      </p:nvGrpSpPr>
      <p:grpSpPr>
        <a:xfrm>
          <a:off x="0" y="0"/>
          <a:ext cx="0" cy="0"/>
          <a:chOff x="0" y="0"/>
          <a:chExt cx="0" cy="0"/>
        </a:xfrm>
      </p:grpSpPr>
      <p:pic>
        <p:nvPicPr>
          <p:cNvPr descr="comic-01.png" id="43" name="Shape 43"/>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44" name="Shape 44"/>
          <p:cNvSpPr/>
          <p:nvPr/>
        </p:nvSpPr>
        <p:spPr>
          <a:xfrm>
            <a:off x="734600" y="763500"/>
            <a:ext cx="7879000" cy="4185275"/>
          </a:xfrm>
          <a:custGeom>
            <a:pathLst>
              <a:path extrusionOk="0" h="167411" w="315160">
                <a:moveTo>
                  <a:pt x="0" y="0"/>
                </a:moveTo>
                <a:lnTo>
                  <a:pt x="315160" y="10409"/>
                </a:lnTo>
                <a:lnTo>
                  <a:pt x="310823" y="159315"/>
                </a:lnTo>
                <a:lnTo>
                  <a:pt x="9252" y="167411"/>
                </a:lnTo>
                <a:close/>
              </a:path>
            </a:pathLst>
          </a:custGeom>
          <a:solidFill>
            <a:srgbClr val="001936">
              <a:alpha val="21920"/>
            </a:srgbClr>
          </a:solidFill>
          <a:ln>
            <a:noFill/>
          </a:ln>
        </p:spPr>
      </p:sp>
      <p:sp>
        <p:nvSpPr>
          <p:cNvPr id="45" name="Shape 45"/>
          <p:cNvSpPr/>
          <p:nvPr/>
        </p:nvSpPr>
        <p:spPr>
          <a:xfrm>
            <a:off x="506000" y="534900"/>
            <a:ext cx="7879000" cy="4185275"/>
          </a:xfrm>
          <a:custGeom>
            <a:pathLst>
              <a:path extrusionOk="0" h="167411" w="315160">
                <a:moveTo>
                  <a:pt x="0" y="0"/>
                </a:moveTo>
                <a:lnTo>
                  <a:pt x="315160" y="10409"/>
                </a:lnTo>
                <a:lnTo>
                  <a:pt x="310823" y="159315"/>
                </a:lnTo>
                <a:lnTo>
                  <a:pt x="9252" y="167411"/>
                </a:lnTo>
                <a:close/>
              </a:path>
            </a:pathLst>
          </a:custGeom>
          <a:solidFill>
            <a:srgbClr val="FFFFFF"/>
          </a:solidFill>
          <a:ln cap="flat" cmpd="sng" w="76200">
            <a:solidFill>
              <a:srgbClr val="000000"/>
            </a:solidFill>
            <a:prstDash val="solid"/>
            <a:miter/>
            <a:headEnd len="lg" w="lg" type="none"/>
            <a:tailEnd len="lg" w="lg" type="none"/>
          </a:ln>
        </p:spPr>
      </p:sp>
      <p:sp>
        <p:nvSpPr>
          <p:cNvPr id="46" name="Shape 46"/>
          <p:cNvSpPr txBox="1"/>
          <p:nvPr>
            <p:ph type="title"/>
          </p:nvPr>
        </p:nvSpPr>
        <p:spPr>
          <a:xfrm rot="161729">
            <a:off x="976260" y="876905"/>
            <a:ext cx="7029878" cy="760138"/>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7" name="Shape 47"/>
          <p:cNvSpPr txBox="1"/>
          <p:nvPr>
            <p:ph idx="1" type="body"/>
          </p:nvPr>
        </p:nvSpPr>
        <p:spPr>
          <a:xfrm>
            <a:off x="902950" y="1556175"/>
            <a:ext cx="2295300" cy="2822700"/>
          </a:xfrm>
          <a:prstGeom prst="rect">
            <a:avLst/>
          </a:prstGeom>
        </p:spPr>
        <p:txBody>
          <a:bodyPr anchorCtr="0" anchor="t"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8" name="Shape 48"/>
          <p:cNvSpPr txBox="1"/>
          <p:nvPr>
            <p:ph idx="2" type="body"/>
          </p:nvPr>
        </p:nvSpPr>
        <p:spPr>
          <a:xfrm>
            <a:off x="3315992" y="1556175"/>
            <a:ext cx="2295300" cy="2822700"/>
          </a:xfrm>
          <a:prstGeom prst="rect">
            <a:avLst/>
          </a:prstGeom>
        </p:spPr>
        <p:txBody>
          <a:bodyPr anchorCtr="0" anchor="t"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9" name="Shape 49"/>
          <p:cNvSpPr txBox="1"/>
          <p:nvPr>
            <p:ph idx="3" type="body"/>
          </p:nvPr>
        </p:nvSpPr>
        <p:spPr>
          <a:xfrm>
            <a:off x="5729035" y="1556175"/>
            <a:ext cx="2295299" cy="2822700"/>
          </a:xfrm>
          <a:prstGeom prst="rect">
            <a:avLst/>
          </a:prstGeom>
        </p:spPr>
        <p:txBody>
          <a:bodyPr anchorCtr="0" anchor="t"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0" name="Shape 50"/>
        <p:cNvGrpSpPr/>
        <p:nvPr/>
      </p:nvGrpSpPr>
      <p:grpSpPr>
        <a:xfrm>
          <a:off x="0" y="0"/>
          <a:ext cx="0" cy="0"/>
          <a:chOff x="0" y="0"/>
          <a:chExt cx="0" cy="0"/>
        </a:xfrm>
      </p:grpSpPr>
      <p:pic>
        <p:nvPicPr>
          <p:cNvPr descr="comic-01.png" id="51" name="Shape 51"/>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52" name="Shape 52"/>
          <p:cNvSpPr/>
          <p:nvPr/>
        </p:nvSpPr>
        <p:spPr>
          <a:xfrm>
            <a:off x="734600" y="763500"/>
            <a:ext cx="7879000" cy="4185275"/>
          </a:xfrm>
          <a:custGeom>
            <a:pathLst>
              <a:path extrusionOk="0" h="167411" w="315160">
                <a:moveTo>
                  <a:pt x="0" y="0"/>
                </a:moveTo>
                <a:lnTo>
                  <a:pt x="315160" y="10409"/>
                </a:lnTo>
                <a:lnTo>
                  <a:pt x="310823" y="159315"/>
                </a:lnTo>
                <a:lnTo>
                  <a:pt x="9252" y="167411"/>
                </a:lnTo>
                <a:close/>
              </a:path>
            </a:pathLst>
          </a:custGeom>
          <a:solidFill>
            <a:srgbClr val="001936">
              <a:alpha val="21920"/>
            </a:srgbClr>
          </a:solidFill>
          <a:ln>
            <a:noFill/>
          </a:ln>
        </p:spPr>
      </p:sp>
      <p:sp>
        <p:nvSpPr>
          <p:cNvPr id="53" name="Shape 53"/>
          <p:cNvSpPr/>
          <p:nvPr/>
        </p:nvSpPr>
        <p:spPr>
          <a:xfrm>
            <a:off x="506000" y="534900"/>
            <a:ext cx="7879000" cy="4185275"/>
          </a:xfrm>
          <a:custGeom>
            <a:pathLst>
              <a:path extrusionOk="0" h="167411" w="315160">
                <a:moveTo>
                  <a:pt x="0" y="0"/>
                </a:moveTo>
                <a:lnTo>
                  <a:pt x="315160" y="10409"/>
                </a:lnTo>
                <a:lnTo>
                  <a:pt x="310823" y="159315"/>
                </a:lnTo>
                <a:lnTo>
                  <a:pt x="9252" y="167411"/>
                </a:lnTo>
                <a:close/>
              </a:path>
            </a:pathLst>
          </a:custGeom>
          <a:solidFill>
            <a:srgbClr val="FFFFFF"/>
          </a:solidFill>
          <a:ln cap="flat" cmpd="sng" w="76200">
            <a:solidFill>
              <a:srgbClr val="000000"/>
            </a:solidFill>
            <a:prstDash val="solid"/>
            <a:miter/>
            <a:headEnd len="lg" w="lg" type="none"/>
            <a:tailEnd len="lg" w="lg" type="none"/>
          </a:ln>
        </p:spPr>
      </p:sp>
      <p:sp>
        <p:nvSpPr>
          <p:cNvPr id="54" name="Shape 54"/>
          <p:cNvSpPr txBox="1"/>
          <p:nvPr>
            <p:ph type="title"/>
          </p:nvPr>
        </p:nvSpPr>
        <p:spPr>
          <a:xfrm rot="161729">
            <a:off x="976260" y="876905"/>
            <a:ext cx="7029878" cy="760138"/>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5" name="Shape 55"/>
        <p:cNvGrpSpPr/>
        <p:nvPr/>
      </p:nvGrpSpPr>
      <p:grpSpPr>
        <a:xfrm>
          <a:off x="0" y="0"/>
          <a:ext cx="0" cy="0"/>
          <a:chOff x="0" y="0"/>
          <a:chExt cx="0" cy="0"/>
        </a:xfrm>
      </p:grpSpPr>
      <p:pic>
        <p:nvPicPr>
          <p:cNvPr descr="comic-01.png" id="56" name="Shape 56"/>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57" name="Shape 57"/>
          <p:cNvSpPr/>
          <p:nvPr/>
        </p:nvSpPr>
        <p:spPr>
          <a:xfrm>
            <a:off x="734600" y="763500"/>
            <a:ext cx="7879000" cy="4185275"/>
          </a:xfrm>
          <a:custGeom>
            <a:pathLst>
              <a:path extrusionOk="0" h="167411" w="315160">
                <a:moveTo>
                  <a:pt x="0" y="0"/>
                </a:moveTo>
                <a:lnTo>
                  <a:pt x="315160" y="10409"/>
                </a:lnTo>
                <a:lnTo>
                  <a:pt x="310823" y="159315"/>
                </a:lnTo>
                <a:lnTo>
                  <a:pt x="9252" y="167411"/>
                </a:lnTo>
                <a:close/>
              </a:path>
            </a:pathLst>
          </a:custGeom>
          <a:solidFill>
            <a:srgbClr val="001936">
              <a:alpha val="21920"/>
            </a:srgbClr>
          </a:solidFill>
          <a:ln>
            <a:noFill/>
          </a:ln>
        </p:spPr>
      </p:sp>
      <p:sp>
        <p:nvSpPr>
          <p:cNvPr id="58" name="Shape 58"/>
          <p:cNvSpPr/>
          <p:nvPr/>
        </p:nvSpPr>
        <p:spPr>
          <a:xfrm>
            <a:off x="506000" y="534900"/>
            <a:ext cx="7879000" cy="4185275"/>
          </a:xfrm>
          <a:custGeom>
            <a:pathLst>
              <a:path extrusionOk="0" h="167411" w="315160">
                <a:moveTo>
                  <a:pt x="0" y="0"/>
                </a:moveTo>
                <a:lnTo>
                  <a:pt x="315160" y="10409"/>
                </a:lnTo>
                <a:lnTo>
                  <a:pt x="310823" y="159315"/>
                </a:lnTo>
                <a:lnTo>
                  <a:pt x="9252" y="167411"/>
                </a:lnTo>
                <a:close/>
              </a:path>
            </a:pathLst>
          </a:custGeom>
          <a:solidFill>
            <a:srgbClr val="FFFFFF"/>
          </a:solidFill>
          <a:ln cap="flat" cmpd="sng" w="76200">
            <a:solidFill>
              <a:srgbClr val="000000"/>
            </a:solidFill>
            <a:prstDash val="solid"/>
            <a:miter/>
            <a:headEnd len="lg" w="lg" type="none"/>
            <a:tailEnd len="lg" w="lg" type="none"/>
          </a:ln>
        </p:spPr>
      </p:sp>
      <p:sp>
        <p:nvSpPr>
          <p:cNvPr id="59" name="Shape 59"/>
          <p:cNvSpPr txBox="1"/>
          <p:nvPr>
            <p:ph idx="1" type="body"/>
          </p:nvPr>
        </p:nvSpPr>
        <p:spPr>
          <a:xfrm rot="-120953">
            <a:off x="457215" y="4025231"/>
            <a:ext cx="8229893" cy="519622"/>
          </a:xfrm>
          <a:prstGeom prst="rect">
            <a:avLst/>
          </a:prstGeom>
        </p:spPr>
        <p:txBody>
          <a:bodyPr anchorCtr="0" anchor="t" bIns="91425" lIns="91425" rIns="91425" tIns="91425"/>
          <a:lstStyle>
            <a:lvl1pPr lvl="0" algn="ctr">
              <a:spcBef>
                <a:spcPts val="360"/>
              </a:spcBef>
              <a:buSzPct val="100000"/>
              <a:buNone/>
              <a:defRPr sz="1400"/>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A7EB"/>
        </a:solidFill>
      </p:bgPr>
    </p:bg>
    <p:spTree>
      <p:nvGrpSpPr>
        <p:cNvPr id="5" name="Shape 5"/>
        <p:cNvGrpSpPr/>
        <p:nvPr/>
      </p:nvGrpSpPr>
      <p:grpSpPr>
        <a:xfrm>
          <a:off x="0" y="0"/>
          <a:ext cx="0" cy="0"/>
          <a:chOff x="0" y="0"/>
          <a:chExt cx="0" cy="0"/>
        </a:xfrm>
      </p:grpSpPr>
      <p:sp>
        <p:nvSpPr>
          <p:cNvPr id="6" name="Shape 6"/>
          <p:cNvSpPr txBox="1"/>
          <p:nvPr>
            <p:ph type="title"/>
          </p:nvPr>
        </p:nvSpPr>
        <p:spPr>
          <a:xfrm rot="161729">
            <a:off x="976260" y="876905"/>
            <a:ext cx="7029878" cy="760138"/>
          </a:xfrm>
          <a:prstGeom prst="rect">
            <a:avLst/>
          </a:prstGeom>
          <a:noFill/>
          <a:ln>
            <a:noFill/>
          </a:ln>
        </p:spPr>
        <p:txBody>
          <a:bodyPr anchorCtr="0" anchor="b" bIns="91425" lIns="91425" rIns="91425" tIns="91425"/>
          <a:lstStyle>
            <a:lvl1pPr lvl="0">
              <a:spcBef>
                <a:spcPts val="0"/>
              </a:spcBef>
              <a:buClr>
                <a:schemeClr val="dk1"/>
              </a:buClr>
              <a:buSzPct val="100000"/>
              <a:buFont typeface="Bangers"/>
              <a:buNone/>
              <a:defRPr sz="3000">
                <a:solidFill>
                  <a:schemeClr val="dk1"/>
                </a:solidFill>
                <a:latin typeface="Bangers"/>
                <a:ea typeface="Bangers"/>
                <a:cs typeface="Bangers"/>
                <a:sym typeface="Bangers"/>
              </a:defRPr>
            </a:lvl1pPr>
            <a:lvl2pPr lvl="1">
              <a:spcBef>
                <a:spcPts val="0"/>
              </a:spcBef>
              <a:buClr>
                <a:schemeClr val="dk1"/>
              </a:buClr>
              <a:buSzPct val="100000"/>
              <a:buFont typeface="Bangers"/>
              <a:buNone/>
              <a:defRPr sz="3000">
                <a:solidFill>
                  <a:schemeClr val="dk1"/>
                </a:solidFill>
                <a:latin typeface="Bangers"/>
                <a:ea typeface="Bangers"/>
                <a:cs typeface="Bangers"/>
                <a:sym typeface="Bangers"/>
              </a:defRPr>
            </a:lvl2pPr>
            <a:lvl3pPr lvl="2">
              <a:spcBef>
                <a:spcPts val="0"/>
              </a:spcBef>
              <a:buClr>
                <a:schemeClr val="dk1"/>
              </a:buClr>
              <a:buSzPct val="100000"/>
              <a:buFont typeface="Bangers"/>
              <a:buNone/>
              <a:defRPr sz="3000">
                <a:solidFill>
                  <a:schemeClr val="dk1"/>
                </a:solidFill>
                <a:latin typeface="Bangers"/>
                <a:ea typeface="Bangers"/>
                <a:cs typeface="Bangers"/>
                <a:sym typeface="Bangers"/>
              </a:defRPr>
            </a:lvl3pPr>
            <a:lvl4pPr lvl="3">
              <a:spcBef>
                <a:spcPts val="0"/>
              </a:spcBef>
              <a:buClr>
                <a:schemeClr val="dk1"/>
              </a:buClr>
              <a:buSzPct val="100000"/>
              <a:buFont typeface="Bangers"/>
              <a:buNone/>
              <a:defRPr sz="3000">
                <a:solidFill>
                  <a:schemeClr val="dk1"/>
                </a:solidFill>
                <a:latin typeface="Bangers"/>
                <a:ea typeface="Bangers"/>
                <a:cs typeface="Bangers"/>
                <a:sym typeface="Bangers"/>
              </a:defRPr>
            </a:lvl4pPr>
            <a:lvl5pPr lvl="4">
              <a:spcBef>
                <a:spcPts val="0"/>
              </a:spcBef>
              <a:buClr>
                <a:schemeClr val="dk1"/>
              </a:buClr>
              <a:buSzPct val="100000"/>
              <a:buFont typeface="Bangers"/>
              <a:buNone/>
              <a:defRPr sz="3000">
                <a:solidFill>
                  <a:schemeClr val="dk1"/>
                </a:solidFill>
                <a:latin typeface="Bangers"/>
                <a:ea typeface="Bangers"/>
                <a:cs typeface="Bangers"/>
                <a:sym typeface="Bangers"/>
              </a:defRPr>
            </a:lvl5pPr>
            <a:lvl6pPr lvl="5">
              <a:spcBef>
                <a:spcPts val="0"/>
              </a:spcBef>
              <a:buClr>
                <a:schemeClr val="dk1"/>
              </a:buClr>
              <a:buSzPct val="100000"/>
              <a:buFont typeface="Bangers"/>
              <a:buNone/>
              <a:defRPr sz="3000">
                <a:solidFill>
                  <a:schemeClr val="dk1"/>
                </a:solidFill>
                <a:latin typeface="Bangers"/>
                <a:ea typeface="Bangers"/>
                <a:cs typeface="Bangers"/>
                <a:sym typeface="Bangers"/>
              </a:defRPr>
            </a:lvl6pPr>
            <a:lvl7pPr lvl="6">
              <a:spcBef>
                <a:spcPts val="0"/>
              </a:spcBef>
              <a:buClr>
                <a:schemeClr val="dk1"/>
              </a:buClr>
              <a:buSzPct val="100000"/>
              <a:buFont typeface="Bangers"/>
              <a:buNone/>
              <a:defRPr sz="3000">
                <a:solidFill>
                  <a:schemeClr val="dk1"/>
                </a:solidFill>
                <a:latin typeface="Bangers"/>
                <a:ea typeface="Bangers"/>
                <a:cs typeface="Bangers"/>
                <a:sym typeface="Bangers"/>
              </a:defRPr>
            </a:lvl7pPr>
            <a:lvl8pPr lvl="7">
              <a:spcBef>
                <a:spcPts val="0"/>
              </a:spcBef>
              <a:buClr>
                <a:schemeClr val="dk1"/>
              </a:buClr>
              <a:buSzPct val="100000"/>
              <a:buFont typeface="Bangers"/>
              <a:buNone/>
              <a:defRPr sz="3000">
                <a:solidFill>
                  <a:schemeClr val="dk1"/>
                </a:solidFill>
                <a:latin typeface="Bangers"/>
                <a:ea typeface="Bangers"/>
                <a:cs typeface="Bangers"/>
                <a:sym typeface="Bangers"/>
              </a:defRPr>
            </a:lvl8pPr>
            <a:lvl9pPr lvl="8">
              <a:spcBef>
                <a:spcPts val="0"/>
              </a:spcBef>
              <a:buClr>
                <a:schemeClr val="dk1"/>
              </a:buClr>
              <a:buSzPct val="100000"/>
              <a:buFont typeface="Bangers"/>
              <a:buNone/>
              <a:defRPr sz="3000">
                <a:solidFill>
                  <a:schemeClr val="dk1"/>
                </a:solidFill>
                <a:latin typeface="Bangers"/>
                <a:ea typeface="Bangers"/>
                <a:cs typeface="Bangers"/>
                <a:sym typeface="Bangers"/>
              </a:defRPr>
            </a:lvl9pPr>
          </a:lstStyle>
          <a:p/>
        </p:txBody>
      </p:sp>
      <p:sp>
        <p:nvSpPr>
          <p:cNvPr id="7" name="Shape 7"/>
          <p:cNvSpPr txBox="1"/>
          <p:nvPr>
            <p:ph idx="1" type="body"/>
          </p:nvPr>
        </p:nvSpPr>
        <p:spPr>
          <a:xfrm>
            <a:off x="1052050" y="1545941"/>
            <a:ext cx="7710900" cy="3303600"/>
          </a:xfrm>
          <a:prstGeom prst="rect">
            <a:avLst/>
          </a:prstGeom>
          <a:noFill/>
          <a:ln>
            <a:noFill/>
          </a:ln>
        </p:spPr>
        <p:txBody>
          <a:bodyPr anchorCtr="0" anchor="t" bIns="91425" lIns="91425" rIns="91425" tIns="91425"/>
          <a:lstStyle>
            <a:lvl1pPr lvl="0">
              <a:spcBef>
                <a:spcPts val="600"/>
              </a:spcBef>
              <a:buClr>
                <a:schemeClr val="dk1"/>
              </a:buClr>
              <a:buSzPct val="100000"/>
              <a:buFont typeface="Sniglet"/>
              <a:buChar char="×"/>
              <a:defRPr sz="3000">
                <a:solidFill>
                  <a:schemeClr val="dk1"/>
                </a:solidFill>
                <a:latin typeface="Sniglet"/>
                <a:ea typeface="Sniglet"/>
                <a:cs typeface="Sniglet"/>
                <a:sym typeface="Sniglet"/>
              </a:defRPr>
            </a:lvl1pPr>
            <a:lvl2pPr lvl="1">
              <a:spcBef>
                <a:spcPts val="480"/>
              </a:spcBef>
              <a:buClr>
                <a:schemeClr val="dk1"/>
              </a:buClr>
              <a:buSzPct val="100000"/>
              <a:buFont typeface="Sniglet"/>
              <a:buChar char="×"/>
              <a:defRPr sz="2400">
                <a:solidFill>
                  <a:schemeClr val="dk1"/>
                </a:solidFill>
                <a:latin typeface="Sniglet"/>
                <a:ea typeface="Sniglet"/>
                <a:cs typeface="Sniglet"/>
                <a:sym typeface="Sniglet"/>
              </a:defRPr>
            </a:lvl2pPr>
            <a:lvl3pPr lvl="2">
              <a:spcBef>
                <a:spcPts val="480"/>
              </a:spcBef>
              <a:buClr>
                <a:schemeClr val="dk1"/>
              </a:buClr>
              <a:buSzPct val="100000"/>
              <a:buFont typeface="Sniglet"/>
              <a:buChar char="×"/>
              <a:defRPr sz="2400">
                <a:solidFill>
                  <a:schemeClr val="dk1"/>
                </a:solidFill>
                <a:latin typeface="Sniglet"/>
                <a:ea typeface="Sniglet"/>
                <a:cs typeface="Sniglet"/>
                <a:sym typeface="Sniglet"/>
              </a:defRPr>
            </a:lvl3pPr>
            <a:lvl4pPr lvl="3">
              <a:spcBef>
                <a:spcPts val="360"/>
              </a:spcBef>
              <a:buClr>
                <a:schemeClr val="dk1"/>
              </a:buClr>
              <a:buSzPct val="100000"/>
              <a:buFont typeface="Sniglet"/>
              <a:buChar char="×"/>
              <a:defRPr sz="1800">
                <a:solidFill>
                  <a:schemeClr val="dk1"/>
                </a:solidFill>
                <a:latin typeface="Sniglet"/>
                <a:ea typeface="Sniglet"/>
                <a:cs typeface="Sniglet"/>
                <a:sym typeface="Sniglet"/>
              </a:defRPr>
            </a:lvl4pPr>
            <a:lvl5pPr lvl="4">
              <a:spcBef>
                <a:spcPts val="360"/>
              </a:spcBef>
              <a:buClr>
                <a:schemeClr val="dk1"/>
              </a:buClr>
              <a:buSzPct val="100000"/>
              <a:buFont typeface="Sniglet"/>
              <a:buChar char="×"/>
              <a:defRPr sz="1800">
                <a:solidFill>
                  <a:schemeClr val="dk1"/>
                </a:solidFill>
                <a:latin typeface="Sniglet"/>
                <a:ea typeface="Sniglet"/>
                <a:cs typeface="Sniglet"/>
                <a:sym typeface="Sniglet"/>
              </a:defRPr>
            </a:lvl5pPr>
            <a:lvl6pPr lvl="5">
              <a:spcBef>
                <a:spcPts val="360"/>
              </a:spcBef>
              <a:buClr>
                <a:schemeClr val="dk1"/>
              </a:buClr>
              <a:buSzPct val="100000"/>
              <a:buFont typeface="Sniglet"/>
              <a:buChar char="×"/>
              <a:defRPr sz="1800">
                <a:solidFill>
                  <a:schemeClr val="dk1"/>
                </a:solidFill>
                <a:latin typeface="Sniglet"/>
                <a:ea typeface="Sniglet"/>
                <a:cs typeface="Sniglet"/>
                <a:sym typeface="Sniglet"/>
              </a:defRPr>
            </a:lvl6pPr>
            <a:lvl7pPr lvl="6">
              <a:spcBef>
                <a:spcPts val="360"/>
              </a:spcBef>
              <a:buClr>
                <a:schemeClr val="dk1"/>
              </a:buClr>
              <a:buSzPct val="100000"/>
              <a:buFont typeface="Sniglet"/>
              <a:buChar char="×"/>
              <a:defRPr sz="1800">
                <a:solidFill>
                  <a:schemeClr val="dk1"/>
                </a:solidFill>
                <a:latin typeface="Sniglet"/>
                <a:ea typeface="Sniglet"/>
                <a:cs typeface="Sniglet"/>
                <a:sym typeface="Sniglet"/>
              </a:defRPr>
            </a:lvl7pPr>
            <a:lvl8pPr lvl="7">
              <a:spcBef>
                <a:spcPts val="360"/>
              </a:spcBef>
              <a:buClr>
                <a:schemeClr val="dk1"/>
              </a:buClr>
              <a:buSzPct val="100000"/>
              <a:buFont typeface="Sniglet"/>
              <a:buChar char="×"/>
              <a:defRPr sz="1800">
                <a:solidFill>
                  <a:schemeClr val="dk1"/>
                </a:solidFill>
                <a:latin typeface="Sniglet"/>
                <a:ea typeface="Sniglet"/>
                <a:cs typeface="Sniglet"/>
                <a:sym typeface="Sniglet"/>
              </a:defRPr>
            </a:lvl8pPr>
            <a:lvl9pPr lvl="8">
              <a:spcBef>
                <a:spcPts val="360"/>
              </a:spcBef>
              <a:buClr>
                <a:schemeClr val="dk1"/>
              </a:buClr>
              <a:buSzPct val="100000"/>
              <a:buFont typeface="Sniglet"/>
              <a:buChar char="×"/>
              <a:defRPr sz="1800">
                <a:solidFill>
                  <a:schemeClr val="dk1"/>
                </a:solidFill>
                <a:latin typeface="Sniglet"/>
                <a:ea typeface="Sniglet"/>
                <a:cs typeface="Sniglet"/>
                <a:sym typeface="Snigle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0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0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0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2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 Id="rId3" Type="http://schemas.openxmlformats.org/officeDocument/2006/relationships/image" Target="../media/image2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 Id="rId3" Type="http://schemas.openxmlformats.org/officeDocument/2006/relationships/hyperlink" Target="mailto:Joe@daw.org" TargetMode="External"/><Relationship Id="rId4" Type="http://schemas.openxmlformats.org/officeDocument/2006/relationships/hyperlink" Target="mailto:CRob@RedHat.com" TargetMode="External"/><Relationship Id="rId5" Type="http://schemas.openxmlformats.org/officeDocument/2006/relationships/image" Target="../media/image2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01.png"/><Relationship Id="rId4" Type="http://schemas.openxmlformats.org/officeDocument/2006/relationships/image" Target="../media/image0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0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0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35C4CA"/>
        </a:solidFill>
      </p:bgPr>
    </p:bg>
    <p:spTree>
      <p:nvGrpSpPr>
        <p:cNvPr id="65" name="Shape 65"/>
        <p:cNvGrpSpPr/>
        <p:nvPr/>
      </p:nvGrpSpPr>
      <p:grpSpPr>
        <a:xfrm>
          <a:off x="0" y="0"/>
          <a:ext cx="0" cy="0"/>
          <a:chOff x="0" y="0"/>
          <a:chExt cx="0" cy="0"/>
        </a:xfrm>
      </p:grpSpPr>
      <p:sp>
        <p:nvSpPr>
          <p:cNvPr id="66" name="Shape 66"/>
          <p:cNvSpPr txBox="1"/>
          <p:nvPr>
            <p:ph type="ctrTitle"/>
          </p:nvPr>
        </p:nvSpPr>
        <p:spPr>
          <a:xfrm>
            <a:off x="2572125" y="2068625"/>
            <a:ext cx="4271700" cy="1159800"/>
          </a:xfrm>
          <a:prstGeom prst="rect">
            <a:avLst/>
          </a:prstGeom>
        </p:spPr>
        <p:txBody>
          <a:bodyPr anchorCtr="0" anchor="ctr" bIns="91425" lIns="91425" rIns="91425" tIns="91425">
            <a:noAutofit/>
          </a:bodyPr>
          <a:lstStyle/>
          <a:p>
            <a:pPr lvl="0">
              <a:spcBef>
                <a:spcPts val="0"/>
              </a:spcBef>
              <a:buNone/>
            </a:pPr>
            <a:r>
              <a:rPr lang="en"/>
              <a:t>Cracks in the Foundation</a:t>
            </a:r>
          </a:p>
          <a:p>
            <a:pPr lvl="0">
              <a:spcBef>
                <a:spcPts val="0"/>
              </a:spcBef>
              <a:buNone/>
            </a:pPr>
            <a:r>
              <a:rPr lang="en"/>
              <a:t>….</a:t>
            </a:r>
            <a:r>
              <a:rPr lang="en" sz="3600"/>
              <a:t>or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29" name="Shape 129"/>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AD900"/>
        </a:solidFill>
      </p:bgPr>
    </p:bg>
    <p:spTree>
      <p:nvGrpSpPr>
        <p:cNvPr id="133" name="Shape 133"/>
        <p:cNvGrpSpPr/>
        <p:nvPr/>
      </p:nvGrpSpPr>
      <p:grpSpPr>
        <a:xfrm>
          <a:off x="0" y="0"/>
          <a:ext cx="0" cy="0"/>
          <a:chOff x="0" y="0"/>
          <a:chExt cx="0" cy="0"/>
        </a:xfrm>
      </p:grpSpPr>
      <p:sp>
        <p:nvSpPr>
          <p:cNvPr id="134" name="Shape 134"/>
          <p:cNvSpPr/>
          <p:nvPr/>
        </p:nvSpPr>
        <p:spPr>
          <a:xfrm rot="-1065586">
            <a:off x="548059" y="749066"/>
            <a:ext cx="998273" cy="948465"/>
          </a:xfrm>
          <a:prstGeom prst="star5">
            <a:avLst>
              <a:gd fmla="val 23961" name="adj"/>
              <a:gd fmla="val 105146" name="hf"/>
              <a:gd fmla="val 110557" name="vf"/>
            </a:avLst>
          </a:prstGeom>
          <a:solidFill>
            <a:srgbClr val="824BB0"/>
          </a:solidFill>
          <a:ln cap="flat" cmpd="sng" w="76200">
            <a:solidFill>
              <a:srgbClr val="000000"/>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5" name="Shape 135"/>
          <p:cNvSpPr/>
          <p:nvPr/>
        </p:nvSpPr>
        <p:spPr>
          <a:xfrm rot="148705">
            <a:off x="1623771" y="421708"/>
            <a:ext cx="603564" cy="573540"/>
          </a:xfrm>
          <a:prstGeom prst="star5">
            <a:avLst>
              <a:gd fmla="val 23961" name="adj"/>
              <a:gd fmla="val 105146" name="hf"/>
              <a:gd fmla="val 110557" name="vf"/>
            </a:avLst>
          </a:prstGeom>
          <a:solidFill>
            <a:srgbClr val="824BB0"/>
          </a:solidFill>
          <a:ln cap="flat" cmpd="sng" w="76200">
            <a:solidFill>
              <a:srgbClr val="000000"/>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6" name="Shape 136"/>
          <p:cNvSpPr/>
          <p:nvPr/>
        </p:nvSpPr>
        <p:spPr>
          <a:xfrm rot="895552">
            <a:off x="7627469" y="3683273"/>
            <a:ext cx="998178" cy="948475"/>
          </a:xfrm>
          <a:prstGeom prst="star5">
            <a:avLst>
              <a:gd fmla="val 23961" name="adj"/>
              <a:gd fmla="val 105146" name="hf"/>
              <a:gd fmla="val 110557" name="vf"/>
            </a:avLst>
          </a:prstGeom>
          <a:solidFill>
            <a:srgbClr val="824BB0"/>
          </a:solidFill>
          <a:ln cap="flat" cmpd="sng" w="76200">
            <a:solidFill>
              <a:srgbClr val="000000"/>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7" name="Shape 137"/>
          <p:cNvSpPr/>
          <p:nvPr/>
        </p:nvSpPr>
        <p:spPr>
          <a:xfrm rot="2271768">
            <a:off x="8384068" y="2526060"/>
            <a:ext cx="495134" cy="470769"/>
          </a:xfrm>
          <a:prstGeom prst="star5">
            <a:avLst>
              <a:gd fmla="val 23961" name="adj"/>
              <a:gd fmla="val 105146" name="hf"/>
              <a:gd fmla="val 110557" name="vf"/>
            </a:avLst>
          </a:prstGeom>
          <a:solidFill>
            <a:srgbClr val="824BB0"/>
          </a:solidFill>
          <a:ln cap="flat" cmpd="sng" w="76200">
            <a:solidFill>
              <a:srgbClr val="000000"/>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descr="moreSilo.jpg" id="138" name="Shape 138"/>
          <p:cNvPicPr preferRelativeResize="0"/>
          <p:nvPr/>
        </p:nvPicPr>
        <p:blipFill>
          <a:blip r:embed="rId3">
            <a:alphaModFix/>
          </a:blip>
          <a:stretch>
            <a:fillRect/>
          </a:stretch>
        </p:blipFill>
        <p:spPr>
          <a:xfrm>
            <a:off x="2391675" y="148125"/>
            <a:ext cx="5130524" cy="48472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AD900"/>
        </a:solidFill>
      </p:bgPr>
    </p:bg>
    <p:spTree>
      <p:nvGrpSpPr>
        <p:cNvPr id="142" name="Shape 142"/>
        <p:cNvGrpSpPr/>
        <p:nvPr/>
      </p:nvGrpSpPr>
      <p:grpSpPr>
        <a:xfrm>
          <a:off x="0" y="0"/>
          <a:ext cx="0" cy="0"/>
          <a:chOff x="0" y="0"/>
          <a:chExt cx="0" cy="0"/>
        </a:xfrm>
      </p:grpSpPr>
      <p:sp>
        <p:nvSpPr>
          <p:cNvPr id="143" name="Shape 143"/>
          <p:cNvSpPr txBox="1"/>
          <p:nvPr>
            <p:ph type="title"/>
          </p:nvPr>
        </p:nvSpPr>
        <p:spPr>
          <a:xfrm rot="161729">
            <a:off x="1021160" y="620930"/>
            <a:ext cx="7029878" cy="760138"/>
          </a:xfrm>
          <a:prstGeom prst="rect">
            <a:avLst/>
          </a:prstGeom>
        </p:spPr>
        <p:txBody>
          <a:bodyPr anchorCtr="0" anchor="b" bIns="91425" lIns="91425" rIns="91425" tIns="91425">
            <a:noAutofit/>
          </a:bodyPr>
          <a:lstStyle/>
          <a:p>
            <a:pPr lvl="0">
              <a:spcBef>
                <a:spcPts val="0"/>
              </a:spcBef>
              <a:buNone/>
            </a:pPr>
            <a:r>
              <a:rPr lang="en"/>
              <a:t>“Security SuperFriends”</a:t>
            </a:r>
          </a:p>
        </p:txBody>
      </p:sp>
      <p:sp>
        <p:nvSpPr>
          <p:cNvPr id="144" name="Shape 144"/>
          <p:cNvSpPr txBox="1"/>
          <p:nvPr>
            <p:ph idx="1" type="body"/>
          </p:nvPr>
        </p:nvSpPr>
        <p:spPr>
          <a:xfrm>
            <a:off x="642950" y="1626875"/>
            <a:ext cx="7490700" cy="3303600"/>
          </a:xfrm>
          <a:prstGeom prst="rect">
            <a:avLst/>
          </a:prstGeom>
        </p:spPr>
        <p:txBody>
          <a:bodyPr anchorCtr="0" anchor="t" bIns="91425" lIns="91425" rIns="91425" tIns="91425">
            <a:noAutofit/>
          </a:bodyPr>
          <a:lstStyle/>
          <a:p>
            <a:pPr indent="-381000" lvl="0" marL="457200" rtl="0">
              <a:spcBef>
                <a:spcPts val="0"/>
              </a:spcBef>
              <a:buSzPct val="100000"/>
            </a:pPr>
            <a:r>
              <a:rPr lang="en" sz="2400"/>
              <a:t>Engage critical business                                                 and technical stakeholders</a:t>
            </a:r>
          </a:p>
          <a:p>
            <a:pPr indent="-381000" lvl="0" marL="457200" rtl="0">
              <a:spcBef>
                <a:spcPts val="0"/>
              </a:spcBef>
              <a:buSzPct val="100000"/>
            </a:pPr>
            <a:r>
              <a:rPr lang="en" sz="2400"/>
              <a:t>Convert them into your champions to multiply your message</a:t>
            </a:r>
          </a:p>
          <a:p>
            <a:pPr indent="-381000" lvl="0" marL="457200" rtl="0">
              <a:spcBef>
                <a:spcPts val="0"/>
              </a:spcBef>
              <a:buSzPct val="100000"/>
            </a:pPr>
            <a:r>
              <a:rPr lang="en" sz="2400"/>
              <a:t>Cooperatively help build a plan for security that accounts for and includes their viewpoints.</a:t>
            </a:r>
          </a:p>
          <a:p>
            <a:pPr lvl="0">
              <a:spcBef>
                <a:spcPts val="0"/>
              </a:spcBef>
              <a:buNone/>
            </a:pPr>
            <a:r>
              <a:t/>
            </a:r>
            <a:endParaRPr sz="2400"/>
          </a:p>
        </p:txBody>
      </p:sp>
      <p:pic>
        <p:nvPicPr>
          <p:cNvPr descr="Image result for super friends meme" id="145" name="Shape 145"/>
          <p:cNvPicPr preferRelativeResize="0"/>
          <p:nvPr/>
        </p:nvPicPr>
        <p:blipFill>
          <a:blip r:embed="rId3">
            <a:alphaModFix/>
          </a:blip>
          <a:stretch>
            <a:fillRect/>
          </a:stretch>
        </p:blipFill>
        <p:spPr>
          <a:xfrm>
            <a:off x="6102800" y="91150"/>
            <a:ext cx="2906699" cy="1974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pic>
        <p:nvPicPr>
          <p:cNvPr descr="File:Souvenir salesman, 4th of ..." id="150" name="Shape 150"/>
          <p:cNvPicPr preferRelativeResize="0"/>
          <p:nvPr/>
        </p:nvPicPr>
        <p:blipFill>
          <a:blip r:embed="rId3">
            <a:alphaModFix/>
          </a:blip>
          <a:stretch>
            <a:fillRect/>
          </a:stretch>
        </p:blipFill>
        <p:spPr>
          <a:xfrm>
            <a:off x="806225" y="76200"/>
            <a:ext cx="7640208" cy="4966874"/>
          </a:xfrm>
          <a:prstGeom prst="rect">
            <a:avLst/>
          </a:prstGeom>
          <a:noFill/>
          <a:ln>
            <a:noFill/>
          </a:ln>
        </p:spPr>
      </p:pic>
      <p:sp>
        <p:nvSpPr>
          <p:cNvPr id="151" name="Shape 151"/>
          <p:cNvSpPr txBox="1"/>
          <p:nvPr/>
        </p:nvSpPr>
        <p:spPr>
          <a:xfrm>
            <a:off x="5568075" y="2935000"/>
            <a:ext cx="1839300" cy="1476000"/>
          </a:xfrm>
          <a:prstGeom prst="rect">
            <a:avLst/>
          </a:prstGeom>
          <a:noFill/>
          <a:ln>
            <a:noFill/>
          </a:ln>
        </p:spPr>
        <p:txBody>
          <a:bodyPr anchorCtr="0" anchor="t" bIns="91425" lIns="91425" rIns="91425" tIns="91425">
            <a:noAutofit/>
          </a:bodyPr>
          <a:lstStyle/>
          <a:p>
            <a:pPr lvl="0">
              <a:spcBef>
                <a:spcPts val="0"/>
              </a:spcBef>
              <a:buNone/>
            </a:pPr>
            <a:r>
              <a:rPr lang="en" sz="2400">
                <a:solidFill>
                  <a:schemeClr val="lt1"/>
                </a:solidFill>
              </a:rPr>
              <a:t>Sell Yourself and security always!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824BB0"/>
        </a:solidFill>
      </p:bgPr>
    </p:bg>
    <p:spTree>
      <p:nvGrpSpPr>
        <p:cNvPr id="155" name="Shape 155"/>
        <p:cNvGrpSpPr/>
        <p:nvPr/>
      </p:nvGrpSpPr>
      <p:grpSpPr>
        <a:xfrm>
          <a:off x="0" y="0"/>
          <a:ext cx="0" cy="0"/>
          <a:chOff x="0" y="0"/>
          <a:chExt cx="0" cy="0"/>
        </a:xfrm>
      </p:grpSpPr>
      <p:sp>
        <p:nvSpPr>
          <p:cNvPr id="156" name="Shape 156"/>
          <p:cNvSpPr txBox="1"/>
          <p:nvPr>
            <p:ph idx="4294967295" type="ctrTitle"/>
          </p:nvPr>
        </p:nvSpPr>
        <p:spPr>
          <a:xfrm>
            <a:off x="328975" y="777625"/>
            <a:ext cx="4444200" cy="1159800"/>
          </a:xfrm>
          <a:prstGeom prst="rect">
            <a:avLst/>
          </a:prstGeom>
        </p:spPr>
        <p:txBody>
          <a:bodyPr anchorCtr="0" anchor="b" bIns="91425" lIns="91425" rIns="91425" tIns="91425">
            <a:noAutofit/>
          </a:bodyPr>
          <a:lstStyle/>
          <a:p>
            <a:pPr lvl="0" rtl="0">
              <a:spcBef>
                <a:spcPts val="0"/>
              </a:spcBef>
              <a:buNone/>
            </a:pPr>
            <a:r>
              <a:rPr lang="en" sz="10400">
                <a:solidFill>
                  <a:srgbClr val="FAD900"/>
                </a:solidFill>
              </a:rPr>
              <a:t>Big </a:t>
            </a:r>
          </a:p>
        </p:txBody>
      </p:sp>
      <p:sp>
        <p:nvSpPr>
          <p:cNvPr id="157" name="Shape 157"/>
          <p:cNvSpPr txBox="1"/>
          <p:nvPr>
            <p:ph idx="4294967295" type="subTitle"/>
          </p:nvPr>
        </p:nvSpPr>
        <p:spPr>
          <a:xfrm>
            <a:off x="1006024" y="3250800"/>
            <a:ext cx="7658700" cy="784800"/>
          </a:xfrm>
          <a:prstGeom prst="rect">
            <a:avLst/>
          </a:prstGeom>
        </p:spPr>
        <p:txBody>
          <a:bodyPr anchorCtr="0" anchor="t" bIns="91425" lIns="91425" rIns="91425" tIns="91425">
            <a:noAutofit/>
          </a:bodyPr>
          <a:lstStyle/>
          <a:p>
            <a:pPr lvl="0">
              <a:spcBef>
                <a:spcPts val="0"/>
              </a:spcBef>
              <a:buNone/>
            </a:pPr>
            <a:r>
              <a:rPr b="1" lang="en" sz="2400">
                <a:solidFill>
                  <a:srgbClr val="FFFFFF"/>
                </a:solidFill>
              </a:rPr>
              <a:t>You are your Brand</a:t>
            </a:r>
          </a:p>
          <a:p>
            <a:pPr lvl="0" rtl="0">
              <a:spcBef>
                <a:spcPts val="0"/>
              </a:spcBef>
              <a:buNone/>
            </a:pPr>
            <a:r>
              <a:rPr lang="en" sz="2400">
                <a:solidFill>
                  <a:srgbClr val="FFFFFF"/>
                </a:solidFill>
              </a:rPr>
              <a:t>Every Customer interaction either improves or detracts from that brand</a:t>
            </a:r>
          </a:p>
        </p:txBody>
      </p:sp>
      <p:sp>
        <p:nvSpPr>
          <p:cNvPr id="158" name="Shape 158"/>
          <p:cNvSpPr/>
          <p:nvPr/>
        </p:nvSpPr>
        <p:spPr>
          <a:xfrm>
            <a:off x="438149" y="1676150"/>
            <a:ext cx="4835952" cy="1245700"/>
          </a:xfrm>
          <a:prstGeom prst="rect">
            <a:avLst/>
          </a:prstGeom>
        </p:spPr>
        <p:txBody>
          <a:bodyPr>
            <a:prstTxWarp prst="textPlain"/>
          </a:bodyPr>
          <a:lstStyle/>
          <a:p>
            <a:pPr lvl="0" algn="ctr"/>
            <a:r>
              <a:rPr b="0" i="0">
                <a:ln cap="flat" cmpd="sng" w="38100">
                  <a:solidFill>
                    <a:srgbClr val="FFFFFF"/>
                  </a:solidFill>
                  <a:prstDash val="solid"/>
                  <a:miter/>
                  <a:headEnd len="med" w="med" type="none"/>
                  <a:tailEnd len="med" w="med" type="none"/>
                </a:ln>
                <a:solidFill>
                  <a:srgbClr val="001936">
                    <a:alpha val="21920"/>
                  </a:srgbClr>
                </a:solidFill>
                <a:latin typeface="Bangers"/>
              </a:rPr>
              <a:t>concept</a:t>
            </a:r>
          </a:p>
        </p:txBody>
      </p:sp>
      <p:pic>
        <p:nvPicPr>
          <p:cNvPr descr="Image result for brand meme" id="159" name="Shape 159"/>
          <p:cNvPicPr preferRelativeResize="0"/>
          <p:nvPr/>
        </p:nvPicPr>
        <p:blipFill>
          <a:blip r:embed="rId3">
            <a:alphaModFix/>
          </a:blip>
          <a:stretch>
            <a:fillRect/>
          </a:stretch>
        </p:blipFill>
        <p:spPr>
          <a:xfrm>
            <a:off x="5586775" y="171750"/>
            <a:ext cx="3364250" cy="3261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1400"/>
                                        <p:tgtEl>
                                          <p:spTgt spid="15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A6CD02"/>
        </a:solidFill>
      </p:bgPr>
    </p:bg>
    <p:spTree>
      <p:nvGrpSpPr>
        <p:cNvPr id="163" name="Shape 163"/>
        <p:cNvGrpSpPr/>
        <p:nvPr/>
      </p:nvGrpSpPr>
      <p:grpSpPr>
        <a:xfrm>
          <a:off x="0" y="0"/>
          <a:ext cx="0" cy="0"/>
          <a:chOff x="0" y="0"/>
          <a:chExt cx="0" cy="0"/>
        </a:xfrm>
      </p:grpSpPr>
      <p:sp>
        <p:nvSpPr>
          <p:cNvPr id="164" name="Shape 164"/>
          <p:cNvSpPr txBox="1"/>
          <p:nvPr>
            <p:ph type="ctrTitle"/>
          </p:nvPr>
        </p:nvSpPr>
        <p:spPr>
          <a:xfrm>
            <a:off x="4101125" y="1659550"/>
            <a:ext cx="3767400" cy="1159800"/>
          </a:xfrm>
          <a:prstGeom prst="rect">
            <a:avLst/>
          </a:prstGeom>
        </p:spPr>
        <p:txBody>
          <a:bodyPr anchorCtr="0" anchor="b" bIns="91425" lIns="91425" rIns="91425" tIns="91425">
            <a:noAutofit/>
          </a:bodyPr>
          <a:lstStyle/>
          <a:p>
            <a:pPr lvl="0" rtl="0">
              <a:spcBef>
                <a:spcPts val="0"/>
              </a:spcBef>
              <a:buNone/>
            </a:pPr>
            <a:r>
              <a:rPr lang="en" sz="7200"/>
              <a:t>2.</a:t>
            </a:r>
          </a:p>
          <a:p>
            <a:pPr lvl="0" rtl="0">
              <a:spcBef>
                <a:spcPts val="0"/>
              </a:spcBef>
              <a:buNone/>
            </a:pPr>
            <a:r>
              <a:rPr lang="en"/>
              <a:t>Your Awful Processes</a:t>
            </a:r>
          </a:p>
        </p:txBody>
      </p:sp>
      <p:sp>
        <p:nvSpPr>
          <p:cNvPr id="165" name="Shape 165"/>
          <p:cNvSpPr txBox="1"/>
          <p:nvPr>
            <p:ph idx="1" type="subTitle"/>
          </p:nvPr>
        </p:nvSpPr>
        <p:spPr>
          <a:xfrm>
            <a:off x="4101125" y="2687650"/>
            <a:ext cx="3767400" cy="784800"/>
          </a:xfrm>
          <a:prstGeom prst="rect">
            <a:avLst/>
          </a:prstGeom>
        </p:spPr>
        <p:txBody>
          <a:bodyPr anchorCtr="0" anchor="t" bIns="91425" lIns="91425" rIns="91425" tIns="91425">
            <a:noAutofit/>
          </a:bodyPr>
          <a:lstStyle/>
          <a:p>
            <a:pPr lvl="0" rtl="0">
              <a:spcBef>
                <a:spcPts val="0"/>
              </a:spcBef>
              <a:buNone/>
            </a:pPr>
            <a:r>
              <a:rPr lang="en"/>
              <a:t>Just because you’ve always done it this way doesn’t mean it’s right.</a:t>
            </a:r>
          </a:p>
        </p:txBody>
      </p:sp>
      <p:pic>
        <p:nvPicPr>
          <p:cNvPr descr="Image result for process meme" id="166" name="Shape 166"/>
          <p:cNvPicPr preferRelativeResize="0"/>
          <p:nvPr/>
        </p:nvPicPr>
        <p:blipFill>
          <a:blip r:embed="rId3">
            <a:alphaModFix/>
          </a:blip>
          <a:stretch>
            <a:fillRect/>
          </a:stretch>
        </p:blipFill>
        <p:spPr>
          <a:xfrm>
            <a:off x="76200" y="152400"/>
            <a:ext cx="3244800" cy="4733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35C4CA"/>
        </a:solidFill>
      </p:bgPr>
    </p:bg>
    <p:spTree>
      <p:nvGrpSpPr>
        <p:cNvPr id="170" name="Shape 170"/>
        <p:cNvGrpSpPr/>
        <p:nvPr/>
      </p:nvGrpSpPr>
      <p:grpSpPr>
        <a:xfrm>
          <a:off x="0" y="0"/>
          <a:ext cx="0" cy="0"/>
          <a:chOff x="0" y="0"/>
          <a:chExt cx="0" cy="0"/>
        </a:xfrm>
      </p:grpSpPr>
      <p:sp>
        <p:nvSpPr>
          <p:cNvPr id="171" name="Shape 171"/>
          <p:cNvSpPr txBox="1"/>
          <p:nvPr>
            <p:ph type="title"/>
          </p:nvPr>
        </p:nvSpPr>
        <p:spPr>
          <a:xfrm rot="161682">
            <a:off x="640400" y="950505"/>
            <a:ext cx="7370149" cy="760138"/>
          </a:xfrm>
          <a:prstGeom prst="rect">
            <a:avLst/>
          </a:prstGeom>
        </p:spPr>
        <p:txBody>
          <a:bodyPr anchorCtr="0" anchor="b" bIns="91425" lIns="91425" rIns="91425" tIns="91425">
            <a:noAutofit/>
          </a:bodyPr>
          <a:lstStyle/>
          <a:p>
            <a:pPr lvl="0">
              <a:spcBef>
                <a:spcPts val="0"/>
              </a:spcBef>
              <a:buNone/>
            </a:pPr>
            <a:r>
              <a:rPr lang="en"/>
              <a:t>Your process means nothing if you aren’t following it</a:t>
            </a:r>
          </a:p>
        </p:txBody>
      </p:sp>
      <p:sp>
        <p:nvSpPr>
          <p:cNvPr id="172" name="Shape 172"/>
          <p:cNvSpPr txBox="1"/>
          <p:nvPr>
            <p:ph idx="1" type="body"/>
          </p:nvPr>
        </p:nvSpPr>
        <p:spPr>
          <a:xfrm>
            <a:off x="745000" y="1505150"/>
            <a:ext cx="2453400" cy="1832100"/>
          </a:xfrm>
          <a:prstGeom prst="rect">
            <a:avLst/>
          </a:prstGeom>
        </p:spPr>
        <p:txBody>
          <a:bodyPr anchorCtr="0" anchor="t" bIns="91425" lIns="91425" rIns="91425" tIns="91425">
            <a:noAutofit/>
          </a:bodyPr>
          <a:lstStyle/>
          <a:p>
            <a:pPr lvl="0" rtl="0">
              <a:spcBef>
                <a:spcPts val="0"/>
              </a:spcBef>
              <a:buNone/>
            </a:pPr>
            <a:r>
              <a:rPr b="1" lang="en"/>
              <a:t>Compliance is not Security</a:t>
            </a:r>
          </a:p>
          <a:p>
            <a:pPr lvl="0">
              <a:spcBef>
                <a:spcPts val="0"/>
              </a:spcBef>
              <a:buNone/>
            </a:pPr>
            <a:r>
              <a:rPr lang="en"/>
              <a:t>Move beyond the checklist, focus on the intention.</a:t>
            </a:r>
          </a:p>
        </p:txBody>
      </p:sp>
      <p:sp>
        <p:nvSpPr>
          <p:cNvPr id="173" name="Shape 173"/>
          <p:cNvSpPr txBox="1"/>
          <p:nvPr>
            <p:ph idx="2" type="body"/>
          </p:nvPr>
        </p:nvSpPr>
        <p:spPr>
          <a:xfrm>
            <a:off x="3198400" y="1025500"/>
            <a:ext cx="2527200" cy="2127900"/>
          </a:xfrm>
          <a:prstGeom prst="rect">
            <a:avLst/>
          </a:prstGeom>
        </p:spPr>
        <p:txBody>
          <a:bodyPr anchorCtr="0" anchor="t" bIns="91425" lIns="91425" rIns="91425" tIns="91425">
            <a:noAutofit/>
          </a:bodyPr>
          <a:lstStyle/>
          <a:p>
            <a:pPr lvl="0" rtl="0">
              <a:spcBef>
                <a:spcPts val="0"/>
              </a:spcBef>
              <a:buNone/>
            </a:pPr>
            <a:r>
              <a:rPr b="1" lang="en"/>
              <a:t>Incident Response Plans</a:t>
            </a:r>
          </a:p>
          <a:p>
            <a:pPr lvl="0">
              <a:spcBef>
                <a:spcPts val="0"/>
              </a:spcBef>
              <a:buNone/>
            </a:pPr>
            <a:r>
              <a:rPr lang="en"/>
              <a:t>There’s a reason Boy Scouts are so awesome...Always Be Prepared.</a:t>
            </a:r>
          </a:p>
        </p:txBody>
      </p:sp>
      <p:sp>
        <p:nvSpPr>
          <p:cNvPr id="174" name="Shape 174"/>
          <p:cNvSpPr txBox="1"/>
          <p:nvPr>
            <p:ph idx="3" type="body"/>
          </p:nvPr>
        </p:nvSpPr>
        <p:spPr>
          <a:xfrm>
            <a:off x="5729025" y="2204350"/>
            <a:ext cx="2527200" cy="2174400"/>
          </a:xfrm>
          <a:prstGeom prst="rect">
            <a:avLst/>
          </a:prstGeom>
        </p:spPr>
        <p:txBody>
          <a:bodyPr anchorCtr="0" anchor="t" bIns="91425" lIns="91425" rIns="91425" tIns="91425">
            <a:noAutofit/>
          </a:bodyPr>
          <a:lstStyle/>
          <a:p>
            <a:pPr lvl="0" rtl="0">
              <a:spcBef>
                <a:spcPts val="0"/>
              </a:spcBef>
              <a:buNone/>
            </a:pPr>
            <a:r>
              <a:rPr b="1" lang="en"/>
              <a:t>WHERE exactly is your data?</a:t>
            </a:r>
          </a:p>
          <a:p>
            <a:pPr lvl="0" rtl="0">
              <a:spcBef>
                <a:spcPts val="0"/>
              </a:spcBef>
              <a:buNone/>
            </a:pPr>
            <a:r>
              <a:rPr lang="en"/>
              <a:t>Do you know what’s talking to your critical systems?  Do you understand how those systems really work?</a:t>
            </a:r>
          </a:p>
          <a:p>
            <a:pPr lvl="0">
              <a:spcBef>
                <a:spcPts val="0"/>
              </a:spcBef>
              <a:buNone/>
            </a:pPr>
            <a:r>
              <a:t/>
            </a:r>
            <a:endParaRPr/>
          </a:p>
        </p:txBody>
      </p:sp>
      <p:pic>
        <p:nvPicPr>
          <p:cNvPr descr="Image result for compliance meme" id="175" name="Shape 175"/>
          <p:cNvPicPr preferRelativeResize="0"/>
          <p:nvPr/>
        </p:nvPicPr>
        <p:blipFill>
          <a:blip r:embed="rId3">
            <a:alphaModFix/>
          </a:blip>
          <a:stretch>
            <a:fillRect/>
          </a:stretch>
        </p:blipFill>
        <p:spPr>
          <a:xfrm>
            <a:off x="6878400" y="80975"/>
            <a:ext cx="2183950" cy="2174399"/>
          </a:xfrm>
          <a:prstGeom prst="rect">
            <a:avLst/>
          </a:prstGeom>
          <a:noFill/>
          <a:ln>
            <a:noFill/>
          </a:ln>
        </p:spPr>
      </p:pic>
      <p:sp>
        <p:nvSpPr>
          <p:cNvPr id="176" name="Shape 176"/>
          <p:cNvSpPr txBox="1"/>
          <p:nvPr>
            <p:ph idx="2" type="body"/>
          </p:nvPr>
        </p:nvSpPr>
        <p:spPr>
          <a:xfrm>
            <a:off x="3198400" y="2954375"/>
            <a:ext cx="2527200" cy="2127900"/>
          </a:xfrm>
          <a:prstGeom prst="rect">
            <a:avLst/>
          </a:prstGeom>
        </p:spPr>
        <p:txBody>
          <a:bodyPr anchorCtr="0" anchor="t" bIns="91425" lIns="91425" rIns="91425" tIns="91425">
            <a:noAutofit/>
          </a:bodyPr>
          <a:lstStyle/>
          <a:p>
            <a:pPr lvl="0" rtl="0">
              <a:spcBef>
                <a:spcPts val="0"/>
              </a:spcBef>
              <a:buNone/>
            </a:pPr>
            <a:r>
              <a:rPr b="1" lang="en"/>
              <a:t>Inflexible Process</a:t>
            </a:r>
          </a:p>
          <a:p>
            <a:pPr lvl="0" rtl="0">
              <a:spcBef>
                <a:spcPts val="0"/>
              </a:spcBef>
              <a:buNone/>
            </a:pPr>
            <a:r>
              <a:rPr lang="en"/>
              <a:t>Attackers and your Business Competitors don’t care about your cool dashboard</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rot="161705">
            <a:off x="708779" y="793055"/>
            <a:ext cx="7541341" cy="760138"/>
          </a:xfrm>
          <a:prstGeom prst="rect">
            <a:avLst/>
          </a:prstGeom>
        </p:spPr>
        <p:txBody>
          <a:bodyPr anchorCtr="0" anchor="t" bIns="91425" lIns="91425" rIns="91425" tIns="91425">
            <a:noAutofit/>
          </a:bodyPr>
          <a:lstStyle/>
          <a:p>
            <a:pPr lvl="0" rtl="0">
              <a:spcBef>
                <a:spcPts val="0"/>
              </a:spcBef>
              <a:buNone/>
            </a:pPr>
            <a:r>
              <a:rPr lang="en" sz="4800"/>
              <a:t>Processing….. for the sake of Process</a:t>
            </a:r>
          </a:p>
        </p:txBody>
      </p:sp>
      <p:sp>
        <p:nvSpPr>
          <p:cNvPr id="182" name="Shape 182"/>
          <p:cNvSpPr txBox="1"/>
          <p:nvPr>
            <p:ph idx="1" type="body"/>
          </p:nvPr>
        </p:nvSpPr>
        <p:spPr>
          <a:xfrm>
            <a:off x="969500" y="2735300"/>
            <a:ext cx="4241400" cy="1260300"/>
          </a:xfrm>
          <a:prstGeom prst="rect">
            <a:avLst/>
          </a:prstGeom>
        </p:spPr>
        <p:txBody>
          <a:bodyPr anchorCtr="0" anchor="t" bIns="91425" lIns="91425" rIns="91425" tIns="91425">
            <a:noAutofit/>
          </a:bodyPr>
          <a:lstStyle/>
          <a:p>
            <a:pPr lvl="0">
              <a:spcBef>
                <a:spcPts val="0"/>
              </a:spcBef>
              <a:buNone/>
            </a:pPr>
            <a:r>
              <a:rPr lang="en" sz="1400"/>
              <a:t>Legacy means more than just a mainframe; it’s processes (and people) too.</a:t>
            </a:r>
          </a:p>
          <a:p>
            <a:pPr lvl="0">
              <a:spcBef>
                <a:spcPts val="0"/>
              </a:spcBef>
              <a:buNone/>
            </a:pPr>
            <a:r>
              <a:t/>
            </a:r>
            <a:endParaRPr sz="1400"/>
          </a:p>
          <a:p>
            <a:pPr lvl="0" rtl="0">
              <a:spcBef>
                <a:spcPts val="0"/>
              </a:spcBef>
              <a:buNone/>
            </a:pPr>
            <a:r>
              <a:rPr lang="en" sz="1400"/>
              <a:t>Think in terms of the DEV phrase “technical debt”</a:t>
            </a:r>
          </a:p>
        </p:txBody>
      </p:sp>
      <p:pic>
        <p:nvPicPr>
          <p:cNvPr descr="Image result for process meme" id="183" name="Shape 183"/>
          <p:cNvPicPr preferRelativeResize="0"/>
          <p:nvPr/>
        </p:nvPicPr>
        <p:blipFill>
          <a:blip r:embed="rId3">
            <a:alphaModFix/>
          </a:blip>
          <a:stretch>
            <a:fillRect/>
          </a:stretch>
        </p:blipFill>
        <p:spPr>
          <a:xfrm>
            <a:off x="5210900" y="1837524"/>
            <a:ext cx="3820925" cy="3179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AD900"/>
        </a:solidFill>
      </p:bgPr>
    </p:bg>
    <p:spTree>
      <p:nvGrpSpPr>
        <p:cNvPr id="187" name="Shape 187"/>
        <p:cNvGrpSpPr/>
        <p:nvPr/>
      </p:nvGrpSpPr>
      <p:grpSpPr>
        <a:xfrm>
          <a:off x="0" y="0"/>
          <a:ext cx="0" cy="0"/>
          <a:chOff x="0" y="0"/>
          <a:chExt cx="0" cy="0"/>
        </a:xfrm>
      </p:grpSpPr>
      <p:sp>
        <p:nvSpPr>
          <p:cNvPr id="188" name="Shape 188"/>
          <p:cNvSpPr txBox="1"/>
          <p:nvPr>
            <p:ph type="title"/>
          </p:nvPr>
        </p:nvSpPr>
        <p:spPr>
          <a:xfrm rot="161729">
            <a:off x="612960" y="541730"/>
            <a:ext cx="7029878" cy="760138"/>
          </a:xfrm>
          <a:prstGeom prst="rect">
            <a:avLst/>
          </a:prstGeom>
        </p:spPr>
        <p:txBody>
          <a:bodyPr anchorCtr="0" anchor="b" bIns="91425" lIns="91425" rIns="91425" tIns="91425">
            <a:noAutofit/>
          </a:bodyPr>
          <a:lstStyle/>
          <a:p>
            <a:pPr lvl="0" rtl="0">
              <a:spcBef>
                <a:spcPts val="0"/>
              </a:spcBef>
              <a:buNone/>
            </a:pPr>
            <a:r>
              <a:rPr lang="en"/>
              <a:t>Running the Department Like a Business</a:t>
            </a:r>
          </a:p>
        </p:txBody>
      </p:sp>
      <p:sp>
        <p:nvSpPr>
          <p:cNvPr id="189" name="Shape 189"/>
          <p:cNvSpPr txBox="1"/>
          <p:nvPr>
            <p:ph idx="1" type="body"/>
          </p:nvPr>
        </p:nvSpPr>
        <p:spPr>
          <a:xfrm>
            <a:off x="653150" y="1514625"/>
            <a:ext cx="7490700" cy="3303600"/>
          </a:xfrm>
          <a:prstGeom prst="rect">
            <a:avLst/>
          </a:prstGeom>
        </p:spPr>
        <p:txBody>
          <a:bodyPr anchorCtr="0" anchor="t" bIns="91425" lIns="91425" rIns="91425" tIns="91425">
            <a:noAutofit/>
          </a:bodyPr>
          <a:lstStyle/>
          <a:p>
            <a:pPr indent="-381000" lvl="0" marL="457200" rtl="0">
              <a:spcBef>
                <a:spcPts val="0"/>
              </a:spcBef>
              <a:buSzPct val="100000"/>
            </a:pPr>
            <a:r>
              <a:rPr lang="en" sz="2400"/>
              <a:t>Engage critical business                                                 and technical stakeholders</a:t>
            </a:r>
          </a:p>
          <a:p>
            <a:pPr indent="-381000" lvl="0" marL="457200" rtl="0">
              <a:spcBef>
                <a:spcPts val="0"/>
              </a:spcBef>
              <a:buSzPct val="100000"/>
            </a:pPr>
            <a:r>
              <a:rPr lang="en" sz="2400"/>
              <a:t>Convert them into your champions to multiply your message</a:t>
            </a:r>
          </a:p>
          <a:p>
            <a:pPr indent="-381000" lvl="0" marL="457200" rtl="0">
              <a:spcBef>
                <a:spcPts val="0"/>
              </a:spcBef>
              <a:buSzPct val="100000"/>
            </a:pPr>
            <a:r>
              <a:rPr lang="en" sz="2400"/>
              <a:t>Cooperatively help build a plan for security that accounts for and includes their viewpoints.</a:t>
            </a:r>
          </a:p>
          <a:p>
            <a:pPr indent="-381000" lvl="0" marL="457200" rtl="0">
              <a:spcBef>
                <a:spcPts val="0"/>
              </a:spcBef>
              <a:buSzPct val="100000"/>
            </a:pPr>
            <a:r>
              <a:rPr lang="en" sz="2400"/>
              <a:t>Reward positive interactions with the team (awards, contests, recognition)</a:t>
            </a:r>
          </a:p>
          <a:p>
            <a:pPr lvl="0" rtl="0">
              <a:spcBef>
                <a:spcPts val="0"/>
              </a:spcBef>
              <a:buNone/>
            </a:pPr>
            <a:r>
              <a:t/>
            </a:r>
            <a:endParaRPr sz="2400"/>
          </a:p>
        </p:txBody>
      </p:sp>
      <p:pic>
        <p:nvPicPr>
          <p:cNvPr descr="Image result for business meme" id="190" name="Shape 190"/>
          <p:cNvPicPr preferRelativeResize="0"/>
          <p:nvPr/>
        </p:nvPicPr>
        <p:blipFill>
          <a:blip r:embed="rId3">
            <a:alphaModFix/>
          </a:blip>
          <a:stretch>
            <a:fillRect/>
          </a:stretch>
        </p:blipFill>
        <p:spPr>
          <a:xfrm>
            <a:off x="6388550" y="101350"/>
            <a:ext cx="2650450" cy="1987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824BB0"/>
        </a:solidFill>
      </p:bgPr>
    </p:bg>
    <p:spTree>
      <p:nvGrpSpPr>
        <p:cNvPr id="194" name="Shape 194"/>
        <p:cNvGrpSpPr/>
        <p:nvPr/>
      </p:nvGrpSpPr>
      <p:grpSpPr>
        <a:xfrm>
          <a:off x="0" y="0"/>
          <a:ext cx="0" cy="0"/>
          <a:chOff x="0" y="0"/>
          <a:chExt cx="0" cy="0"/>
        </a:xfrm>
      </p:grpSpPr>
      <p:sp>
        <p:nvSpPr>
          <p:cNvPr id="195" name="Shape 195"/>
          <p:cNvSpPr txBox="1"/>
          <p:nvPr>
            <p:ph idx="4294967295" type="ctrTitle"/>
          </p:nvPr>
        </p:nvSpPr>
        <p:spPr>
          <a:xfrm>
            <a:off x="328975" y="777625"/>
            <a:ext cx="4444200" cy="1159800"/>
          </a:xfrm>
          <a:prstGeom prst="rect">
            <a:avLst/>
          </a:prstGeom>
        </p:spPr>
        <p:txBody>
          <a:bodyPr anchorCtr="0" anchor="b" bIns="91425" lIns="91425" rIns="91425" tIns="91425">
            <a:noAutofit/>
          </a:bodyPr>
          <a:lstStyle/>
          <a:p>
            <a:pPr lvl="0" rtl="0">
              <a:spcBef>
                <a:spcPts val="0"/>
              </a:spcBef>
              <a:buNone/>
            </a:pPr>
            <a:r>
              <a:rPr lang="en" sz="10400">
                <a:solidFill>
                  <a:srgbClr val="FAD900"/>
                </a:solidFill>
              </a:rPr>
              <a:t>Big </a:t>
            </a:r>
          </a:p>
        </p:txBody>
      </p:sp>
      <p:sp>
        <p:nvSpPr>
          <p:cNvPr id="196" name="Shape 196"/>
          <p:cNvSpPr txBox="1"/>
          <p:nvPr>
            <p:ph idx="4294967295" type="subTitle"/>
          </p:nvPr>
        </p:nvSpPr>
        <p:spPr>
          <a:xfrm>
            <a:off x="1006025" y="3250800"/>
            <a:ext cx="6437400" cy="1091100"/>
          </a:xfrm>
          <a:prstGeom prst="rect">
            <a:avLst/>
          </a:prstGeom>
        </p:spPr>
        <p:txBody>
          <a:bodyPr anchorCtr="0" anchor="t" bIns="91425" lIns="91425" rIns="91425" tIns="91425">
            <a:noAutofit/>
          </a:bodyPr>
          <a:lstStyle/>
          <a:p>
            <a:pPr lvl="0" rtl="0">
              <a:spcBef>
                <a:spcPts val="0"/>
              </a:spcBef>
              <a:buNone/>
            </a:pPr>
            <a:r>
              <a:rPr lang="en" sz="2400">
                <a:solidFill>
                  <a:srgbClr val="FFFFFF"/>
                </a:solidFill>
              </a:rPr>
              <a:t>Sometimes you have to burn things to the ground before you can start to move forward again</a:t>
            </a:r>
          </a:p>
        </p:txBody>
      </p:sp>
      <p:sp>
        <p:nvSpPr>
          <p:cNvPr id="197" name="Shape 197"/>
          <p:cNvSpPr/>
          <p:nvPr/>
        </p:nvSpPr>
        <p:spPr>
          <a:xfrm>
            <a:off x="438149" y="1676150"/>
            <a:ext cx="4835952" cy="1245700"/>
          </a:xfrm>
          <a:prstGeom prst="rect">
            <a:avLst/>
          </a:prstGeom>
        </p:spPr>
        <p:txBody>
          <a:bodyPr>
            <a:prstTxWarp prst="textPlain"/>
          </a:bodyPr>
          <a:lstStyle/>
          <a:p>
            <a:pPr lvl="0" algn="ctr"/>
            <a:r>
              <a:rPr b="0" i="0">
                <a:ln cap="flat" cmpd="sng" w="38100">
                  <a:solidFill>
                    <a:srgbClr val="FFFFFF"/>
                  </a:solidFill>
                  <a:prstDash val="solid"/>
                  <a:miter/>
                  <a:headEnd len="med" w="med" type="none"/>
                  <a:tailEnd len="med" w="med" type="none"/>
                </a:ln>
                <a:solidFill>
                  <a:srgbClr val="001936">
                    <a:alpha val="21920"/>
                  </a:srgbClr>
                </a:solidFill>
                <a:latin typeface="Bangers"/>
              </a:rPr>
              <a:t>concept</a:t>
            </a:r>
          </a:p>
        </p:txBody>
      </p:sp>
      <p:pic>
        <p:nvPicPr>
          <p:cNvPr descr="Image result for process meme" id="198" name="Shape 198"/>
          <p:cNvPicPr preferRelativeResize="0"/>
          <p:nvPr/>
        </p:nvPicPr>
        <p:blipFill>
          <a:blip r:embed="rId3">
            <a:alphaModFix/>
          </a:blip>
          <a:stretch>
            <a:fillRect/>
          </a:stretch>
        </p:blipFill>
        <p:spPr>
          <a:xfrm>
            <a:off x="5402075" y="110825"/>
            <a:ext cx="3616950" cy="23570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ctrTitle"/>
          </p:nvPr>
        </p:nvSpPr>
        <p:spPr>
          <a:xfrm>
            <a:off x="2572125" y="2068625"/>
            <a:ext cx="4271700" cy="1159800"/>
          </a:xfrm>
          <a:prstGeom prst="rect">
            <a:avLst/>
          </a:prstGeom>
        </p:spPr>
        <p:txBody>
          <a:bodyPr anchorCtr="0" anchor="ctr" bIns="91425" lIns="91425" rIns="91425" tIns="91425">
            <a:noAutofit/>
          </a:bodyPr>
          <a:lstStyle/>
          <a:p>
            <a:pPr lvl="0">
              <a:spcBef>
                <a:spcPts val="0"/>
              </a:spcBef>
              <a:buNone/>
            </a:pPr>
            <a:r>
              <a:rPr lang="en"/>
              <a:t>No, you’re doing it wrong!</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A6CD02"/>
        </a:solidFill>
      </p:bgPr>
    </p:bg>
    <p:spTree>
      <p:nvGrpSpPr>
        <p:cNvPr id="202" name="Shape 202"/>
        <p:cNvGrpSpPr/>
        <p:nvPr/>
      </p:nvGrpSpPr>
      <p:grpSpPr>
        <a:xfrm>
          <a:off x="0" y="0"/>
          <a:ext cx="0" cy="0"/>
          <a:chOff x="0" y="0"/>
          <a:chExt cx="0" cy="0"/>
        </a:xfrm>
      </p:grpSpPr>
      <p:sp>
        <p:nvSpPr>
          <p:cNvPr id="203" name="Shape 203"/>
          <p:cNvSpPr txBox="1"/>
          <p:nvPr>
            <p:ph type="ctrTitle"/>
          </p:nvPr>
        </p:nvSpPr>
        <p:spPr>
          <a:xfrm>
            <a:off x="4101125" y="1659550"/>
            <a:ext cx="3767400" cy="1159800"/>
          </a:xfrm>
          <a:prstGeom prst="rect">
            <a:avLst/>
          </a:prstGeom>
        </p:spPr>
        <p:txBody>
          <a:bodyPr anchorCtr="0" anchor="b" bIns="91425" lIns="91425" rIns="91425" tIns="91425">
            <a:noAutofit/>
          </a:bodyPr>
          <a:lstStyle/>
          <a:p>
            <a:pPr lvl="0" rtl="0">
              <a:spcBef>
                <a:spcPts val="0"/>
              </a:spcBef>
              <a:buNone/>
            </a:pPr>
            <a:r>
              <a:rPr lang="en" sz="7200"/>
              <a:t>3.</a:t>
            </a:r>
          </a:p>
          <a:p>
            <a:pPr lvl="0" rtl="0">
              <a:spcBef>
                <a:spcPts val="0"/>
              </a:spcBef>
              <a:buNone/>
            </a:pPr>
            <a:r>
              <a:rPr lang="en"/>
              <a:t>Your Technology</a:t>
            </a:r>
          </a:p>
        </p:txBody>
      </p:sp>
      <p:sp>
        <p:nvSpPr>
          <p:cNvPr id="204" name="Shape 204"/>
          <p:cNvSpPr txBox="1"/>
          <p:nvPr>
            <p:ph idx="1" type="subTitle"/>
          </p:nvPr>
        </p:nvSpPr>
        <p:spPr>
          <a:xfrm>
            <a:off x="4101125" y="2687650"/>
            <a:ext cx="3767400" cy="784800"/>
          </a:xfrm>
          <a:prstGeom prst="rect">
            <a:avLst/>
          </a:prstGeom>
        </p:spPr>
        <p:txBody>
          <a:bodyPr anchorCtr="0" anchor="t" bIns="91425" lIns="91425" rIns="91425" tIns="91425">
            <a:noAutofit/>
          </a:bodyPr>
          <a:lstStyle/>
          <a:p>
            <a:pPr lvl="0" rtl="0">
              <a:spcBef>
                <a:spcPts val="0"/>
              </a:spcBef>
              <a:buNone/>
            </a:pPr>
            <a:r>
              <a:rPr lang="en"/>
              <a:t>Why hasn’t someone told you having 3 of the same thing isn’t helping you if you can’t even manage 1</a:t>
            </a:r>
          </a:p>
        </p:txBody>
      </p:sp>
      <p:pic>
        <p:nvPicPr>
          <p:cNvPr descr="Image result for technology meme" id="205" name="Shape 205"/>
          <p:cNvPicPr preferRelativeResize="0"/>
          <p:nvPr/>
        </p:nvPicPr>
        <p:blipFill>
          <a:blip r:embed="rId3">
            <a:alphaModFix/>
          </a:blip>
          <a:stretch>
            <a:fillRect/>
          </a:stretch>
        </p:blipFill>
        <p:spPr>
          <a:xfrm>
            <a:off x="152400" y="152400"/>
            <a:ext cx="3120725" cy="4809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A300"/>
        </a:solidFill>
      </p:bgPr>
    </p:bg>
    <p:spTree>
      <p:nvGrpSpPr>
        <p:cNvPr id="209" name="Shape 209"/>
        <p:cNvGrpSpPr/>
        <p:nvPr/>
      </p:nvGrpSpPr>
      <p:grpSpPr>
        <a:xfrm>
          <a:off x="0" y="0"/>
          <a:ext cx="0" cy="0"/>
          <a:chOff x="0" y="0"/>
          <a:chExt cx="0" cy="0"/>
        </a:xfrm>
      </p:grpSpPr>
      <p:pic>
        <p:nvPicPr>
          <p:cNvPr descr="Image result for stahp meme" id="210" name="Shape 210"/>
          <p:cNvPicPr preferRelativeResize="0"/>
          <p:nvPr/>
        </p:nvPicPr>
        <p:blipFill>
          <a:blip r:embed="rId3">
            <a:alphaModFix/>
          </a:blip>
          <a:stretch>
            <a:fillRect/>
          </a:stretch>
        </p:blipFill>
        <p:spPr>
          <a:xfrm>
            <a:off x="1622650" y="0"/>
            <a:ext cx="5878299"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35C4CA"/>
        </a:solidFill>
      </p:bgPr>
    </p:bg>
    <p:spTree>
      <p:nvGrpSpPr>
        <p:cNvPr id="214" name="Shape 214"/>
        <p:cNvGrpSpPr/>
        <p:nvPr/>
      </p:nvGrpSpPr>
      <p:grpSpPr>
        <a:xfrm>
          <a:off x="0" y="0"/>
          <a:ext cx="0" cy="0"/>
          <a:chOff x="0" y="0"/>
          <a:chExt cx="0" cy="0"/>
        </a:xfrm>
      </p:grpSpPr>
      <p:sp>
        <p:nvSpPr>
          <p:cNvPr id="215" name="Shape 215"/>
          <p:cNvSpPr txBox="1"/>
          <p:nvPr>
            <p:ph type="title"/>
          </p:nvPr>
        </p:nvSpPr>
        <p:spPr>
          <a:xfrm rot="161729">
            <a:off x="792860" y="721605"/>
            <a:ext cx="7029878" cy="760138"/>
          </a:xfrm>
          <a:prstGeom prst="rect">
            <a:avLst/>
          </a:prstGeom>
        </p:spPr>
        <p:txBody>
          <a:bodyPr anchorCtr="0" anchor="b" bIns="91425" lIns="91425" rIns="91425" tIns="91425">
            <a:noAutofit/>
          </a:bodyPr>
          <a:lstStyle/>
          <a:p>
            <a:pPr lvl="0" rtl="0">
              <a:spcBef>
                <a:spcPts val="0"/>
              </a:spcBef>
              <a:buNone/>
            </a:pPr>
            <a:r>
              <a:rPr lang="en"/>
              <a:t>Technically Incorrect</a:t>
            </a:r>
          </a:p>
        </p:txBody>
      </p:sp>
      <p:sp>
        <p:nvSpPr>
          <p:cNvPr id="216" name="Shape 216"/>
          <p:cNvSpPr txBox="1"/>
          <p:nvPr>
            <p:ph idx="1" type="body"/>
          </p:nvPr>
        </p:nvSpPr>
        <p:spPr>
          <a:xfrm>
            <a:off x="840125" y="1403100"/>
            <a:ext cx="2295300" cy="1332000"/>
          </a:xfrm>
          <a:prstGeom prst="rect">
            <a:avLst/>
          </a:prstGeom>
        </p:spPr>
        <p:txBody>
          <a:bodyPr anchorCtr="0" anchor="t" bIns="91425" lIns="91425" rIns="91425" tIns="91425">
            <a:noAutofit/>
          </a:bodyPr>
          <a:lstStyle/>
          <a:p>
            <a:pPr lvl="0">
              <a:spcBef>
                <a:spcPts val="0"/>
              </a:spcBef>
              <a:buNone/>
            </a:pPr>
            <a:r>
              <a:rPr b="1" lang="en"/>
              <a:t>Segmentation</a:t>
            </a:r>
          </a:p>
          <a:p>
            <a:pPr lvl="0" rtl="0">
              <a:spcBef>
                <a:spcPts val="0"/>
              </a:spcBef>
              <a:buNone/>
            </a:pPr>
            <a:r>
              <a:rPr lang="en"/>
              <a:t>How flat is your network?  Y U NO SEGMENT?</a:t>
            </a:r>
          </a:p>
        </p:txBody>
      </p:sp>
      <p:sp>
        <p:nvSpPr>
          <p:cNvPr id="217" name="Shape 217"/>
          <p:cNvSpPr txBox="1"/>
          <p:nvPr>
            <p:ph idx="2" type="body"/>
          </p:nvPr>
        </p:nvSpPr>
        <p:spPr>
          <a:xfrm>
            <a:off x="3135417" y="1546800"/>
            <a:ext cx="2295300" cy="2822700"/>
          </a:xfrm>
          <a:prstGeom prst="rect">
            <a:avLst/>
          </a:prstGeom>
        </p:spPr>
        <p:txBody>
          <a:bodyPr anchorCtr="0" anchor="t" bIns="91425" lIns="91425" rIns="91425" tIns="91425">
            <a:noAutofit/>
          </a:bodyPr>
          <a:lstStyle/>
          <a:p>
            <a:pPr lvl="0" rtl="0">
              <a:spcBef>
                <a:spcPts val="0"/>
              </a:spcBef>
              <a:buNone/>
            </a:pPr>
            <a:r>
              <a:rPr b="1" lang="en"/>
              <a:t>Application/Server Documentation</a:t>
            </a:r>
          </a:p>
          <a:p>
            <a:pPr lvl="0" rtl="0">
              <a:spcBef>
                <a:spcPts val="0"/>
              </a:spcBef>
              <a:buNone/>
            </a:pPr>
            <a:r>
              <a:rPr lang="en"/>
              <a:t>Do you REALLY know how things work?  IF you have this...how current is it?</a:t>
            </a:r>
          </a:p>
        </p:txBody>
      </p:sp>
      <p:sp>
        <p:nvSpPr>
          <p:cNvPr id="218" name="Shape 218"/>
          <p:cNvSpPr txBox="1"/>
          <p:nvPr>
            <p:ph idx="3" type="body"/>
          </p:nvPr>
        </p:nvSpPr>
        <p:spPr>
          <a:xfrm>
            <a:off x="5490475" y="2214250"/>
            <a:ext cx="2614800" cy="2265900"/>
          </a:xfrm>
          <a:prstGeom prst="rect">
            <a:avLst/>
          </a:prstGeom>
        </p:spPr>
        <p:txBody>
          <a:bodyPr anchorCtr="0" anchor="t" bIns="91425" lIns="91425" rIns="91425" tIns="91425">
            <a:noAutofit/>
          </a:bodyPr>
          <a:lstStyle/>
          <a:p>
            <a:pPr lvl="0" rtl="0">
              <a:spcBef>
                <a:spcPts val="0"/>
              </a:spcBef>
              <a:buNone/>
            </a:pPr>
            <a:r>
              <a:rPr b="1" lang="en"/>
              <a:t>Highway to Heck</a:t>
            </a:r>
          </a:p>
          <a:p>
            <a:pPr lvl="0" rtl="0">
              <a:spcBef>
                <a:spcPts val="0"/>
              </a:spcBef>
              <a:buNone/>
            </a:pPr>
            <a:r>
              <a:rPr lang="en"/>
              <a:t>Have a Security Roadmap?  If you do, when did you update it last?  If not….you better get up now and start researching one.. </a:t>
            </a:r>
          </a:p>
          <a:p>
            <a:pPr lvl="0" rtl="0">
              <a:spcBef>
                <a:spcPts val="0"/>
              </a:spcBef>
              <a:buNone/>
            </a:pPr>
            <a:r>
              <a:t/>
            </a:r>
            <a:endParaRPr/>
          </a:p>
        </p:txBody>
      </p:sp>
      <p:pic>
        <p:nvPicPr>
          <p:cNvPr descr="Image result for architect meme" id="219" name="Shape 219"/>
          <p:cNvPicPr preferRelativeResize="0"/>
          <p:nvPr/>
        </p:nvPicPr>
        <p:blipFill>
          <a:blip r:embed="rId3">
            <a:alphaModFix/>
          </a:blip>
          <a:stretch>
            <a:fillRect/>
          </a:stretch>
        </p:blipFill>
        <p:spPr>
          <a:xfrm>
            <a:off x="6337525" y="70750"/>
            <a:ext cx="2752175" cy="2061850"/>
          </a:xfrm>
          <a:prstGeom prst="rect">
            <a:avLst/>
          </a:prstGeom>
          <a:noFill/>
          <a:ln>
            <a:noFill/>
          </a:ln>
        </p:spPr>
      </p:pic>
      <p:sp>
        <p:nvSpPr>
          <p:cNvPr id="220" name="Shape 220"/>
          <p:cNvSpPr txBox="1"/>
          <p:nvPr>
            <p:ph idx="1" type="body"/>
          </p:nvPr>
        </p:nvSpPr>
        <p:spPr>
          <a:xfrm>
            <a:off x="840125" y="2719950"/>
            <a:ext cx="2295300" cy="1332000"/>
          </a:xfrm>
          <a:prstGeom prst="rect">
            <a:avLst/>
          </a:prstGeom>
        </p:spPr>
        <p:txBody>
          <a:bodyPr anchorCtr="0" anchor="t" bIns="91425" lIns="91425" rIns="91425" tIns="91425">
            <a:noAutofit/>
          </a:bodyPr>
          <a:lstStyle/>
          <a:p>
            <a:pPr lvl="0" rtl="0">
              <a:spcBef>
                <a:spcPts val="0"/>
              </a:spcBef>
              <a:buNone/>
            </a:pPr>
            <a:r>
              <a:rPr b="1" lang="en"/>
              <a:t>Tools</a:t>
            </a:r>
          </a:p>
          <a:p>
            <a:pPr lvl="0" rtl="0">
              <a:spcBef>
                <a:spcPts val="0"/>
              </a:spcBef>
              <a:buNone/>
            </a:pPr>
            <a:r>
              <a:rPr lang="en"/>
              <a:t>Poorly/under-used tools, duplicate tools, tools focused on the wrong risks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249651"/>
        </a:solidFill>
      </p:bgPr>
    </p:bg>
    <p:spTree>
      <p:nvGrpSpPr>
        <p:cNvPr id="224" name="Shape 224"/>
        <p:cNvGrpSpPr/>
        <p:nvPr/>
      </p:nvGrpSpPr>
      <p:grpSpPr>
        <a:xfrm>
          <a:off x="0" y="0"/>
          <a:ext cx="0" cy="0"/>
          <a:chOff x="0" y="0"/>
          <a:chExt cx="0" cy="0"/>
        </a:xfrm>
      </p:grpSpPr>
      <p:sp>
        <p:nvSpPr>
          <p:cNvPr id="225" name="Shape 225"/>
          <p:cNvSpPr txBox="1"/>
          <p:nvPr>
            <p:ph idx="1" type="body"/>
          </p:nvPr>
        </p:nvSpPr>
        <p:spPr>
          <a:xfrm>
            <a:off x="3271800" y="1717825"/>
            <a:ext cx="2600400" cy="2666100"/>
          </a:xfrm>
          <a:prstGeom prst="rect">
            <a:avLst/>
          </a:prstGeom>
        </p:spPr>
        <p:txBody>
          <a:bodyPr anchorCtr="0" anchor="t" bIns="91425" lIns="91425" rIns="91425" tIns="91425">
            <a:noAutofit/>
          </a:bodyPr>
          <a:lstStyle/>
          <a:p>
            <a:pPr lvl="0" rtl="0">
              <a:spcBef>
                <a:spcPts val="0"/>
              </a:spcBef>
              <a:buNone/>
            </a:pPr>
            <a:r>
              <a:rPr b="1" lang="en"/>
              <a:t>Logs</a:t>
            </a:r>
          </a:p>
          <a:p>
            <a:pPr lvl="0" rtl="0">
              <a:spcBef>
                <a:spcPts val="0"/>
              </a:spcBef>
              <a:buNone/>
            </a:pPr>
            <a:r>
              <a:rPr lang="en" sz="1800"/>
              <a:t>Logs are a solved problem.  Why are you still wrestling with them?  Why aren’t you doing them right?</a:t>
            </a:r>
          </a:p>
        </p:txBody>
      </p:sp>
      <p:sp>
        <p:nvSpPr>
          <p:cNvPr id="226" name="Shape 226"/>
          <p:cNvSpPr txBox="1"/>
          <p:nvPr>
            <p:ph type="title"/>
          </p:nvPr>
        </p:nvSpPr>
        <p:spPr>
          <a:xfrm rot="161726">
            <a:off x="501934" y="1031080"/>
            <a:ext cx="7891230" cy="760138"/>
          </a:xfrm>
          <a:prstGeom prst="rect">
            <a:avLst/>
          </a:prstGeom>
        </p:spPr>
        <p:txBody>
          <a:bodyPr anchorCtr="0" anchor="b" bIns="91425" lIns="91425" rIns="91425" tIns="91425">
            <a:noAutofit/>
          </a:bodyPr>
          <a:lstStyle/>
          <a:p>
            <a:pPr lvl="0" rtl="0">
              <a:spcBef>
                <a:spcPts val="0"/>
              </a:spcBef>
              <a:buNone/>
            </a:pPr>
            <a:r>
              <a:rPr lang="en"/>
              <a:t>Automate the repeatable tasks, focus your talent on real problems</a:t>
            </a:r>
          </a:p>
        </p:txBody>
      </p:sp>
      <p:sp>
        <p:nvSpPr>
          <p:cNvPr id="227" name="Shape 227"/>
          <p:cNvSpPr txBox="1"/>
          <p:nvPr>
            <p:ph idx="1" type="body"/>
          </p:nvPr>
        </p:nvSpPr>
        <p:spPr>
          <a:xfrm>
            <a:off x="746350" y="1554525"/>
            <a:ext cx="2600400" cy="2666100"/>
          </a:xfrm>
          <a:prstGeom prst="rect">
            <a:avLst/>
          </a:prstGeom>
        </p:spPr>
        <p:txBody>
          <a:bodyPr anchorCtr="0" anchor="t" bIns="91425" lIns="91425" rIns="91425" tIns="91425">
            <a:noAutofit/>
          </a:bodyPr>
          <a:lstStyle/>
          <a:p>
            <a:pPr lvl="0" rtl="0">
              <a:spcBef>
                <a:spcPts val="0"/>
              </a:spcBef>
              <a:buNone/>
            </a:pPr>
            <a:r>
              <a:rPr b="1" lang="en"/>
              <a:t>While that shiny new “next-gen” thing is cool and will solve all of your problems...</a:t>
            </a:r>
          </a:p>
          <a:p>
            <a:pPr lvl="0" rtl="0">
              <a:spcBef>
                <a:spcPts val="0"/>
              </a:spcBef>
              <a:buNone/>
            </a:pPr>
            <a:r>
              <a:rPr lang="en" sz="1800"/>
              <a:t>Do you even know where your data is, who is touching it, and where it’s going?</a:t>
            </a:r>
          </a:p>
        </p:txBody>
      </p:sp>
      <p:pic>
        <p:nvPicPr>
          <p:cNvPr descr="Image result for technology meme" id="228" name="Shape 228"/>
          <p:cNvPicPr preferRelativeResize="0"/>
          <p:nvPr/>
        </p:nvPicPr>
        <p:blipFill>
          <a:blip r:embed="rId3">
            <a:alphaModFix/>
          </a:blip>
          <a:stretch>
            <a:fillRect/>
          </a:stretch>
        </p:blipFill>
        <p:spPr>
          <a:xfrm>
            <a:off x="5872199" y="2541125"/>
            <a:ext cx="3186349" cy="2483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AD900"/>
        </a:solidFill>
      </p:bgPr>
    </p:bg>
    <p:spTree>
      <p:nvGrpSpPr>
        <p:cNvPr id="232" name="Shape 232"/>
        <p:cNvGrpSpPr/>
        <p:nvPr/>
      </p:nvGrpSpPr>
      <p:grpSpPr>
        <a:xfrm>
          <a:off x="0" y="0"/>
          <a:ext cx="0" cy="0"/>
          <a:chOff x="0" y="0"/>
          <a:chExt cx="0" cy="0"/>
        </a:xfrm>
      </p:grpSpPr>
      <p:sp>
        <p:nvSpPr>
          <p:cNvPr id="233" name="Shape 233"/>
          <p:cNvSpPr txBox="1"/>
          <p:nvPr>
            <p:ph type="title"/>
          </p:nvPr>
        </p:nvSpPr>
        <p:spPr>
          <a:xfrm rot="161729">
            <a:off x="612960" y="541730"/>
            <a:ext cx="7029878" cy="760138"/>
          </a:xfrm>
          <a:prstGeom prst="rect">
            <a:avLst/>
          </a:prstGeom>
        </p:spPr>
        <p:txBody>
          <a:bodyPr anchorCtr="0" anchor="b" bIns="91425" lIns="91425" rIns="91425" tIns="91425">
            <a:noAutofit/>
          </a:bodyPr>
          <a:lstStyle/>
          <a:p>
            <a:pPr lvl="0" rtl="0">
              <a:spcBef>
                <a:spcPts val="0"/>
              </a:spcBef>
              <a:buNone/>
            </a:pPr>
            <a:r>
              <a:rPr lang="en"/>
              <a:t>Know THyself</a:t>
            </a:r>
          </a:p>
        </p:txBody>
      </p:sp>
      <p:sp>
        <p:nvSpPr>
          <p:cNvPr id="234" name="Shape 234"/>
          <p:cNvSpPr txBox="1"/>
          <p:nvPr>
            <p:ph idx="1" type="body"/>
          </p:nvPr>
        </p:nvSpPr>
        <p:spPr>
          <a:xfrm>
            <a:off x="530700" y="1466750"/>
            <a:ext cx="7521300" cy="3303600"/>
          </a:xfrm>
          <a:prstGeom prst="rect">
            <a:avLst/>
          </a:prstGeom>
        </p:spPr>
        <p:txBody>
          <a:bodyPr anchorCtr="0" anchor="t" bIns="91425" lIns="91425" rIns="91425" tIns="91425">
            <a:noAutofit/>
          </a:bodyPr>
          <a:lstStyle/>
          <a:p>
            <a:pPr indent="-381000" lvl="0" marL="457200" rtl="0">
              <a:spcBef>
                <a:spcPts val="0"/>
              </a:spcBef>
              <a:buSzPct val="100000"/>
            </a:pPr>
            <a:r>
              <a:rPr lang="en" sz="2400"/>
              <a:t>KNOW where the Business’ MOST </a:t>
            </a:r>
          </a:p>
          <a:p>
            <a:pPr indent="457200" lvl="0" marL="457200" rtl="0">
              <a:spcBef>
                <a:spcPts val="0"/>
              </a:spcBef>
              <a:buNone/>
            </a:pPr>
            <a:r>
              <a:rPr lang="en" sz="2400"/>
              <a:t>IMPORTANT data lives.</a:t>
            </a:r>
          </a:p>
          <a:p>
            <a:pPr indent="-381000" lvl="0" marL="457200" rtl="0">
              <a:spcBef>
                <a:spcPts val="0"/>
              </a:spcBef>
              <a:buSzPct val="100000"/>
            </a:pPr>
            <a:r>
              <a:rPr lang="en" sz="2400"/>
              <a:t>KNOW how the MOST IMPORTANT</a:t>
            </a:r>
          </a:p>
          <a:p>
            <a:pPr indent="457200" lvl="0" marL="457200" rtl="0">
              <a:spcBef>
                <a:spcPts val="0"/>
              </a:spcBef>
              <a:buNone/>
            </a:pPr>
            <a:r>
              <a:rPr lang="en" sz="2400"/>
              <a:t> Business systems work, communicate, and are                                                       accessed.</a:t>
            </a:r>
          </a:p>
          <a:p>
            <a:pPr indent="-381000" lvl="0" marL="457200" rtl="0">
              <a:spcBef>
                <a:spcPts val="0"/>
              </a:spcBef>
              <a:buSzPct val="100000"/>
            </a:pPr>
            <a:r>
              <a:rPr lang="en" sz="2400"/>
              <a:t>Critically look at IT processes to remove inefficiencies and control gaps</a:t>
            </a:r>
          </a:p>
          <a:p>
            <a:pPr lvl="0" rtl="0">
              <a:spcBef>
                <a:spcPts val="0"/>
              </a:spcBef>
              <a:buNone/>
            </a:pPr>
            <a:r>
              <a:t/>
            </a:r>
            <a:endParaRPr sz="2400"/>
          </a:p>
        </p:txBody>
      </p:sp>
      <p:pic>
        <p:nvPicPr>
          <p:cNvPr descr="Image result for data meme" id="235" name="Shape 235"/>
          <p:cNvPicPr preferRelativeResize="0"/>
          <p:nvPr/>
        </p:nvPicPr>
        <p:blipFill>
          <a:blip r:embed="rId3">
            <a:alphaModFix/>
          </a:blip>
          <a:stretch>
            <a:fillRect/>
          </a:stretch>
        </p:blipFill>
        <p:spPr>
          <a:xfrm>
            <a:off x="6306900" y="111575"/>
            <a:ext cx="2731200" cy="2847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rot="161729">
            <a:off x="976260" y="876905"/>
            <a:ext cx="7029878" cy="760138"/>
          </a:xfrm>
          <a:prstGeom prst="rect">
            <a:avLst/>
          </a:prstGeom>
        </p:spPr>
        <p:txBody>
          <a:bodyPr anchorCtr="0" anchor="b" bIns="91425" lIns="91425" rIns="91425" tIns="91425">
            <a:noAutofit/>
          </a:bodyPr>
          <a:lstStyle/>
          <a:p>
            <a:pPr lvl="0">
              <a:spcBef>
                <a:spcPts val="0"/>
              </a:spcBef>
              <a:buNone/>
            </a:pPr>
            <a:r>
              <a:rPr lang="en"/>
              <a:t>Insanity Wolf says...</a:t>
            </a:r>
          </a:p>
        </p:txBody>
      </p:sp>
      <p:sp>
        <p:nvSpPr>
          <p:cNvPr id="241" name="Shape 241"/>
          <p:cNvSpPr txBox="1"/>
          <p:nvPr>
            <p:ph idx="1" type="body"/>
          </p:nvPr>
        </p:nvSpPr>
        <p:spPr>
          <a:xfrm>
            <a:off x="1052050" y="1545950"/>
            <a:ext cx="3348000" cy="3303600"/>
          </a:xfrm>
          <a:prstGeom prst="rect">
            <a:avLst/>
          </a:prstGeom>
        </p:spPr>
        <p:txBody>
          <a:bodyPr anchorCtr="0" anchor="t" bIns="91425" lIns="91425" rIns="91425" tIns="91425">
            <a:noAutofit/>
          </a:bodyPr>
          <a:lstStyle/>
          <a:p>
            <a:pPr lvl="0">
              <a:spcBef>
                <a:spcPts val="0"/>
              </a:spcBef>
              <a:buNone/>
            </a:pPr>
            <a:r>
              <a:rPr lang="en"/>
              <a:t>Focus on an area, mature yourself, move on to the next</a:t>
            </a:r>
          </a:p>
        </p:txBody>
      </p:sp>
      <p:pic>
        <p:nvPicPr>
          <p:cNvPr descr="Image result for rinse repeat meme" id="242" name="Shape 242"/>
          <p:cNvPicPr preferRelativeResize="0"/>
          <p:nvPr/>
        </p:nvPicPr>
        <p:blipFill>
          <a:blip r:embed="rId3">
            <a:alphaModFix/>
          </a:blip>
          <a:stretch>
            <a:fillRect/>
          </a:stretch>
        </p:blipFill>
        <p:spPr>
          <a:xfrm>
            <a:off x="4509250" y="458175"/>
            <a:ext cx="4149375" cy="4149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824BB0"/>
        </a:solidFill>
      </p:bgPr>
    </p:bg>
    <p:spTree>
      <p:nvGrpSpPr>
        <p:cNvPr id="246" name="Shape 246"/>
        <p:cNvGrpSpPr/>
        <p:nvPr/>
      </p:nvGrpSpPr>
      <p:grpSpPr>
        <a:xfrm>
          <a:off x="0" y="0"/>
          <a:ext cx="0" cy="0"/>
          <a:chOff x="0" y="0"/>
          <a:chExt cx="0" cy="0"/>
        </a:xfrm>
      </p:grpSpPr>
      <p:sp>
        <p:nvSpPr>
          <p:cNvPr id="247" name="Shape 247"/>
          <p:cNvSpPr txBox="1"/>
          <p:nvPr>
            <p:ph idx="4294967295" type="ctrTitle"/>
          </p:nvPr>
        </p:nvSpPr>
        <p:spPr>
          <a:xfrm>
            <a:off x="328975" y="777625"/>
            <a:ext cx="4444200" cy="1159800"/>
          </a:xfrm>
          <a:prstGeom prst="rect">
            <a:avLst/>
          </a:prstGeom>
        </p:spPr>
        <p:txBody>
          <a:bodyPr anchorCtr="0" anchor="b" bIns="91425" lIns="91425" rIns="91425" tIns="91425">
            <a:noAutofit/>
          </a:bodyPr>
          <a:lstStyle/>
          <a:p>
            <a:pPr lvl="0" rtl="0">
              <a:spcBef>
                <a:spcPts val="0"/>
              </a:spcBef>
              <a:buNone/>
            </a:pPr>
            <a:r>
              <a:rPr lang="en" sz="10400">
                <a:solidFill>
                  <a:srgbClr val="FAD900"/>
                </a:solidFill>
              </a:rPr>
              <a:t>Big </a:t>
            </a:r>
          </a:p>
        </p:txBody>
      </p:sp>
      <p:sp>
        <p:nvSpPr>
          <p:cNvPr id="248" name="Shape 248"/>
          <p:cNvSpPr txBox="1"/>
          <p:nvPr>
            <p:ph idx="4294967295" type="subTitle"/>
          </p:nvPr>
        </p:nvSpPr>
        <p:spPr>
          <a:xfrm>
            <a:off x="241050" y="3075350"/>
            <a:ext cx="8661900" cy="784800"/>
          </a:xfrm>
          <a:prstGeom prst="rect">
            <a:avLst/>
          </a:prstGeom>
        </p:spPr>
        <p:txBody>
          <a:bodyPr anchorCtr="0" anchor="t" bIns="91425" lIns="91425" rIns="91425" tIns="91425">
            <a:noAutofit/>
          </a:bodyPr>
          <a:lstStyle/>
          <a:p>
            <a:pPr lvl="0" rtl="0">
              <a:spcBef>
                <a:spcPts val="0"/>
              </a:spcBef>
              <a:buNone/>
            </a:pPr>
            <a:r>
              <a:rPr lang="en" sz="2400">
                <a:solidFill>
                  <a:srgbClr val="FFFFFF"/>
                </a:solidFill>
              </a:rPr>
              <a:t>Do a gap analysis to understand where your current technology excels and fails you.  Then make RISK-based choices to change, augment, or replace selectively.  Understand your Business’ plans so you can help them achieve their goals.</a:t>
            </a:r>
          </a:p>
        </p:txBody>
      </p:sp>
      <p:sp>
        <p:nvSpPr>
          <p:cNvPr id="249" name="Shape 249"/>
          <p:cNvSpPr/>
          <p:nvPr/>
        </p:nvSpPr>
        <p:spPr>
          <a:xfrm>
            <a:off x="438149" y="1676150"/>
            <a:ext cx="4835952" cy="1245700"/>
          </a:xfrm>
          <a:prstGeom prst="rect">
            <a:avLst/>
          </a:prstGeom>
        </p:spPr>
        <p:txBody>
          <a:bodyPr>
            <a:prstTxWarp prst="textPlain"/>
          </a:bodyPr>
          <a:lstStyle/>
          <a:p>
            <a:pPr lvl="0" algn="ctr"/>
            <a:r>
              <a:rPr b="0" i="0">
                <a:ln cap="flat" cmpd="sng" w="38100">
                  <a:solidFill>
                    <a:srgbClr val="FFFFFF"/>
                  </a:solidFill>
                  <a:prstDash val="solid"/>
                  <a:miter/>
                  <a:headEnd len="med" w="med" type="none"/>
                  <a:tailEnd len="med" w="med" type="none"/>
                </a:ln>
                <a:solidFill>
                  <a:srgbClr val="001936">
                    <a:alpha val="21920"/>
                  </a:srgbClr>
                </a:solidFill>
                <a:latin typeface="Bangers"/>
              </a:rPr>
              <a:t>concept</a:t>
            </a:r>
          </a:p>
        </p:txBody>
      </p:sp>
      <p:pic>
        <p:nvPicPr>
          <p:cNvPr descr="Image result for technology meme" id="250" name="Shape 250"/>
          <p:cNvPicPr preferRelativeResize="0"/>
          <p:nvPr/>
        </p:nvPicPr>
        <p:blipFill>
          <a:blip r:embed="rId3">
            <a:alphaModFix/>
          </a:blip>
          <a:stretch>
            <a:fillRect/>
          </a:stretch>
        </p:blipFill>
        <p:spPr>
          <a:xfrm>
            <a:off x="5437425" y="85600"/>
            <a:ext cx="3597424" cy="2548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4026"/>
        </a:solidFill>
      </p:bgPr>
    </p:bg>
    <p:spTree>
      <p:nvGrpSpPr>
        <p:cNvPr id="254" name="Shape 254"/>
        <p:cNvGrpSpPr/>
        <p:nvPr/>
      </p:nvGrpSpPr>
      <p:grpSpPr>
        <a:xfrm>
          <a:off x="0" y="0"/>
          <a:ext cx="0" cy="0"/>
          <a:chOff x="0" y="0"/>
          <a:chExt cx="0" cy="0"/>
        </a:xfrm>
      </p:grpSpPr>
      <p:sp>
        <p:nvSpPr>
          <p:cNvPr id="255" name="Shape 255"/>
          <p:cNvSpPr txBox="1"/>
          <p:nvPr>
            <p:ph type="title"/>
          </p:nvPr>
        </p:nvSpPr>
        <p:spPr>
          <a:xfrm rot="161729">
            <a:off x="506835" y="478880"/>
            <a:ext cx="7029878" cy="760138"/>
          </a:xfrm>
          <a:prstGeom prst="rect">
            <a:avLst/>
          </a:prstGeom>
        </p:spPr>
        <p:txBody>
          <a:bodyPr anchorCtr="0" anchor="b" bIns="91425" lIns="91425" rIns="91425" tIns="91425">
            <a:noAutofit/>
          </a:bodyPr>
          <a:lstStyle/>
          <a:p>
            <a:pPr lvl="0" rtl="0">
              <a:spcBef>
                <a:spcPts val="0"/>
              </a:spcBef>
              <a:buNone/>
            </a:pPr>
            <a:r>
              <a:rPr lang="en"/>
              <a:t>Let’s review some concepts</a:t>
            </a:r>
          </a:p>
        </p:txBody>
      </p:sp>
      <p:sp>
        <p:nvSpPr>
          <p:cNvPr id="256" name="Shape 256"/>
          <p:cNvSpPr txBox="1"/>
          <p:nvPr>
            <p:ph idx="4294967295" type="body"/>
          </p:nvPr>
        </p:nvSpPr>
        <p:spPr>
          <a:xfrm>
            <a:off x="811125" y="3910300"/>
            <a:ext cx="5673000" cy="743400"/>
          </a:xfrm>
          <a:prstGeom prst="rect">
            <a:avLst/>
          </a:prstGeom>
        </p:spPr>
        <p:txBody>
          <a:bodyPr anchorCtr="0" anchor="t" bIns="91425" lIns="91425" rIns="91425" tIns="91425">
            <a:noAutofit/>
          </a:bodyPr>
          <a:lstStyle/>
          <a:p>
            <a:pPr lvl="0" rtl="0">
              <a:spcBef>
                <a:spcPts val="0"/>
              </a:spcBef>
              <a:buNone/>
            </a:pPr>
            <a:r>
              <a:rPr b="1" lang="en" sz="1800"/>
              <a:t>CRob and Joe are vendors</a:t>
            </a:r>
          </a:p>
          <a:p>
            <a:pPr lvl="0" rtl="0">
              <a:spcBef>
                <a:spcPts val="0"/>
              </a:spcBef>
              <a:buNone/>
            </a:pPr>
            <a:r>
              <a:rPr lang="en" sz="1200"/>
              <a:t>All vendors should be awesome like Joe and CRob!</a:t>
            </a:r>
          </a:p>
        </p:txBody>
      </p:sp>
      <p:sp>
        <p:nvSpPr>
          <p:cNvPr id="257" name="Shape 257"/>
          <p:cNvSpPr txBox="1"/>
          <p:nvPr>
            <p:ph idx="4294967295" type="body"/>
          </p:nvPr>
        </p:nvSpPr>
        <p:spPr>
          <a:xfrm>
            <a:off x="707724" y="913225"/>
            <a:ext cx="2456100" cy="1493400"/>
          </a:xfrm>
          <a:prstGeom prst="rect">
            <a:avLst/>
          </a:prstGeom>
        </p:spPr>
        <p:txBody>
          <a:bodyPr anchorCtr="0" anchor="t" bIns="91425" lIns="91425" rIns="91425" tIns="91425">
            <a:noAutofit/>
          </a:bodyPr>
          <a:lstStyle/>
          <a:p>
            <a:pPr lvl="0" rtl="0">
              <a:spcBef>
                <a:spcPts val="0"/>
              </a:spcBef>
              <a:buNone/>
            </a:pPr>
            <a:r>
              <a:rPr b="1" lang="en" sz="1800"/>
              <a:t>Talent</a:t>
            </a:r>
          </a:p>
          <a:p>
            <a:pPr lvl="0" rtl="0">
              <a:spcBef>
                <a:spcPts val="0"/>
              </a:spcBef>
              <a:buNone/>
            </a:pPr>
            <a:r>
              <a:rPr lang="en" sz="1200"/>
              <a:t>Do your people have the right technical and interpersonal skills?  How can you either help them get those or find new ones that can get the Business where it needs to be?</a:t>
            </a:r>
          </a:p>
        </p:txBody>
      </p:sp>
      <p:sp>
        <p:nvSpPr>
          <p:cNvPr id="258" name="Shape 258"/>
          <p:cNvSpPr txBox="1"/>
          <p:nvPr>
            <p:ph idx="4294967295" type="body"/>
          </p:nvPr>
        </p:nvSpPr>
        <p:spPr>
          <a:xfrm>
            <a:off x="692724" y="2406625"/>
            <a:ext cx="2486100" cy="1493400"/>
          </a:xfrm>
          <a:prstGeom prst="rect">
            <a:avLst/>
          </a:prstGeom>
        </p:spPr>
        <p:txBody>
          <a:bodyPr anchorCtr="0" anchor="t" bIns="91425" lIns="91425" rIns="91425" tIns="91425">
            <a:noAutofit/>
          </a:bodyPr>
          <a:lstStyle/>
          <a:p>
            <a:pPr lvl="0" rtl="0">
              <a:spcBef>
                <a:spcPts val="0"/>
              </a:spcBef>
              <a:buNone/>
            </a:pPr>
            <a:r>
              <a:rPr b="1" lang="en" sz="1800"/>
              <a:t>Org Structure</a:t>
            </a:r>
          </a:p>
          <a:p>
            <a:pPr lvl="0" rtl="0">
              <a:spcBef>
                <a:spcPts val="0"/>
              </a:spcBef>
              <a:buNone/>
            </a:pPr>
            <a:r>
              <a:rPr lang="en" sz="1200"/>
              <a:t>Is your team aligned correctly with Business and Operations?  Can you name your company;s top 3 Business objectives and describe how you’re supporting achieving them? </a:t>
            </a:r>
          </a:p>
          <a:p>
            <a:pPr lvl="0" rtl="0">
              <a:spcBef>
                <a:spcPts val="0"/>
              </a:spcBef>
              <a:buNone/>
            </a:pPr>
            <a:r>
              <a:t/>
            </a:r>
            <a:endParaRPr sz="1200"/>
          </a:p>
        </p:txBody>
      </p:sp>
      <p:sp>
        <p:nvSpPr>
          <p:cNvPr id="259" name="Shape 259"/>
          <p:cNvSpPr txBox="1"/>
          <p:nvPr>
            <p:ph idx="4294967295" type="body"/>
          </p:nvPr>
        </p:nvSpPr>
        <p:spPr>
          <a:xfrm>
            <a:off x="3219575" y="984650"/>
            <a:ext cx="2621100" cy="1493400"/>
          </a:xfrm>
          <a:prstGeom prst="rect">
            <a:avLst/>
          </a:prstGeom>
        </p:spPr>
        <p:txBody>
          <a:bodyPr anchorCtr="0" anchor="t" bIns="91425" lIns="91425" rIns="91425" tIns="91425">
            <a:noAutofit/>
          </a:bodyPr>
          <a:lstStyle/>
          <a:p>
            <a:pPr lvl="0" rtl="0">
              <a:spcBef>
                <a:spcPts val="0"/>
              </a:spcBef>
              <a:buNone/>
            </a:pPr>
            <a:r>
              <a:rPr b="1" lang="en" sz="1800"/>
              <a:t>Processes</a:t>
            </a:r>
          </a:p>
          <a:p>
            <a:pPr lvl="0" rtl="0">
              <a:spcBef>
                <a:spcPts val="0"/>
              </a:spcBef>
              <a:buNone/>
            </a:pPr>
            <a:r>
              <a:rPr lang="en" sz="1200"/>
              <a:t>Chances are REALLY good that your current processes suck.  Look at rebuilding them and integrating “DevOps” wherever possible to allow fastest response and agility</a:t>
            </a:r>
          </a:p>
        </p:txBody>
      </p:sp>
      <p:sp>
        <p:nvSpPr>
          <p:cNvPr id="260" name="Shape 260"/>
          <p:cNvSpPr txBox="1"/>
          <p:nvPr>
            <p:ph idx="4294967295" type="body"/>
          </p:nvPr>
        </p:nvSpPr>
        <p:spPr>
          <a:xfrm>
            <a:off x="3328949" y="2348050"/>
            <a:ext cx="2486100" cy="1493400"/>
          </a:xfrm>
          <a:prstGeom prst="rect">
            <a:avLst/>
          </a:prstGeom>
        </p:spPr>
        <p:txBody>
          <a:bodyPr anchorCtr="0" anchor="t" bIns="91425" lIns="91425" rIns="91425" tIns="91425">
            <a:noAutofit/>
          </a:bodyPr>
          <a:lstStyle/>
          <a:p>
            <a:pPr lvl="0" rtl="0">
              <a:spcBef>
                <a:spcPts val="0"/>
              </a:spcBef>
              <a:buNone/>
            </a:pPr>
            <a:r>
              <a:rPr b="1" lang="en" sz="1800"/>
              <a:t>Compliance is NOT Security</a:t>
            </a:r>
          </a:p>
          <a:p>
            <a:pPr lvl="0" rtl="0">
              <a:spcBef>
                <a:spcPts val="0"/>
              </a:spcBef>
              <a:buNone/>
            </a:pPr>
            <a:r>
              <a:rPr lang="en" sz="1200"/>
              <a:t>Just having the box checked will NOT stop an attacker.  Look at the real intention of the guidance and strive to protect what it is overseeing.</a:t>
            </a:r>
          </a:p>
        </p:txBody>
      </p:sp>
      <p:sp>
        <p:nvSpPr>
          <p:cNvPr id="261" name="Shape 261"/>
          <p:cNvSpPr txBox="1"/>
          <p:nvPr>
            <p:ph idx="4294967295" type="body"/>
          </p:nvPr>
        </p:nvSpPr>
        <p:spPr>
          <a:xfrm>
            <a:off x="5881424" y="2171950"/>
            <a:ext cx="2456100" cy="1493400"/>
          </a:xfrm>
          <a:prstGeom prst="rect">
            <a:avLst/>
          </a:prstGeom>
        </p:spPr>
        <p:txBody>
          <a:bodyPr anchorCtr="0" anchor="t" bIns="91425" lIns="91425" rIns="91425" tIns="91425">
            <a:noAutofit/>
          </a:bodyPr>
          <a:lstStyle/>
          <a:p>
            <a:pPr lvl="0" rtl="0">
              <a:spcBef>
                <a:spcPts val="0"/>
              </a:spcBef>
              <a:buNone/>
            </a:pPr>
            <a:r>
              <a:rPr b="1" lang="en" sz="1800"/>
              <a:t>Roadmap</a:t>
            </a:r>
          </a:p>
          <a:p>
            <a:pPr lvl="0" rtl="0">
              <a:spcBef>
                <a:spcPts val="0"/>
              </a:spcBef>
              <a:buNone/>
            </a:pPr>
            <a:r>
              <a:rPr lang="en" sz="1200"/>
              <a:t>Take the time to understand the Business’ plans and develop an agile, multi-year plan.  Build a consensus of key stakeholders to develop and “sell” the plan.  Be prepared to adjust parts of that plan annually.</a:t>
            </a:r>
          </a:p>
          <a:p>
            <a:pPr lvl="0" rtl="0">
              <a:spcBef>
                <a:spcPts val="0"/>
              </a:spcBef>
              <a:buNone/>
            </a:pPr>
            <a:r>
              <a:t/>
            </a:r>
            <a:endParaRPr sz="1200"/>
          </a:p>
        </p:txBody>
      </p:sp>
      <p:sp>
        <p:nvSpPr>
          <p:cNvPr id="262" name="Shape 262"/>
          <p:cNvSpPr txBox="1"/>
          <p:nvPr>
            <p:ph idx="4294967295" type="body"/>
          </p:nvPr>
        </p:nvSpPr>
        <p:spPr>
          <a:xfrm>
            <a:off x="5881425" y="785800"/>
            <a:ext cx="2371500" cy="1493400"/>
          </a:xfrm>
          <a:prstGeom prst="rect">
            <a:avLst/>
          </a:prstGeom>
        </p:spPr>
        <p:txBody>
          <a:bodyPr anchorCtr="0" anchor="t" bIns="91425" lIns="91425" rIns="91425" tIns="91425">
            <a:noAutofit/>
          </a:bodyPr>
          <a:lstStyle/>
          <a:p>
            <a:pPr lvl="0" rtl="0">
              <a:spcBef>
                <a:spcPts val="0"/>
              </a:spcBef>
              <a:buNone/>
            </a:pPr>
            <a:r>
              <a:rPr b="1" lang="en" sz="1800"/>
              <a:t>Eliminate Tribal Knowledge</a:t>
            </a:r>
          </a:p>
          <a:p>
            <a:pPr lvl="0" rtl="0">
              <a:spcBef>
                <a:spcPts val="0"/>
              </a:spcBef>
              <a:buNone/>
            </a:pPr>
            <a:r>
              <a:rPr lang="en" sz="1200"/>
              <a:t>Document critical systems, plan &amp; test for failures, KNOW where your data is and how it is used.</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824BB0"/>
        </a:solidFill>
      </p:bgPr>
    </p:bg>
    <p:spTree>
      <p:nvGrpSpPr>
        <p:cNvPr id="266" name="Shape 266"/>
        <p:cNvGrpSpPr/>
        <p:nvPr/>
      </p:nvGrpSpPr>
      <p:grpSpPr>
        <a:xfrm>
          <a:off x="0" y="0"/>
          <a:ext cx="0" cy="0"/>
          <a:chOff x="0" y="0"/>
          <a:chExt cx="0" cy="0"/>
        </a:xfrm>
      </p:grpSpPr>
      <p:sp>
        <p:nvSpPr>
          <p:cNvPr id="267" name="Shape 267"/>
          <p:cNvSpPr txBox="1"/>
          <p:nvPr>
            <p:ph idx="4294967295" type="ctrTitle"/>
          </p:nvPr>
        </p:nvSpPr>
        <p:spPr>
          <a:xfrm>
            <a:off x="762000" y="2471150"/>
            <a:ext cx="4777200" cy="1159800"/>
          </a:xfrm>
          <a:prstGeom prst="rect">
            <a:avLst/>
          </a:prstGeom>
        </p:spPr>
        <p:txBody>
          <a:bodyPr anchorCtr="0" anchor="b" bIns="91425" lIns="91425" rIns="91425" tIns="91425">
            <a:noAutofit/>
          </a:bodyPr>
          <a:lstStyle/>
          <a:p>
            <a:pPr lvl="0" rtl="0">
              <a:spcBef>
                <a:spcPts val="0"/>
              </a:spcBef>
              <a:buNone/>
            </a:pPr>
            <a:r>
              <a:rPr lang="en" sz="12000">
                <a:solidFill>
                  <a:srgbClr val="FFFFFF"/>
                </a:solidFill>
              </a:rPr>
              <a:t>THANKS!</a:t>
            </a:r>
          </a:p>
        </p:txBody>
      </p:sp>
      <p:sp>
        <p:nvSpPr>
          <p:cNvPr id="268" name="Shape 268"/>
          <p:cNvSpPr txBox="1"/>
          <p:nvPr>
            <p:ph idx="4294967295" type="subTitle"/>
          </p:nvPr>
        </p:nvSpPr>
        <p:spPr>
          <a:xfrm>
            <a:off x="762000" y="3296875"/>
            <a:ext cx="2396100" cy="683100"/>
          </a:xfrm>
          <a:prstGeom prst="rect">
            <a:avLst/>
          </a:prstGeom>
        </p:spPr>
        <p:txBody>
          <a:bodyPr anchorCtr="0" anchor="t" bIns="91425" lIns="91425" rIns="91425" tIns="91425">
            <a:noAutofit/>
          </a:bodyPr>
          <a:lstStyle/>
          <a:p>
            <a:pPr lvl="0" rtl="0">
              <a:spcBef>
                <a:spcPts val="0"/>
              </a:spcBef>
              <a:buNone/>
            </a:pPr>
            <a:r>
              <a:rPr b="1" lang="en" sz="1800">
                <a:solidFill>
                  <a:srgbClr val="FFFFFF"/>
                </a:solidFill>
              </a:rPr>
              <a:t>Any questions?</a:t>
            </a:r>
          </a:p>
          <a:p>
            <a:pPr lvl="0" rtl="0">
              <a:spcBef>
                <a:spcPts val="0"/>
              </a:spcBef>
              <a:buClr>
                <a:schemeClr val="dk1"/>
              </a:buClr>
              <a:buSzPct val="61111"/>
              <a:buFont typeface="Arial"/>
              <a:buNone/>
            </a:pPr>
            <a:r>
              <a:t/>
            </a:r>
            <a:endParaRPr b="1" sz="1800">
              <a:solidFill>
                <a:srgbClr val="FFFFFF"/>
              </a:solidFill>
            </a:endParaRPr>
          </a:p>
        </p:txBody>
      </p:sp>
      <p:sp>
        <p:nvSpPr>
          <p:cNvPr id="269" name="Shape 269"/>
          <p:cNvSpPr/>
          <p:nvPr/>
        </p:nvSpPr>
        <p:spPr>
          <a:xfrm>
            <a:off x="5608400" y="449600"/>
            <a:ext cx="2818200" cy="2653800"/>
          </a:xfrm>
          <a:prstGeom prst="wedgeEllipseCallout">
            <a:avLst>
              <a:gd fmla="val -57425" name="adj1"/>
              <a:gd fmla="val 37651" name="adj2"/>
            </a:avLst>
          </a:prstGeom>
          <a:solidFill>
            <a:srgbClr val="FFFFFF"/>
          </a:solidFill>
          <a:ln cap="flat" cmpd="sng" w="76200">
            <a:solidFill>
              <a:srgbClr val="000000"/>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0" name="Shape 270"/>
          <p:cNvSpPr/>
          <p:nvPr/>
        </p:nvSpPr>
        <p:spPr>
          <a:xfrm>
            <a:off x="6452211" y="1206813"/>
            <a:ext cx="1134976" cy="1134976"/>
          </a:xfrm>
          <a:custGeom>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A300"/>
          </a:solidFill>
          <a:ln>
            <a:noFill/>
          </a:ln>
        </p:spPr>
        <p:txBody>
          <a:bodyPr anchorCtr="0" anchor="ctr" bIns="91425" lIns="91425" rIns="91425" tIns="91425">
            <a:noAutofit/>
          </a:bodyPr>
          <a:lstStyle/>
          <a:p>
            <a:pPr lvl="0">
              <a:spcBef>
                <a:spcPts val="0"/>
              </a:spcBef>
              <a:buNone/>
            </a:pPr>
            <a:r>
              <a:t/>
            </a:r>
            <a:endParaRPr/>
          </a:p>
        </p:txBody>
      </p:sp>
      <p:sp>
        <p:nvSpPr>
          <p:cNvPr id="271" name="Shape 271"/>
          <p:cNvSpPr txBox="1"/>
          <p:nvPr/>
        </p:nvSpPr>
        <p:spPr>
          <a:xfrm>
            <a:off x="886500" y="4127800"/>
            <a:ext cx="2964300" cy="747900"/>
          </a:xfrm>
          <a:prstGeom prst="rect">
            <a:avLst/>
          </a:prstGeom>
          <a:noFill/>
          <a:ln>
            <a:noFill/>
          </a:ln>
        </p:spPr>
        <p:txBody>
          <a:bodyPr anchorCtr="0" anchor="t" bIns="91425" lIns="91425" rIns="91425" tIns="91425">
            <a:noAutofit/>
          </a:bodyPr>
          <a:lstStyle/>
          <a:p>
            <a:pPr lvl="0">
              <a:spcBef>
                <a:spcPts val="0"/>
              </a:spcBef>
              <a:buNone/>
            </a:pPr>
            <a:r>
              <a:rPr lang="en" u="sng">
                <a:solidFill>
                  <a:schemeClr val="lt1"/>
                </a:solidFill>
                <a:hlinkClick r:id="rId3"/>
              </a:rPr>
              <a:t>Joe@daw.org</a:t>
            </a:r>
            <a:r>
              <a:rPr lang="en">
                <a:solidFill>
                  <a:schemeClr val="lt1"/>
                </a:solidFill>
              </a:rPr>
              <a:t> or whatever</a:t>
            </a:r>
          </a:p>
        </p:txBody>
      </p:sp>
      <p:sp>
        <p:nvSpPr>
          <p:cNvPr id="272" name="Shape 272"/>
          <p:cNvSpPr txBox="1"/>
          <p:nvPr/>
        </p:nvSpPr>
        <p:spPr>
          <a:xfrm>
            <a:off x="4330875" y="4201600"/>
            <a:ext cx="2927400" cy="600300"/>
          </a:xfrm>
          <a:prstGeom prst="rect">
            <a:avLst/>
          </a:prstGeom>
          <a:noFill/>
          <a:ln>
            <a:noFill/>
          </a:ln>
        </p:spPr>
        <p:txBody>
          <a:bodyPr anchorCtr="0" anchor="t" bIns="91425" lIns="91425" rIns="91425" tIns="91425">
            <a:noAutofit/>
          </a:bodyPr>
          <a:lstStyle/>
          <a:p>
            <a:pPr lvl="0">
              <a:spcBef>
                <a:spcPts val="0"/>
              </a:spcBef>
              <a:buNone/>
            </a:pPr>
            <a:r>
              <a:rPr lang="en" u="sng">
                <a:solidFill>
                  <a:schemeClr val="lt1"/>
                </a:solidFill>
                <a:hlinkClick r:id="rId4"/>
              </a:rPr>
              <a:t>CRob@RedHat.com</a:t>
            </a:r>
          </a:p>
          <a:p>
            <a:pPr lvl="0">
              <a:spcBef>
                <a:spcPts val="0"/>
              </a:spcBef>
              <a:buNone/>
            </a:pPr>
            <a:r>
              <a:rPr lang="en">
                <a:solidFill>
                  <a:schemeClr val="lt1"/>
                </a:solidFill>
              </a:rPr>
              <a:t>@RedHatCRob</a:t>
            </a:r>
          </a:p>
          <a:p>
            <a:pPr lvl="0">
              <a:spcBef>
                <a:spcPts val="0"/>
              </a:spcBef>
              <a:buNone/>
            </a:pPr>
            <a:r>
              <a:t/>
            </a:r>
            <a:endParaRPr/>
          </a:p>
        </p:txBody>
      </p:sp>
      <p:pic>
        <p:nvPicPr>
          <p:cNvPr descr="Joseph Ducreux - COMPELLING TALE MALE SIBLING" id="273" name="Shape 273"/>
          <p:cNvPicPr preferRelativeResize="0"/>
          <p:nvPr/>
        </p:nvPicPr>
        <p:blipFill>
          <a:blip r:embed="rId5">
            <a:alphaModFix/>
          </a:blip>
          <a:stretch>
            <a:fillRect/>
          </a:stretch>
        </p:blipFill>
        <p:spPr>
          <a:xfrm>
            <a:off x="6088250" y="846374"/>
            <a:ext cx="1842075" cy="1842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A7EB"/>
        </a:solidFill>
      </p:bgPr>
    </p:bg>
    <p:spTree>
      <p:nvGrpSpPr>
        <p:cNvPr id="75" name="Shape 75"/>
        <p:cNvGrpSpPr/>
        <p:nvPr/>
      </p:nvGrpSpPr>
      <p:grpSpPr>
        <a:xfrm>
          <a:off x="0" y="0"/>
          <a:ext cx="0" cy="0"/>
          <a:chOff x="0" y="0"/>
          <a:chExt cx="0" cy="0"/>
        </a:xfrm>
      </p:grpSpPr>
      <p:sp>
        <p:nvSpPr>
          <p:cNvPr id="76" name="Shape 76"/>
          <p:cNvSpPr txBox="1"/>
          <p:nvPr>
            <p:ph type="title"/>
          </p:nvPr>
        </p:nvSpPr>
        <p:spPr>
          <a:xfrm rot="161729">
            <a:off x="995335" y="552480"/>
            <a:ext cx="7029878" cy="760138"/>
          </a:xfrm>
          <a:prstGeom prst="rect">
            <a:avLst/>
          </a:prstGeom>
        </p:spPr>
        <p:txBody>
          <a:bodyPr anchorCtr="0" anchor="b" bIns="91425" lIns="91425" rIns="91425" tIns="91425">
            <a:noAutofit/>
          </a:bodyPr>
          <a:lstStyle/>
          <a:p>
            <a:pPr lvl="0" rtl="0">
              <a:spcBef>
                <a:spcPts val="0"/>
              </a:spcBef>
              <a:buNone/>
            </a:pPr>
            <a:r>
              <a:rPr lang="en"/>
              <a:t>Who are these clowns?</a:t>
            </a:r>
          </a:p>
        </p:txBody>
      </p:sp>
      <p:sp>
        <p:nvSpPr>
          <p:cNvPr id="77" name="Shape 77"/>
          <p:cNvSpPr txBox="1"/>
          <p:nvPr>
            <p:ph idx="2" type="body"/>
          </p:nvPr>
        </p:nvSpPr>
        <p:spPr>
          <a:xfrm>
            <a:off x="917575" y="1428750"/>
            <a:ext cx="7308900" cy="826500"/>
          </a:xfrm>
          <a:prstGeom prst="rect">
            <a:avLst/>
          </a:prstGeom>
        </p:spPr>
        <p:txBody>
          <a:bodyPr anchorCtr="0" anchor="t" bIns="91425" lIns="91425" rIns="91425" tIns="91425">
            <a:noAutofit/>
          </a:bodyPr>
          <a:lstStyle/>
          <a:p>
            <a:pPr lvl="0" rtl="0">
              <a:spcBef>
                <a:spcPts val="0"/>
              </a:spcBef>
              <a:buNone/>
            </a:pPr>
            <a:r>
              <a:rPr lang="en" sz="1200"/>
              <a:t>Combined, your presenters have almost 40 years of Enterprise Operations, Support, and Security experience most major industries: Legal, Medical, Financial, Insurance, Manufacturing, &amp; Technology (both inside and outside).</a:t>
            </a:r>
          </a:p>
        </p:txBody>
      </p:sp>
      <p:sp>
        <p:nvSpPr>
          <p:cNvPr id="78" name="Shape 78"/>
          <p:cNvSpPr txBox="1"/>
          <p:nvPr>
            <p:ph idx="2" type="body"/>
          </p:nvPr>
        </p:nvSpPr>
        <p:spPr>
          <a:xfrm>
            <a:off x="917575" y="2493250"/>
            <a:ext cx="2256300" cy="1673100"/>
          </a:xfrm>
          <a:prstGeom prst="rect">
            <a:avLst/>
          </a:prstGeom>
        </p:spPr>
        <p:txBody>
          <a:bodyPr anchorCtr="0" anchor="t" bIns="91425" lIns="91425" rIns="91425" tIns="91425">
            <a:noAutofit/>
          </a:bodyPr>
          <a:lstStyle/>
          <a:p>
            <a:pPr lvl="0" rtl="0">
              <a:spcBef>
                <a:spcPts val="0"/>
              </a:spcBef>
              <a:spcAft>
                <a:spcPts val="0"/>
              </a:spcAft>
              <a:buNone/>
            </a:pPr>
            <a:r>
              <a:rPr b="1" lang="en" sz="1200">
                <a:solidFill>
                  <a:srgbClr val="000000"/>
                </a:solidFill>
              </a:rPr>
              <a:t>Joe Daw</a:t>
            </a:r>
          </a:p>
          <a:p>
            <a:pPr lvl="0" rtl="0">
              <a:spcBef>
                <a:spcPts val="0"/>
              </a:spcBef>
              <a:spcAft>
                <a:spcPts val="0"/>
              </a:spcAft>
              <a:buClr>
                <a:schemeClr val="dk1"/>
              </a:buClr>
              <a:buSzPct val="91666"/>
              <a:buFont typeface="Arial"/>
              <a:buNone/>
            </a:pPr>
            <a:r>
              <a:rPr lang="en" sz="1200">
                <a:solidFill>
                  <a:srgbClr val="000000"/>
                </a:solidFill>
              </a:rPr>
              <a:t>Cybersecurity Architect</a:t>
            </a:r>
          </a:p>
          <a:p>
            <a:pPr lvl="0" rtl="0">
              <a:spcBef>
                <a:spcPts val="0"/>
              </a:spcBef>
              <a:spcAft>
                <a:spcPts val="0"/>
              </a:spcAft>
              <a:buNone/>
            </a:pPr>
            <a:r>
              <a:rPr lang="en" sz="1200">
                <a:solidFill>
                  <a:srgbClr val="000000"/>
                </a:solidFill>
              </a:rPr>
              <a:t>IBM</a:t>
            </a:r>
          </a:p>
          <a:p>
            <a:pPr lvl="0" rtl="0">
              <a:spcBef>
                <a:spcPts val="0"/>
              </a:spcBef>
              <a:spcAft>
                <a:spcPts val="0"/>
              </a:spcAft>
              <a:buNone/>
            </a:pPr>
            <a:r>
              <a:t/>
            </a:r>
            <a:endParaRPr sz="1200">
              <a:solidFill>
                <a:srgbClr val="000000"/>
              </a:solidFill>
            </a:endParaRPr>
          </a:p>
          <a:p>
            <a:pPr lvl="0" rtl="0">
              <a:spcBef>
                <a:spcPts val="0"/>
              </a:spcBef>
              <a:spcAft>
                <a:spcPts val="0"/>
              </a:spcAft>
              <a:buNone/>
            </a:pPr>
            <a:r>
              <a:rPr lang="en" sz="1200">
                <a:solidFill>
                  <a:srgbClr val="000000"/>
                </a:solidFill>
              </a:rPr>
              <a:t>President Emeritus, </a:t>
            </a:r>
          </a:p>
          <a:p>
            <a:pPr lvl="0" rtl="0">
              <a:spcBef>
                <a:spcPts val="0"/>
              </a:spcBef>
              <a:spcAft>
                <a:spcPts val="0"/>
              </a:spcAft>
              <a:buNone/>
            </a:pPr>
            <a:r>
              <a:rPr lang="en" sz="1200">
                <a:solidFill>
                  <a:srgbClr val="000000"/>
                </a:solidFill>
              </a:rPr>
              <a:t>(ISC)2 CLE Chapter</a:t>
            </a:r>
          </a:p>
        </p:txBody>
      </p:sp>
      <p:sp>
        <p:nvSpPr>
          <p:cNvPr id="79" name="Shape 79"/>
          <p:cNvSpPr txBox="1"/>
          <p:nvPr>
            <p:ph idx="2" type="body"/>
          </p:nvPr>
        </p:nvSpPr>
        <p:spPr>
          <a:xfrm>
            <a:off x="4676700" y="2493250"/>
            <a:ext cx="3691200" cy="1673100"/>
          </a:xfrm>
          <a:prstGeom prst="rect">
            <a:avLst/>
          </a:prstGeom>
        </p:spPr>
        <p:txBody>
          <a:bodyPr anchorCtr="0" anchor="t" bIns="91425" lIns="91425" rIns="91425" tIns="91425">
            <a:noAutofit/>
          </a:bodyPr>
          <a:lstStyle/>
          <a:p>
            <a:pPr lvl="0" rtl="0">
              <a:spcBef>
                <a:spcPts val="0"/>
              </a:spcBef>
              <a:spcAft>
                <a:spcPts val="0"/>
              </a:spcAft>
              <a:buNone/>
            </a:pPr>
            <a:r>
              <a:rPr b="1" lang="en" sz="1200">
                <a:solidFill>
                  <a:srgbClr val="000000"/>
                </a:solidFill>
              </a:rPr>
              <a:t>CRob</a:t>
            </a:r>
          </a:p>
          <a:p>
            <a:pPr lvl="0" rtl="0">
              <a:spcBef>
                <a:spcPts val="0"/>
              </a:spcBef>
              <a:spcAft>
                <a:spcPts val="0"/>
              </a:spcAft>
              <a:buNone/>
            </a:pPr>
            <a:r>
              <a:rPr lang="en" sz="1200">
                <a:solidFill>
                  <a:srgbClr val="000000"/>
                </a:solidFill>
              </a:rPr>
              <a:t>Cat Herder</a:t>
            </a:r>
          </a:p>
          <a:p>
            <a:pPr lvl="0" rtl="0">
              <a:spcBef>
                <a:spcPts val="0"/>
              </a:spcBef>
              <a:spcAft>
                <a:spcPts val="0"/>
              </a:spcAft>
              <a:buNone/>
            </a:pPr>
            <a:r>
              <a:rPr lang="en" sz="1200">
                <a:solidFill>
                  <a:srgbClr val="000000"/>
                </a:solidFill>
              </a:rPr>
              <a:t>Red Hat Inc.</a:t>
            </a:r>
          </a:p>
          <a:p>
            <a:pPr lvl="0" rtl="0">
              <a:spcBef>
                <a:spcPts val="0"/>
              </a:spcBef>
              <a:spcAft>
                <a:spcPts val="0"/>
              </a:spcAft>
              <a:buNone/>
            </a:pPr>
            <a:r>
              <a:t/>
            </a:r>
            <a:endParaRPr sz="1200">
              <a:solidFill>
                <a:srgbClr val="000000"/>
              </a:solidFill>
            </a:endParaRPr>
          </a:p>
          <a:p>
            <a:pPr lvl="0" rtl="0">
              <a:spcBef>
                <a:spcPts val="0"/>
              </a:spcBef>
              <a:spcAft>
                <a:spcPts val="0"/>
              </a:spcAft>
              <a:buNone/>
            </a:pPr>
            <a:r>
              <a:rPr lang="en" sz="1200">
                <a:solidFill>
                  <a:srgbClr val="000000"/>
                </a:solidFill>
              </a:rPr>
              <a:t>President, </a:t>
            </a:r>
          </a:p>
          <a:p>
            <a:pPr lvl="0" rtl="0">
              <a:spcBef>
                <a:spcPts val="0"/>
              </a:spcBef>
              <a:spcAft>
                <a:spcPts val="0"/>
              </a:spcAft>
              <a:buNone/>
            </a:pPr>
            <a:r>
              <a:rPr lang="en" sz="1200">
                <a:solidFill>
                  <a:srgbClr val="000000"/>
                </a:solidFill>
              </a:rPr>
              <a:t>(ISC)2 CLE Chapter</a:t>
            </a:r>
          </a:p>
        </p:txBody>
      </p:sp>
      <p:sp>
        <p:nvSpPr>
          <p:cNvPr id="80" name="Shape 80"/>
          <p:cNvSpPr txBox="1"/>
          <p:nvPr>
            <p:ph idx="2" type="body"/>
          </p:nvPr>
        </p:nvSpPr>
        <p:spPr>
          <a:xfrm>
            <a:off x="917575" y="4300975"/>
            <a:ext cx="7308900" cy="413700"/>
          </a:xfrm>
          <a:prstGeom prst="rect">
            <a:avLst/>
          </a:prstGeom>
        </p:spPr>
        <p:txBody>
          <a:bodyPr anchorCtr="0" anchor="t" bIns="91425" lIns="91425" rIns="91425" tIns="91425">
            <a:noAutofit/>
          </a:bodyPr>
          <a:lstStyle/>
          <a:p>
            <a:pPr lvl="0" rtl="0">
              <a:spcBef>
                <a:spcPts val="0"/>
              </a:spcBef>
              <a:spcAft>
                <a:spcPts val="0"/>
              </a:spcAft>
              <a:buNone/>
            </a:pPr>
            <a:r>
              <a:rPr b="1" lang="en" sz="1200">
                <a:solidFill>
                  <a:srgbClr val="000000"/>
                </a:solidFill>
              </a:rPr>
              <a:t>http://www.isc2chapter-cleveland.us/</a:t>
            </a:r>
          </a:p>
          <a:p>
            <a:pPr lvl="0" rtl="0">
              <a:spcBef>
                <a:spcPts val="0"/>
              </a:spcBef>
              <a:spcAft>
                <a:spcPts val="0"/>
              </a:spcAft>
              <a:buClr>
                <a:schemeClr val="dk1"/>
              </a:buClr>
              <a:buSzPct val="91666"/>
              <a:buFont typeface="Arial"/>
              <a:buNone/>
            </a:pPr>
            <a:r>
              <a:t/>
            </a:r>
            <a:endParaRPr sz="1200">
              <a:solidFill>
                <a:srgbClr val="000000"/>
              </a:solidFill>
            </a:endParaRPr>
          </a:p>
          <a:p>
            <a:pPr lvl="0" rtl="0">
              <a:spcBef>
                <a:spcPts val="0"/>
              </a:spcBef>
              <a:spcAft>
                <a:spcPts val="0"/>
              </a:spcAft>
              <a:buClr>
                <a:schemeClr val="dk1"/>
              </a:buClr>
              <a:buSzPct val="91666"/>
              <a:buFont typeface="Arial"/>
              <a:buNone/>
            </a:pPr>
            <a:r>
              <a:t/>
            </a:r>
            <a:endParaRPr sz="1200">
              <a:solidFill>
                <a:srgbClr val="000000"/>
              </a:solidFill>
            </a:endParaRPr>
          </a:p>
          <a:p>
            <a:pPr lvl="0" rtl="0">
              <a:spcBef>
                <a:spcPts val="0"/>
              </a:spcBef>
              <a:spcAft>
                <a:spcPts val="0"/>
              </a:spcAft>
              <a:buNone/>
            </a:pPr>
            <a:r>
              <a:t/>
            </a:r>
            <a:endParaRPr sz="1200">
              <a:solidFill>
                <a:srgbClr val="000000"/>
              </a:solidFill>
            </a:endParaRPr>
          </a:p>
        </p:txBody>
      </p:sp>
      <p:pic>
        <p:nvPicPr>
          <p:cNvPr id="81" name="Shape 81"/>
          <p:cNvPicPr preferRelativeResize="0"/>
          <p:nvPr/>
        </p:nvPicPr>
        <p:blipFill>
          <a:blip r:embed="rId3">
            <a:alphaModFix/>
          </a:blip>
          <a:stretch>
            <a:fillRect/>
          </a:stretch>
        </p:blipFill>
        <p:spPr>
          <a:xfrm>
            <a:off x="6423949" y="2493250"/>
            <a:ext cx="1729949" cy="1942324"/>
          </a:xfrm>
          <a:prstGeom prst="rect">
            <a:avLst/>
          </a:prstGeom>
          <a:noFill/>
          <a:ln>
            <a:noFill/>
          </a:ln>
        </p:spPr>
      </p:pic>
      <p:pic>
        <p:nvPicPr>
          <p:cNvPr descr="jdaw2.png" id="82" name="Shape 82"/>
          <p:cNvPicPr preferRelativeResize="0"/>
          <p:nvPr/>
        </p:nvPicPr>
        <p:blipFill>
          <a:blip r:embed="rId4">
            <a:alphaModFix/>
          </a:blip>
          <a:stretch>
            <a:fillRect/>
          </a:stretch>
        </p:blipFill>
        <p:spPr>
          <a:xfrm>
            <a:off x="2806462" y="2578587"/>
            <a:ext cx="1571625" cy="1771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4026"/>
        </a:solidFill>
      </p:bgPr>
    </p:bg>
    <p:spTree>
      <p:nvGrpSpPr>
        <p:cNvPr id="86" name="Shape 86"/>
        <p:cNvGrpSpPr/>
        <p:nvPr/>
      </p:nvGrpSpPr>
      <p:grpSpPr>
        <a:xfrm>
          <a:off x="0" y="0"/>
          <a:ext cx="0" cy="0"/>
          <a:chOff x="0" y="0"/>
          <a:chExt cx="0" cy="0"/>
        </a:xfrm>
      </p:grpSpPr>
      <p:sp>
        <p:nvSpPr>
          <p:cNvPr id="87" name="Shape 87"/>
          <p:cNvSpPr txBox="1"/>
          <p:nvPr>
            <p:ph idx="4294967295" type="ctrTitle"/>
          </p:nvPr>
        </p:nvSpPr>
        <p:spPr>
          <a:xfrm>
            <a:off x="180250" y="716625"/>
            <a:ext cx="6274500" cy="1159800"/>
          </a:xfrm>
          <a:prstGeom prst="rect">
            <a:avLst/>
          </a:prstGeom>
        </p:spPr>
        <p:txBody>
          <a:bodyPr anchorCtr="0" anchor="b" bIns="91425" lIns="91425" rIns="91425" tIns="91425">
            <a:noAutofit/>
          </a:bodyPr>
          <a:lstStyle/>
          <a:p>
            <a:pPr lvl="0">
              <a:spcBef>
                <a:spcPts val="0"/>
              </a:spcBef>
              <a:buNone/>
            </a:pPr>
            <a:r>
              <a:rPr lang="en" sz="12000">
                <a:solidFill>
                  <a:srgbClr val="000000"/>
                </a:solidFill>
              </a:rPr>
              <a:t>But wait!</a:t>
            </a:r>
          </a:p>
        </p:txBody>
      </p:sp>
      <p:sp>
        <p:nvSpPr>
          <p:cNvPr id="88" name="Shape 88"/>
          <p:cNvSpPr txBox="1"/>
          <p:nvPr>
            <p:ph idx="4294967295" type="subTitle"/>
          </p:nvPr>
        </p:nvSpPr>
        <p:spPr>
          <a:xfrm>
            <a:off x="230850" y="3287650"/>
            <a:ext cx="8745000" cy="14610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sz="1800">
                <a:solidFill>
                  <a:srgbClr val="FFFFFF"/>
                </a:solidFill>
              </a:rPr>
              <a:t>We’ve had years of experience managing internal teams, dealing with vendors, working with internal partners.</a:t>
            </a:r>
          </a:p>
          <a:p>
            <a:pPr lvl="0">
              <a:spcBef>
                <a:spcPts val="0"/>
              </a:spcBef>
              <a:buClr>
                <a:schemeClr val="dk1"/>
              </a:buClr>
              <a:buSzPct val="61111"/>
              <a:buFont typeface="Arial"/>
              <a:buNone/>
            </a:pPr>
            <a:r>
              <a:rPr b="1" lang="en" sz="1800">
                <a:solidFill>
                  <a:schemeClr val="lt1"/>
                </a:solidFill>
              </a:rPr>
              <a:t>Currently we now work for major Technology Companies and we get to work with many Fortune &lt;insert value between 1 &amp; 1000&gt; companies.</a:t>
            </a:r>
          </a:p>
          <a:p>
            <a:pPr lvl="0" rtl="0">
              <a:spcBef>
                <a:spcPts val="0"/>
              </a:spcBef>
              <a:buClr>
                <a:schemeClr val="dk1"/>
              </a:buClr>
              <a:buSzPct val="61111"/>
              <a:buFont typeface="Arial"/>
              <a:buNone/>
            </a:pPr>
            <a:r>
              <a:rPr lang="en" sz="1800">
                <a:solidFill>
                  <a:srgbClr val="FFFFFF"/>
                </a:solidFill>
              </a:rPr>
              <a:t>We’re here to share some of the things we’ve observed and learned along the way.</a:t>
            </a:r>
          </a:p>
          <a:p>
            <a:pPr lvl="0">
              <a:spcBef>
                <a:spcPts val="0"/>
              </a:spcBef>
              <a:buClr>
                <a:schemeClr val="dk1"/>
              </a:buClr>
              <a:buSzPct val="61111"/>
              <a:buFont typeface="Arial"/>
              <a:buNone/>
            </a:pPr>
            <a:r>
              <a:t/>
            </a:r>
            <a:endParaRPr b="1" sz="1800">
              <a:solidFill>
                <a:srgbClr val="FFFFFF"/>
              </a:solidFill>
            </a:endParaRPr>
          </a:p>
        </p:txBody>
      </p:sp>
      <p:pic>
        <p:nvPicPr>
          <p:cNvPr descr="Image result for vendor meme" id="89" name="Shape 89"/>
          <p:cNvPicPr preferRelativeResize="0"/>
          <p:nvPr/>
        </p:nvPicPr>
        <p:blipFill>
          <a:blip r:embed="rId3">
            <a:alphaModFix/>
          </a:blip>
          <a:stretch>
            <a:fillRect/>
          </a:stretch>
        </p:blipFill>
        <p:spPr>
          <a:xfrm>
            <a:off x="6017825" y="193925"/>
            <a:ext cx="2995724" cy="2991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89"/>
                                        </p:tgtEl>
                                        <p:attrNameLst>
                                          <p:attrName>style.visibility</p:attrName>
                                        </p:attrNameLst>
                                      </p:cBhvr>
                                      <p:to>
                                        <p:strVal val="visible"/>
                                      </p:to>
                                    </p:set>
                                    <p:anim calcmode="lin" valueType="num">
                                      <p:cBhvr additive="base">
                                        <p:cTn dur="3200"/>
                                        <p:tgtEl>
                                          <p:spTgt spid="8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4026"/>
        </a:solidFill>
      </p:bgPr>
    </p:bg>
    <p:spTree>
      <p:nvGrpSpPr>
        <p:cNvPr id="93" name="Shape 93"/>
        <p:cNvGrpSpPr/>
        <p:nvPr/>
      </p:nvGrpSpPr>
      <p:grpSpPr>
        <a:xfrm>
          <a:off x="0" y="0"/>
          <a:ext cx="0" cy="0"/>
          <a:chOff x="0" y="0"/>
          <a:chExt cx="0" cy="0"/>
        </a:xfrm>
      </p:grpSpPr>
      <p:sp>
        <p:nvSpPr>
          <p:cNvPr id="94" name="Shape 94"/>
          <p:cNvSpPr txBox="1"/>
          <p:nvPr>
            <p:ph idx="4294967295" type="ctrTitle"/>
          </p:nvPr>
        </p:nvSpPr>
        <p:spPr>
          <a:xfrm>
            <a:off x="2223425" y="86800"/>
            <a:ext cx="6784800" cy="1159800"/>
          </a:xfrm>
          <a:prstGeom prst="rect">
            <a:avLst/>
          </a:prstGeom>
        </p:spPr>
        <p:txBody>
          <a:bodyPr anchorCtr="0" anchor="b" bIns="91425" lIns="91425" rIns="91425" tIns="91425">
            <a:noAutofit/>
          </a:bodyPr>
          <a:lstStyle/>
          <a:p>
            <a:pPr lvl="0" rtl="0">
              <a:spcBef>
                <a:spcPts val="0"/>
              </a:spcBef>
              <a:buNone/>
            </a:pPr>
            <a:r>
              <a:rPr lang="en" sz="7200">
                <a:solidFill>
                  <a:srgbClr val="000000"/>
                </a:solidFill>
              </a:rPr>
              <a:t>Fundamental Issues</a:t>
            </a:r>
          </a:p>
        </p:txBody>
      </p:sp>
      <p:sp>
        <p:nvSpPr>
          <p:cNvPr id="95" name="Shape 95"/>
          <p:cNvSpPr txBox="1"/>
          <p:nvPr>
            <p:ph idx="4294967295" type="subTitle"/>
          </p:nvPr>
        </p:nvSpPr>
        <p:spPr>
          <a:xfrm>
            <a:off x="199500" y="3955625"/>
            <a:ext cx="8745000" cy="11115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sz="1800">
                <a:solidFill>
                  <a:srgbClr val="FFFFFF"/>
                </a:solidFill>
              </a:rPr>
              <a:t>No matter what the industry, the size of the team, or the technologies involved - there are certain almost universal patterns that emerge with InfoSec &amp; Operations teams that most Organizations exhibit…..maybe you do too.</a:t>
            </a:r>
          </a:p>
          <a:p>
            <a:pPr lvl="0" rtl="0">
              <a:spcBef>
                <a:spcPts val="0"/>
              </a:spcBef>
              <a:buClr>
                <a:schemeClr val="dk1"/>
              </a:buClr>
              <a:buSzPct val="61111"/>
              <a:buFont typeface="Arial"/>
              <a:buNone/>
            </a:pPr>
            <a:r>
              <a:t/>
            </a:r>
            <a:endParaRPr b="1" sz="1800">
              <a:solidFill>
                <a:srgbClr val="FFFFFF"/>
              </a:solidFill>
            </a:endParaRPr>
          </a:p>
        </p:txBody>
      </p:sp>
      <p:pic>
        <p:nvPicPr>
          <p:cNvPr descr="Image result for houston we have a problem meme" id="96" name="Shape 96"/>
          <p:cNvPicPr preferRelativeResize="0"/>
          <p:nvPr/>
        </p:nvPicPr>
        <p:blipFill>
          <a:blip r:embed="rId3">
            <a:alphaModFix/>
          </a:blip>
          <a:stretch>
            <a:fillRect/>
          </a:stretch>
        </p:blipFill>
        <p:spPr>
          <a:xfrm>
            <a:off x="2047400" y="1078325"/>
            <a:ext cx="5192849" cy="30345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3000"/>
                                        <p:tgtEl>
                                          <p:spTgt spid="96"/>
                                        </p:tgtEl>
                                        <p:attrNameLst>
                                          <p:attrName>ppt_w</p:attrName>
                                        </p:attrNameLst>
                                      </p:cBhvr>
                                      <p:tavLst>
                                        <p:tav fmla="" tm="0">
                                          <p:val>
                                            <p:strVal val="0"/>
                                          </p:val>
                                        </p:tav>
                                        <p:tav fmla="" tm="100000">
                                          <p:val>
                                            <p:strVal val="#ppt_w"/>
                                          </p:val>
                                        </p:tav>
                                      </p:tavLst>
                                    </p:anim>
                                    <p:anim calcmode="lin" valueType="num">
                                      <p:cBhvr additive="base">
                                        <p:cTn dur="3000"/>
                                        <p:tgtEl>
                                          <p:spTgt spid="9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4026"/>
        </a:solidFill>
      </p:bgPr>
    </p:bg>
    <p:spTree>
      <p:nvGrpSpPr>
        <p:cNvPr id="100" name="Shape 100"/>
        <p:cNvGrpSpPr/>
        <p:nvPr/>
      </p:nvGrpSpPr>
      <p:grpSpPr>
        <a:xfrm>
          <a:off x="0" y="0"/>
          <a:ext cx="0" cy="0"/>
          <a:chOff x="0" y="0"/>
          <a:chExt cx="0" cy="0"/>
        </a:xfrm>
      </p:grpSpPr>
      <p:sp>
        <p:nvSpPr>
          <p:cNvPr id="101" name="Shape 101"/>
          <p:cNvSpPr txBox="1"/>
          <p:nvPr>
            <p:ph type="title"/>
          </p:nvPr>
        </p:nvSpPr>
        <p:spPr>
          <a:xfrm rot="161729">
            <a:off x="986110" y="584455"/>
            <a:ext cx="7029878" cy="760138"/>
          </a:xfrm>
          <a:prstGeom prst="rect">
            <a:avLst/>
          </a:prstGeom>
        </p:spPr>
        <p:txBody>
          <a:bodyPr anchorCtr="0" anchor="b" bIns="91425" lIns="91425" rIns="91425" tIns="91425">
            <a:noAutofit/>
          </a:bodyPr>
          <a:lstStyle/>
          <a:p>
            <a:pPr lvl="0">
              <a:spcBef>
                <a:spcPts val="0"/>
              </a:spcBef>
              <a:buNone/>
            </a:pPr>
            <a:r>
              <a:rPr lang="en"/>
              <a:t>What will make you better is </a:t>
            </a:r>
            <a:r>
              <a:rPr b="1" lang="en" u="sng"/>
              <a:t>NOT</a:t>
            </a:r>
            <a:r>
              <a:rPr lang="en"/>
              <a:t> new news</a:t>
            </a:r>
          </a:p>
        </p:txBody>
      </p:sp>
      <p:sp>
        <p:nvSpPr>
          <p:cNvPr id="102" name="Shape 102"/>
          <p:cNvSpPr/>
          <p:nvPr/>
        </p:nvSpPr>
        <p:spPr>
          <a:xfrm>
            <a:off x="2422750" y="2347500"/>
            <a:ext cx="2348700" cy="2185500"/>
          </a:xfrm>
          <a:prstGeom prst="ellipse">
            <a:avLst/>
          </a:prstGeom>
          <a:noFill/>
          <a:ln cap="flat" cmpd="sng" w="114300">
            <a:solidFill>
              <a:srgbClr val="FFA3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latin typeface="Sniglet"/>
              <a:ea typeface="Sniglet"/>
              <a:cs typeface="Sniglet"/>
              <a:sym typeface="Sniglet"/>
            </a:endParaRPr>
          </a:p>
          <a:p>
            <a:pPr lvl="0" rtl="0" algn="ctr">
              <a:spcBef>
                <a:spcPts val="0"/>
              </a:spcBef>
              <a:buNone/>
            </a:pPr>
            <a:r>
              <a:t/>
            </a:r>
            <a:endParaRPr>
              <a:latin typeface="Sniglet"/>
              <a:ea typeface="Sniglet"/>
              <a:cs typeface="Sniglet"/>
              <a:sym typeface="Sniglet"/>
            </a:endParaRPr>
          </a:p>
          <a:p>
            <a:pPr lvl="0" rtl="0" algn="ctr">
              <a:spcBef>
                <a:spcPts val="0"/>
              </a:spcBef>
              <a:buNone/>
            </a:pPr>
            <a:r>
              <a:rPr lang="en">
                <a:latin typeface="Sniglet"/>
                <a:ea typeface="Sniglet"/>
                <a:cs typeface="Sniglet"/>
                <a:sym typeface="Sniglet"/>
              </a:rPr>
              <a:t>People</a:t>
            </a:r>
          </a:p>
        </p:txBody>
      </p:sp>
      <p:sp>
        <p:nvSpPr>
          <p:cNvPr id="103" name="Shape 103"/>
          <p:cNvSpPr/>
          <p:nvPr/>
        </p:nvSpPr>
        <p:spPr>
          <a:xfrm>
            <a:off x="3978025" y="2309325"/>
            <a:ext cx="2348700" cy="2223600"/>
          </a:xfrm>
          <a:prstGeom prst="ellipse">
            <a:avLst/>
          </a:prstGeom>
          <a:noFill/>
          <a:ln cap="flat" cmpd="sng" w="114300">
            <a:solidFill>
              <a:srgbClr val="A6CD0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latin typeface="Sniglet"/>
              <a:ea typeface="Sniglet"/>
              <a:cs typeface="Sniglet"/>
              <a:sym typeface="Sniglet"/>
            </a:endParaRPr>
          </a:p>
          <a:p>
            <a:pPr lvl="0" rtl="0" algn="ctr">
              <a:spcBef>
                <a:spcPts val="0"/>
              </a:spcBef>
              <a:buNone/>
            </a:pPr>
            <a:r>
              <a:t/>
            </a:r>
            <a:endParaRPr>
              <a:latin typeface="Sniglet"/>
              <a:ea typeface="Sniglet"/>
              <a:cs typeface="Sniglet"/>
              <a:sym typeface="Sniglet"/>
            </a:endParaRPr>
          </a:p>
          <a:p>
            <a:pPr lvl="0" rtl="0" algn="ctr">
              <a:spcBef>
                <a:spcPts val="0"/>
              </a:spcBef>
              <a:buNone/>
            </a:pPr>
            <a:r>
              <a:rPr lang="en">
                <a:latin typeface="Sniglet"/>
                <a:ea typeface="Sniglet"/>
                <a:cs typeface="Sniglet"/>
                <a:sym typeface="Sniglet"/>
              </a:rPr>
              <a:t>              Technology</a:t>
            </a:r>
          </a:p>
        </p:txBody>
      </p:sp>
      <p:sp>
        <p:nvSpPr>
          <p:cNvPr id="104" name="Shape 104"/>
          <p:cNvSpPr/>
          <p:nvPr/>
        </p:nvSpPr>
        <p:spPr>
          <a:xfrm>
            <a:off x="3249525" y="1417150"/>
            <a:ext cx="2256600" cy="2223600"/>
          </a:xfrm>
          <a:prstGeom prst="ellipse">
            <a:avLst/>
          </a:prstGeom>
          <a:noFill/>
          <a:ln cap="flat" cmpd="sng" w="114300">
            <a:solidFill>
              <a:srgbClr val="FAD9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latin typeface="Sniglet"/>
                <a:ea typeface="Sniglet"/>
                <a:cs typeface="Sniglet"/>
                <a:sym typeface="Sniglet"/>
              </a:rPr>
              <a:t>Process</a:t>
            </a:r>
          </a:p>
          <a:p>
            <a:pPr lvl="0" rtl="0" algn="ctr">
              <a:spcBef>
                <a:spcPts val="0"/>
              </a:spcBef>
              <a:buNone/>
            </a:pPr>
            <a:r>
              <a:t/>
            </a:r>
            <a:endParaRPr>
              <a:latin typeface="Sniglet"/>
              <a:ea typeface="Sniglet"/>
              <a:cs typeface="Sniglet"/>
              <a:sym typeface="Sniglet"/>
            </a:endParaRPr>
          </a:p>
          <a:p>
            <a:pPr lvl="0" rtl="0" algn="ctr">
              <a:spcBef>
                <a:spcPts val="0"/>
              </a:spcBef>
              <a:buNone/>
            </a:pPr>
            <a:r>
              <a:t/>
            </a:r>
            <a:endParaRPr>
              <a:latin typeface="Sniglet"/>
              <a:ea typeface="Sniglet"/>
              <a:cs typeface="Sniglet"/>
              <a:sym typeface="Sniglet"/>
            </a:endParaRPr>
          </a:p>
          <a:p>
            <a:pPr lvl="0" algn="ctr">
              <a:spcBef>
                <a:spcPts val="0"/>
              </a:spcBef>
              <a:buNone/>
            </a:pPr>
            <a:r>
              <a:t/>
            </a:r>
            <a:endParaRPr>
              <a:latin typeface="Sniglet"/>
              <a:ea typeface="Sniglet"/>
              <a:cs typeface="Sniglet"/>
              <a:sym typeface="Snigle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A6CD02"/>
        </a:solidFill>
      </p:bgPr>
    </p:bg>
    <p:spTree>
      <p:nvGrpSpPr>
        <p:cNvPr id="108" name="Shape 108"/>
        <p:cNvGrpSpPr/>
        <p:nvPr/>
      </p:nvGrpSpPr>
      <p:grpSpPr>
        <a:xfrm>
          <a:off x="0" y="0"/>
          <a:ext cx="0" cy="0"/>
          <a:chOff x="0" y="0"/>
          <a:chExt cx="0" cy="0"/>
        </a:xfrm>
      </p:grpSpPr>
      <p:sp>
        <p:nvSpPr>
          <p:cNvPr id="109" name="Shape 109"/>
          <p:cNvSpPr txBox="1"/>
          <p:nvPr>
            <p:ph type="ctrTitle"/>
          </p:nvPr>
        </p:nvSpPr>
        <p:spPr>
          <a:xfrm>
            <a:off x="4101125" y="1659550"/>
            <a:ext cx="3767400" cy="1159800"/>
          </a:xfrm>
          <a:prstGeom prst="rect">
            <a:avLst/>
          </a:prstGeom>
        </p:spPr>
        <p:txBody>
          <a:bodyPr anchorCtr="0" anchor="b" bIns="91425" lIns="91425" rIns="91425" tIns="91425">
            <a:noAutofit/>
          </a:bodyPr>
          <a:lstStyle/>
          <a:p>
            <a:pPr lvl="0" rtl="0">
              <a:spcBef>
                <a:spcPts val="0"/>
              </a:spcBef>
              <a:buNone/>
            </a:pPr>
            <a:r>
              <a:rPr lang="en" sz="7200"/>
              <a:t>1.</a:t>
            </a:r>
          </a:p>
          <a:p>
            <a:pPr lvl="0" rtl="0">
              <a:spcBef>
                <a:spcPts val="0"/>
              </a:spcBef>
              <a:buNone/>
            </a:pPr>
            <a:r>
              <a:rPr lang="en"/>
              <a:t>Your People</a:t>
            </a:r>
          </a:p>
        </p:txBody>
      </p:sp>
      <p:sp>
        <p:nvSpPr>
          <p:cNvPr id="110" name="Shape 110"/>
          <p:cNvSpPr txBox="1"/>
          <p:nvPr>
            <p:ph idx="1" type="subTitle"/>
          </p:nvPr>
        </p:nvSpPr>
        <p:spPr>
          <a:xfrm>
            <a:off x="4101125" y="2687650"/>
            <a:ext cx="3767400" cy="784800"/>
          </a:xfrm>
          <a:prstGeom prst="rect">
            <a:avLst/>
          </a:prstGeom>
        </p:spPr>
        <p:txBody>
          <a:bodyPr anchorCtr="0" anchor="t" bIns="91425" lIns="91425" rIns="91425" tIns="91425">
            <a:noAutofit/>
          </a:bodyPr>
          <a:lstStyle/>
          <a:p>
            <a:pPr lvl="0" rtl="0">
              <a:spcBef>
                <a:spcPts val="0"/>
              </a:spcBef>
              <a:buNone/>
            </a:pPr>
            <a:r>
              <a:rPr lang="en"/>
              <a:t>Let’s start with a few slow ones right over the plate…..</a:t>
            </a:r>
          </a:p>
        </p:txBody>
      </p:sp>
      <p:pic>
        <p:nvPicPr>
          <p:cNvPr descr="Image result for your people meme" id="111" name="Shape 111"/>
          <p:cNvPicPr preferRelativeResize="0"/>
          <p:nvPr/>
        </p:nvPicPr>
        <p:blipFill>
          <a:blip r:embed="rId3">
            <a:alphaModFix/>
          </a:blip>
          <a:stretch>
            <a:fillRect/>
          </a:stretch>
        </p:blipFill>
        <p:spPr>
          <a:xfrm>
            <a:off x="152400" y="157462"/>
            <a:ext cx="3101650" cy="48285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24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249651"/>
        </a:solidFill>
      </p:bgPr>
    </p:bg>
    <p:spTree>
      <p:nvGrpSpPr>
        <p:cNvPr id="115" name="Shape 115"/>
        <p:cNvGrpSpPr/>
        <p:nvPr/>
      </p:nvGrpSpPr>
      <p:grpSpPr>
        <a:xfrm>
          <a:off x="0" y="0"/>
          <a:ext cx="0" cy="0"/>
          <a:chOff x="0" y="0"/>
          <a:chExt cx="0" cy="0"/>
        </a:xfrm>
      </p:grpSpPr>
      <p:sp>
        <p:nvSpPr>
          <p:cNvPr id="116" name="Shape 116"/>
          <p:cNvSpPr txBox="1"/>
          <p:nvPr>
            <p:ph idx="1" type="body"/>
          </p:nvPr>
        </p:nvSpPr>
        <p:spPr>
          <a:xfrm>
            <a:off x="736825" y="1754225"/>
            <a:ext cx="2600400" cy="2666100"/>
          </a:xfrm>
          <a:prstGeom prst="rect">
            <a:avLst/>
          </a:prstGeom>
        </p:spPr>
        <p:txBody>
          <a:bodyPr anchorCtr="0" anchor="t" bIns="91425" lIns="91425" rIns="91425" tIns="91425">
            <a:noAutofit/>
          </a:bodyPr>
          <a:lstStyle/>
          <a:p>
            <a:pPr lvl="0" rtl="0">
              <a:spcBef>
                <a:spcPts val="0"/>
              </a:spcBef>
              <a:buNone/>
            </a:pPr>
            <a:r>
              <a:rPr b="1" lang="en"/>
              <a:t>Silos</a:t>
            </a:r>
          </a:p>
          <a:p>
            <a:pPr lvl="0">
              <a:spcBef>
                <a:spcPts val="0"/>
              </a:spcBef>
              <a:buNone/>
            </a:pPr>
            <a:r>
              <a:rPr lang="en" sz="1800"/>
              <a:t>Every Org has them; The boundaries between them </a:t>
            </a:r>
          </a:p>
          <a:p>
            <a:pPr lvl="0">
              <a:spcBef>
                <a:spcPts val="0"/>
              </a:spcBef>
              <a:buNone/>
            </a:pPr>
            <a:r>
              <a:rPr lang="en" sz="1800"/>
              <a:t>are vast, and are hurting you</a:t>
            </a:r>
          </a:p>
        </p:txBody>
      </p:sp>
      <p:sp>
        <p:nvSpPr>
          <p:cNvPr id="117" name="Shape 117"/>
          <p:cNvSpPr txBox="1"/>
          <p:nvPr>
            <p:ph type="title"/>
          </p:nvPr>
        </p:nvSpPr>
        <p:spPr>
          <a:xfrm rot="161726">
            <a:off x="501934" y="1031080"/>
            <a:ext cx="7891230" cy="760138"/>
          </a:xfrm>
          <a:prstGeom prst="rect">
            <a:avLst/>
          </a:prstGeom>
        </p:spPr>
        <p:txBody>
          <a:bodyPr anchorCtr="0" anchor="b" bIns="91425" lIns="91425" rIns="91425" tIns="91425">
            <a:noAutofit/>
          </a:bodyPr>
          <a:lstStyle/>
          <a:p>
            <a:pPr lvl="0">
              <a:spcBef>
                <a:spcPts val="0"/>
              </a:spcBef>
              <a:buNone/>
            </a:pPr>
            <a:r>
              <a:rPr lang="en"/>
              <a:t>33% of your problems are because of your people &amp; your org structure</a:t>
            </a:r>
          </a:p>
        </p:txBody>
      </p:sp>
      <p:sp>
        <p:nvSpPr>
          <p:cNvPr id="118" name="Shape 118"/>
          <p:cNvSpPr txBox="1"/>
          <p:nvPr>
            <p:ph idx="2" type="body"/>
          </p:nvPr>
        </p:nvSpPr>
        <p:spPr>
          <a:xfrm>
            <a:off x="5694600" y="1605550"/>
            <a:ext cx="2641200" cy="2666100"/>
          </a:xfrm>
          <a:prstGeom prst="rect">
            <a:avLst/>
          </a:prstGeom>
        </p:spPr>
        <p:txBody>
          <a:bodyPr anchorCtr="0" anchor="t" bIns="91425" lIns="91425" rIns="91425" tIns="91425">
            <a:noAutofit/>
          </a:bodyPr>
          <a:lstStyle/>
          <a:p>
            <a:pPr lvl="0" rtl="0">
              <a:spcBef>
                <a:spcPts val="0"/>
              </a:spcBef>
              <a:buNone/>
            </a:pPr>
            <a:r>
              <a:rPr b="1" lang="en"/>
              <a:t>InfoSec’s Interpersonal “Skills”</a:t>
            </a:r>
          </a:p>
          <a:p>
            <a:pPr lvl="0">
              <a:spcBef>
                <a:spcPts val="0"/>
              </a:spcBef>
              <a:buNone/>
            </a:pPr>
            <a:r>
              <a:rPr lang="en" sz="1800"/>
              <a:t>“Dr. No”, “The Department of No”... InfoSec hasn’t had the best track record partnering </a:t>
            </a:r>
          </a:p>
        </p:txBody>
      </p:sp>
      <p:sp>
        <p:nvSpPr>
          <p:cNvPr id="119" name="Shape 119"/>
          <p:cNvSpPr txBox="1"/>
          <p:nvPr>
            <p:ph idx="1" type="body"/>
          </p:nvPr>
        </p:nvSpPr>
        <p:spPr>
          <a:xfrm>
            <a:off x="3011950" y="1605550"/>
            <a:ext cx="2600400" cy="2666100"/>
          </a:xfrm>
          <a:prstGeom prst="rect">
            <a:avLst/>
          </a:prstGeom>
        </p:spPr>
        <p:txBody>
          <a:bodyPr anchorCtr="0" anchor="t" bIns="91425" lIns="91425" rIns="91425" tIns="91425">
            <a:noAutofit/>
          </a:bodyPr>
          <a:lstStyle/>
          <a:p>
            <a:pPr lvl="0" rtl="0">
              <a:spcBef>
                <a:spcPts val="0"/>
              </a:spcBef>
              <a:buNone/>
            </a:pPr>
            <a:r>
              <a:rPr b="1" lang="en"/>
              <a:t>Do you REALLY have the right skills to pay the bills?</a:t>
            </a:r>
          </a:p>
          <a:p>
            <a:pPr lvl="0" rtl="0">
              <a:spcBef>
                <a:spcPts val="0"/>
              </a:spcBef>
              <a:buNone/>
            </a:pPr>
            <a:r>
              <a:rPr lang="en" sz="1800"/>
              <a:t>It’s great you’ve got that Win2K-certified engineer and all….</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A300"/>
        </a:solidFill>
      </p:bgPr>
    </p:bg>
    <p:spTree>
      <p:nvGrpSpPr>
        <p:cNvPr id="123" name="Shape 123"/>
        <p:cNvGrpSpPr/>
        <p:nvPr/>
      </p:nvGrpSpPr>
      <p:grpSpPr>
        <a:xfrm>
          <a:off x="0" y="0"/>
          <a:ext cx="0" cy="0"/>
          <a:chOff x="0" y="0"/>
          <a:chExt cx="0" cy="0"/>
        </a:xfrm>
      </p:grpSpPr>
      <p:sp>
        <p:nvSpPr>
          <p:cNvPr id="124" name="Shape 124"/>
          <p:cNvSpPr txBox="1"/>
          <p:nvPr>
            <p:ph idx="1" type="body"/>
          </p:nvPr>
        </p:nvSpPr>
        <p:spPr>
          <a:xfrm>
            <a:off x="2905799" y="2161800"/>
            <a:ext cx="3332400" cy="819900"/>
          </a:xfrm>
          <a:prstGeom prst="rect">
            <a:avLst/>
          </a:prstGeom>
        </p:spPr>
        <p:txBody>
          <a:bodyPr anchorCtr="0" anchor="ctr" bIns="91425" lIns="91425" rIns="91425" tIns="91425">
            <a:noAutofit/>
          </a:bodyPr>
          <a:lstStyle/>
          <a:p>
            <a:pPr lvl="0">
              <a:spcBef>
                <a:spcPts val="0"/>
              </a:spcBef>
              <a:buNone/>
            </a:pPr>
            <a:r>
              <a:rPr lang="en"/>
              <a:t>“Quotations are commonly printed as a </a:t>
            </a:r>
            <a:r>
              <a:rPr lang="en">
                <a:solidFill>
                  <a:srgbClr val="00A7EB"/>
                </a:solidFill>
              </a:rPr>
              <a:t>means of inspiration</a:t>
            </a:r>
            <a:r>
              <a:rPr lang="en"/>
              <a:t> and to invoke philosophical thoughts from the reader</a:t>
            </a:r>
            <a:r>
              <a:rPr lang="en">
                <a:solidFill>
                  <a:schemeClr val="dk1"/>
                </a:solidFill>
              </a:rPr>
              <a:t>”</a:t>
            </a:r>
          </a:p>
        </p:txBody>
      </p:sp>
      <p:pic>
        <p:nvPicPr>
          <p:cNvPr id="125" name="Shape 125"/>
          <p:cNvPicPr preferRelativeResize="0"/>
          <p:nvPr/>
        </p:nvPicPr>
        <p:blipFill>
          <a:blip r:embed="rId3">
            <a:alphaModFix/>
          </a:blip>
          <a:stretch>
            <a:fillRect/>
          </a:stretch>
        </p:blipFill>
        <p:spPr>
          <a:xfrm>
            <a:off x="763425" y="0"/>
            <a:ext cx="7634125" cy="51053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Jachim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