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200">
                <a:solidFill>
                  <a:srgbClr val="5F5F5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3854F-4B18-45ED-A4C2-C26CFB4EA1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8EFB8-1E27-4B3D-BFC8-DD4D2D2B94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06F0C-FD69-4801-9D61-36BBBD58D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FB569-6D22-4625-8F9D-15BDF61F3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D060F-AA09-42F1-8261-D07F0F5F1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42035-5503-41C6-B718-5F65891D9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D1792-047E-4711-9792-F1AB0AFAE1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28DF-5C40-4758-AEAD-A402A0B47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51ADB-25D7-4165-952B-D90534850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1FA7-A992-4E8B-B133-853955FB0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F6BCED-D9CF-4D8B-A02F-755F626D7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69441"/>
          </a:xfrm>
        </p:spPr>
        <p:txBody>
          <a:bodyPr/>
          <a:lstStyle/>
          <a:p>
            <a:r>
              <a:rPr lang="en-US" dirty="0" smtClean="0"/>
              <a:t>ASE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Scenario 1</a:t>
            </a:r>
          </a:p>
          <a:p>
            <a:r>
              <a:rPr lang="en-US" sz="2800" dirty="0" smtClean="0"/>
              <a:t>ASE User creates new ASE Project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</a:t>
            </a:r>
          </a:p>
          <a:p>
            <a:r>
              <a:rPr lang="en-US" dirty="0" smtClean="0"/>
              <a:t>Risk Manager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project and ASE profile for the Test Application in order to </a:t>
            </a:r>
            <a:r>
              <a:rPr lang="en-US" dirty="0" smtClean="0"/>
              <a:t>discover it’s </a:t>
            </a:r>
            <a:r>
              <a:rPr lang="en-US" dirty="0" smtClean="0"/>
              <a:t>attack </a:t>
            </a:r>
            <a:r>
              <a:rPr lang="en-US" dirty="0" smtClean="0"/>
              <a:t>surface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smtClean="0"/>
              <a:t>Create a New ASE Project and Profile</a:t>
            </a:r>
          </a:p>
          <a:p>
            <a:r>
              <a:rPr lang="en-US" dirty="0" smtClean="0"/>
              <a:t>Step 2: Define Properties for the ASE Profile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a New ASE Project and </a:t>
            </a:r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Using the Visual Studio New Project Dialog</a:t>
            </a:r>
          </a:p>
          <a:p>
            <a:pPr lvl="2"/>
            <a:r>
              <a:rPr lang="en-US" dirty="0" smtClean="0"/>
              <a:t>User specifies a profile type to use</a:t>
            </a:r>
          </a:p>
          <a:p>
            <a:pPr lvl="2"/>
            <a:r>
              <a:rPr lang="en-US" dirty="0" smtClean="0"/>
              <a:t>User can add more profiles to this ASE project later</a:t>
            </a:r>
          </a:p>
        </p:txBody>
      </p:sp>
      <p:pic>
        <p:nvPicPr>
          <p:cNvPr id="1027" name="Picture 3" descr="C:\sisvn\trunk\commercial\HNG\Docs\Specification\Requirements\ASE Use Scenarios\UI Mocks\New Proje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6" y="1032781"/>
            <a:ext cx="9050674" cy="57816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Define Properties for the ASE </a:t>
            </a:r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Using New Profile Wizard</a:t>
            </a:r>
          </a:p>
          <a:p>
            <a:pPr lvl="2"/>
            <a:r>
              <a:rPr lang="en-US" dirty="0" smtClean="0"/>
              <a:t>User specifies details of Test Application</a:t>
            </a:r>
          </a:p>
          <a:p>
            <a:pPr lvl="2"/>
            <a:r>
              <a:rPr lang="en-US" dirty="0" smtClean="0"/>
              <a:t>Other preferences (such as launch conditions etc)</a:t>
            </a:r>
            <a:endParaRPr lang="en-US" dirty="0"/>
          </a:p>
        </p:txBody>
      </p:sp>
      <p:pic>
        <p:nvPicPr>
          <p:cNvPr id="2050" name="Picture 2" descr="C:\sisvn\trunk\commercial\HNG\Docs\Specification\Requirements\ASE Use Scenarios\UI Mocks\New Profile Wizard 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4914900" cy="3733800"/>
          </a:xfrm>
          <a:prstGeom prst="rect">
            <a:avLst/>
          </a:prstGeom>
          <a:noFill/>
        </p:spPr>
      </p:pic>
      <p:pic>
        <p:nvPicPr>
          <p:cNvPr id="2051" name="Picture 3" descr="C:\sisvn\trunk\commercial\HNG\Docs\Specification\Requirements\ASE Use Scenarios\UI Mocks\New Profile Wizard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828800"/>
            <a:ext cx="4914900" cy="3733800"/>
          </a:xfrm>
          <a:prstGeom prst="rect">
            <a:avLst/>
          </a:prstGeom>
          <a:noFill/>
        </p:spPr>
      </p:pic>
      <p:pic>
        <p:nvPicPr>
          <p:cNvPr id="2052" name="Picture 4" descr="C:\sisvn\trunk\commercial\HNG\Docs\Specification\Requirements\ASE Use Scenarios\UI Mocks\Solution Explorer - New Project Add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524000"/>
            <a:ext cx="7686675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">
  <a:themeElements>
    <a:clrScheme name="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">
  <a:themeElements>
    <a:clrScheme name="1_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Presentation_master</Template>
  <TotalTime>893</TotalTime>
  <Words>112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SI</vt:lpstr>
      <vt:lpstr>1_SI</vt:lpstr>
      <vt:lpstr>ASE Scenarios</vt:lpstr>
      <vt:lpstr>Roles</vt:lpstr>
      <vt:lpstr>Goals</vt:lpstr>
      <vt:lpstr>Steps</vt:lpstr>
      <vt:lpstr>Step 1</vt:lpstr>
      <vt:lpstr>Step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&lt;Project&gt; Scenarios</dc:title>
  <dc:creator>Ady</dc:creator>
  <cp:lastModifiedBy>Ady</cp:lastModifiedBy>
  <cp:revision>7</cp:revision>
  <dcterms:created xsi:type="dcterms:W3CDTF">2008-06-01T19:29:35Z</dcterms:created>
  <dcterms:modified xsi:type="dcterms:W3CDTF">2008-06-02T11:48:48Z</dcterms:modified>
</cp:coreProperties>
</file>