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B596-1FD7-4214-A6BB-9B34AF0A7B19}" type="datetimeFigureOut">
              <a:rPr lang="en-US" smtClean="0"/>
              <a:t>6/2/2008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91576-F0A8-4A33-8114-0BE760EBB0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excluding build manager from this scenario because their discovery is via SDK only.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91576-F0A8-4A33-8114-0BE760EBB01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2200">
                <a:solidFill>
                  <a:srgbClr val="5F5F5F"/>
                </a:solidFill>
                <a:latin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5F5F5F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3854F-4B18-45ED-A4C2-C26CFB4EA1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8EFB8-1E27-4B3D-BFC8-DD4D2D2B94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06F0C-FD69-4801-9D61-36BBBD58DC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FB569-6D22-4625-8F9D-15BDF61F3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D060F-AA09-42F1-8261-D07F0F5F1E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42035-5503-41C6-B718-5F65891D91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D1792-047E-4711-9792-F1AB0AFAE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28DF-5C40-4758-AEAD-A402A0B47D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51ADB-25D7-4165-952B-D90534850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5783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5783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71FA7-A992-4E8B-B133-853955FB0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3590729-7294-4F51-95EA-2488AF2873B2}" type="datetimeFigureOut">
              <a:rPr lang="en-US" smtClean="0"/>
              <a:pPr/>
              <a:t>6/2/2008</a:t>
            </a:fld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C297A0-0B56-4378-AE04-84EA56B4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42900"/>
            <a:ext cx="6858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F6BCED-D9CF-4D8B-A02F-755F626D72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3366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69441"/>
          </a:xfrm>
        </p:spPr>
        <p:txBody>
          <a:bodyPr/>
          <a:lstStyle/>
          <a:p>
            <a:r>
              <a:rPr lang="en-US" dirty="0" smtClean="0"/>
              <a:t>ASE Scenarios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Scenario </a:t>
            </a:r>
            <a:r>
              <a:rPr lang="en-US" sz="2800" dirty="0" smtClean="0"/>
              <a:t>2</a:t>
            </a:r>
            <a:endParaRPr lang="en-US" sz="2800" dirty="0" smtClean="0"/>
          </a:p>
          <a:p>
            <a:r>
              <a:rPr lang="en-US" sz="2800" dirty="0" smtClean="0"/>
              <a:t>Engineer starts Attack Surface Discovery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</a:t>
            </a:r>
            <a:endParaRPr lang="en-US" dirty="0" smtClean="0"/>
          </a:p>
          <a:p>
            <a:r>
              <a:rPr lang="en-US" dirty="0" smtClean="0"/>
              <a:t>Tester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the Attack Surface of the Test Application so that other engineers and managers in the team can understand the risks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  <a:r>
              <a:rPr lang="en-US" dirty="0" smtClean="0"/>
              <a:t>Select existing or create new ASE Profile to use</a:t>
            </a:r>
          </a:p>
          <a:p>
            <a:r>
              <a:rPr lang="en-US" dirty="0" smtClean="0"/>
              <a:t>Step 2: Launch the Test Application</a:t>
            </a:r>
          </a:p>
          <a:p>
            <a:r>
              <a:rPr lang="en-US" dirty="0" smtClean="0"/>
              <a:t>Step 3: Use features in the Test Application</a:t>
            </a:r>
          </a:p>
          <a:p>
            <a:r>
              <a:rPr lang="en-US" dirty="0" smtClean="0"/>
              <a:t>Step 4: Stop discovery</a:t>
            </a:r>
          </a:p>
          <a:p>
            <a:r>
              <a:rPr lang="en-US" dirty="0" smtClean="0"/>
              <a:t>Step 5: </a:t>
            </a:r>
            <a:r>
              <a:rPr lang="en-US" dirty="0" smtClean="0"/>
              <a:t>Save updated or new ASE Profile in Version Control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Select existing or create new ASE Profile to use</a:t>
            </a:r>
          </a:p>
          <a:p>
            <a:pPr lvl="1"/>
            <a:r>
              <a:rPr lang="en-US" dirty="0" smtClean="0"/>
              <a:t>(optional) Create new ASE Profile</a:t>
            </a:r>
          </a:p>
          <a:p>
            <a:pPr lvl="1"/>
            <a:r>
              <a:rPr lang="en-US" dirty="0" smtClean="0"/>
              <a:t>Select ASE Profile and set as Active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Launch the Test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Use one of the ways below to launch:</a:t>
            </a:r>
          </a:p>
          <a:p>
            <a:pPr lvl="2"/>
            <a:r>
              <a:rPr lang="en-US" dirty="0" smtClean="0"/>
              <a:t>By right-clicking ASE Profile in Visual Studio Solution Explorer and selecting ‘Launch’</a:t>
            </a:r>
          </a:p>
          <a:p>
            <a:pPr lvl="2"/>
            <a:r>
              <a:rPr lang="en-US" dirty="0" smtClean="0"/>
              <a:t>By manually launching Test Application </a:t>
            </a:r>
            <a:r>
              <a:rPr lang="en-US" dirty="0" smtClean="0"/>
              <a:t>and selecting ‘Attach’ from the menu above</a:t>
            </a:r>
          </a:p>
          <a:p>
            <a:pPr lvl="2"/>
            <a:r>
              <a:rPr lang="en-US" dirty="0" smtClean="0"/>
              <a:t>By toggling a ASE button in the toolbar and turning Discovery ON – then launching Test Application via Visual Studio (F5)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Use </a:t>
            </a:r>
            <a:r>
              <a:rPr lang="en-US" dirty="0" smtClean="0"/>
              <a:t>features in the Test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Exercise functionality in the Test Application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Stop Discovery</a:t>
            </a:r>
          </a:p>
          <a:p>
            <a:pPr lvl="1"/>
            <a:r>
              <a:rPr lang="en-US" dirty="0" smtClean="0"/>
              <a:t>Using one of the following methods:</a:t>
            </a:r>
          </a:p>
          <a:p>
            <a:pPr lvl="2"/>
            <a:r>
              <a:rPr lang="en-US" dirty="0" smtClean="0"/>
              <a:t>Terminate Test Application</a:t>
            </a:r>
          </a:p>
          <a:p>
            <a:pPr lvl="2"/>
            <a:r>
              <a:rPr lang="en-US" dirty="0" smtClean="0"/>
              <a:t>Right-click ASE Profile in Visual Studio Solution Explorer and Select ‘Stop Discovering’</a:t>
            </a:r>
          </a:p>
          <a:p>
            <a:pPr lvl="2"/>
            <a:r>
              <a:rPr lang="en-US" dirty="0" smtClean="0"/>
              <a:t>By toggling a ASE button in the toolbar and turning Discovery </a:t>
            </a:r>
            <a:r>
              <a:rPr lang="en-US" dirty="0" smtClean="0"/>
              <a:t>OFF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Save updated or new ASE Profile in Version Control</a:t>
            </a:r>
            <a:endParaRPr lang="en-US" dirty="0" smtClean="0"/>
          </a:p>
          <a:p>
            <a:pPr lvl="1"/>
            <a:r>
              <a:rPr lang="en-US" dirty="0" smtClean="0"/>
              <a:t>User checks-in saved ASE Profile into company Version Control in order to share the discovered information with their team.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">
  <a:themeElements>
    <a:clrScheme name="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">
  <a:themeElements>
    <a:clrScheme name="1_S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I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I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I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Presentation_master</Template>
  <TotalTime>889</TotalTime>
  <Words>273</Words>
  <Application>Microsoft Office PowerPoint</Application>
  <PresentationFormat>On-screen Show (4:3)</PresentationFormat>
  <Paragraphs>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SI</vt:lpstr>
      <vt:lpstr>1_SI</vt:lpstr>
      <vt:lpstr>ASE Scenarios</vt:lpstr>
      <vt:lpstr>Roles</vt:lpstr>
      <vt:lpstr>Goals</vt:lpstr>
      <vt:lpstr>Steps</vt:lpstr>
      <vt:lpstr>Step 1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&lt;Project&gt; Scenarios</dc:title>
  <dc:creator>Ady</dc:creator>
  <cp:lastModifiedBy>Ady</cp:lastModifiedBy>
  <cp:revision>12</cp:revision>
  <dcterms:created xsi:type="dcterms:W3CDTF">2008-06-01T19:29:35Z</dcterms:created>
  <dcterms:modified xsi:type="dcterms:W3CDTF">2008-06-02T10:20:48Z</dcterms:modified>
</cp:coreProperties>
</file>