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B596-1FD7-4214-A6BB-9B34AF0A7B19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91576-F0A8-4A33-8114-0BE760EBB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excluding build manager from this scenario because their discovery is via SDK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91576-F0A8-4A33-8114-0BE760EBB0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200">
                <a:solidFill>
                  <a:srgbClr val="5F5F5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3854F-4B18-45ED-A4C2-C26CFB4EA1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8EFB8-1E27-4B3D-BFC8-DD4D2D2B94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06F0C-FD69-4801-9D61-36BBBD58D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FB569-6D22-4625-8F9D-15BDF61F3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D060F-AA09-42F1-8261-D07F0F5F1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42035-5503-41C6-B718-5F65891D9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D1792-047E-4711-9792-F1AB0AFAE1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28DF-5C40-4758-AEAD-A402A0B47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51ADB-25D7-4165-952B-D90534850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71FA7-A992-4E8B-B133-853955FB0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429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66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429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F6BCED-D9CF-4D8B-A02F-755F626D72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66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69441"/>
          </a:xfrm>
        </p:spPr>
        <p:txBody>
          <a:bodyPr/>
          <a:lstStyle/>
          <a:p>
            <a:r>
              <a:rPr lang="en-US" dirty="0" smtClean="0"/>
              <a:t>ASE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Scenario 3</a:t>
            </a:r>
          </a:p>
          <a:p>
            <a:r>
              <a:rPr lang="en-US" sz="2800" dirty="0" smtClean="0"/>
              <a:t>ASE User views Attack Surface Information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</a:p>
          <a:p>
            <a:r>
              <a:rPr lang="en-US" dirty="0" smtClean="0"/>
              <a:t>Tester</a:t>
            </a:r>
          </a:p>
          <a:p>
            <a:r>
              <a:rPr lang="en-US" dirty="0" smtClean="0"/>
              <a:t>Risk Manager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browses information contained in an ASE Profile in order to understand the Test Application’s Attack Surface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Selecting the ASE Profile to use</a:t>
            </a:r>
          </a:p>
          <a:p>
            <a:r>
              <a:rPr lang="en-US" dirty="0" smtClean="0"/>
              <a:t>Step 2: Browsing the Attack Tree View</a:t>
            </a:r>
          </a:p>
          <a:p>
            <a:r>
              <a:rPr lang="en-US" dirty="0" smtClean="0"/>
              <a:t>Step 3: Browsing the Attack Map 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Selecting the ASE Profile to use</a:t>
            </a:r>
          </a:p>
          <a:p>
            <a:pPr lvl="1"/>
            <a:r>
              <a:rPr lang="en-US" dirty="0" smtClean="0"/>
              <a:t>User selects an ASE Profile from the Solution </a:t>
            </a:r>
            <a:r>
              <a:rPr lang="en-US" dirty="0" smtClean="0"/>
              <a:t>Explorer</a:t>
            </a:r>
          </a:p>
          <a:p>
            <a:pPr lvl="1"/>
            <a:r>
              <a:rPr lang="en-US" dirty="0" smtClean="0"/>
              <a:t>User dbl-clicks on Attack Surface node of selected Profile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Browsing the Attack Tree View</a:t>
            </a:r>
          </a:p>
          <a:p>
            <a:pPr lvl="1"/>
            <a:r>
              <a:rPr lang="en-US" dirty="0" smtClean="0"/>
              <a:t>User expands and collapses items in tree</a:t>
            </a:r>
          </a:p>
          <a:p>
            <a:pPr lvl="1"/>
            <a:r>
              <a:rPr lang="en-US" dirty="0" smtClean="0"/>
              <a:t>User enters text in search box to find matching items</a:t>
            </a:r>
          </a:p>
          <a:p>
            <a:pPr lvl="1"/>
            <a:r>
              <a:rPr lang="en-US" dirty="0" smtClean="0"/>
              <a:t>User selects filter to view selective information such as:</a:t>
            </a:r>
          </a:p>
          <a:p>
            <a:pPr lvl="2"/>
            <a:r>
              <a:rPr lang="en-US" dirty="0" smtClean="0"/>
              <a:t>Show resources marked Critical only</a:t>
            </a:r>
          </a:p>
          <a:p>
            <a:pPr lvl="2"/>
            <a:r>
              <a:rPr lang="en-US" dirty="0" smtClean="0"/>
              <a:t>Hide items marked ‘No Risk’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 descr="C:\sisvn\trunk\commercial\HNG\Docs\Specification\Requirements\ASE Use Scenarios\UI Mocks\Attack Tree View 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02" y="695325"/>
            <a:ext cx="9112912" cy="6140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Browsing the Attack Map view</a:t>
            </a:r>
          </a:p>
          <a:p>
            <a:pPr lvl="1"/>
            <a:r>
              <a:rPr lang="en-US" dirty="0" smtClean="0"/>
              <a:t>User interacts with objects in Map</a:t>
            </a:r>
          </a:p>
          <a:p>
            <a:pPr lvl="2"/>
            <a:r>
              <a:rPr lang="en-US" dirty="0" smtClean="0"/>
              <a:t>Move object position</a:t>
            </a:r>
          </a:p>
          <a:p>
            <a:pPr lvl="2"/>
            <a:r>
              <a:rPr lang="en-US" dirty="0" smtClean="0"/>
              <a:t>Group objects together</a:t>
            </a:r>
          </a:p>
          <a:p>
            <a:pPr lvl="1"/>
            <a:r>
              <a:rPr lang="en-US" dirty="0" smtClean="0"/>
              <a:t>User can use search and filters like the Attack Tree</a:t>
            </a:r>
            <a:endParaRPr lang="en-US" dirty="0"/>
          </a:p>
        </p:txBody>
      </p:sp>
      <p:pic>
        <p:nvPicPr>
          <p:cNvPr id="2050" name="Picture 2" descr="C:\sisvn\trunk\commercial\HNG\Docs\Specification\Requirements\ASE Use Scenarios\UI Mocks\Attack Map View 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59358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">
  <a:themeElements>
    <a:clrScheme name="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">
  <a:themeElements>
    <a:clrScheme name="1_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Presentation_master</Template>
  <TotalTime>962</TotalTime>
  <Words>178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</vt:lpstr>
      <vt:lpstr>1_SI</vt:lpstr>
      <vt:lpstr>ASE Scenarios</vt:lpstr>
      <vt:lpstr>Roles</vt:lpstr>
      <vt:lpstr>Goals</vt:lpstr>
      <vt:lpstr>Steps</vt:lpstr>
      <vt:lpstr>Step 1</vt:lpstr>
      <vt:lpstr>Step 2</vt:lpstr>
      <vt:lpstr>Step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&lt;Project&gt; Scenarios</dc:title>
  <dc:creator>Ady</dc:creator>
  <cp:lastModifiedBy>Ady</cp:lastModifiedBy>
  <cp:revision>15</cp:revision>
  <dcterms:created xsi:type="dcterms:W3CDTF">2008-06-01T19:29:35Z</dcterms:created>
  <dcterms:modified xsi:type="dcterms:W3CDTF">2008-06-02T12:50:55Z</dcterms:modified>
</cp:coreProperties>
</file>