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1"/>
  </p:notes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5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53B596-1FD7-4214-A6BB-9B34AF0A7B19}" type="datetimeFigureOut">
              <a:rPr lang="en-US" smtClean="0"/>
              <a:pPr/>
              <a:t>6/2/2008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91576-F0A8-4A33-8114-0BE760EBB01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am excluding build manager from this scenario because their discovery is via SDK only.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91576-F0A8-4A33-8114-0BE760EBB01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>
                <a:solidFill>
                  <a:srgbClr val="5F5F5F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590729-7294-4F51-95EA-2488AF2873B2}" type="datetimeFigureOut">
              <a:rPr lang="en-US" smtClean="0"/>
              <a:pPr/>
              <a:t>6/2/2008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C297A0-0B56-4378-AE04-84EA56B4C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42900"/>
            <a:ext cx="2057400" cy="57832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42900"/>
            <a:ext cx="6019800" cy="57832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590729-7294-4F51-95EA-2488AF2873B2}" type="datetimeFigureOut">
              <a:rPr lang="en-US" smtClean="0"/>
              <a:pPr/>
              <a:t>6/2/2008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C297A0-0B56-4378-AE04-84EA56B4C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2200">
                <a:solidFill>
                  <a:srgbClr val="5F5F5F"/>
                </a:solidFill>
                <a:latin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>
                <a:solidFill>
                  <a:srgbClr val="5F5F5F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53854F-4B18-45ED-A4C2-C26CFB4EA1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08EFB8-1E27-4B3D-BFC8-DD4D2D2B94E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006F0C-FD69-4801-9D61-36BBBD58DC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7FB569-6D22-4625-8F9D-15BDF61F35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ED060F-AA09-42F1-8261-D07F0F5F1E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642035-5503-41C6-B718-5F65891D919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9D1792-047E-4711-9792-F1AB0AFAE1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590729-7294-4F51-95EA-2488AF2873B2}" type="datetimeFigureOut">
              <a:rPr lang="en-US" smtClean="0"/>
              <a:pPr/>
              <a:t>6/2/2008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C297A0-0B56-4378-AE04-84EA56B4C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C728DF-5C40-4758-AEAD-A402A0B47D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851ADB-25D7-4165-952B-D905348507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42900"/>
            <a:ext cx="2057400" cy="57832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42900"/>
            <a:ext cx="6019800" cy="57832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471FA7-A992-4E8B-B133-853955FB0A4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590729-7294-4F51-95EA-2488AF2873B2}" type="datetimeFigureOut">
              <a:rPr lang="en-US" smtClean="0"/>
              <a:pPr/>
              <a:t>6/2/2008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C297A0-0B56-4378-AE04-84EA56B4C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590729-7294-4F51-95EA-2488AF2873B2}" type="datetimeFigureOut">
              <a:rPr lang="en-US" smtClean="0"/>
              <a:pPr/>
              <a:t>6/2/2008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C297A0-0B56-4378-AE04-84EA56B4C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590729-7294-4F51-95EA-2488AF2873B2}" type="datetimeFigureOut">
              <a:rPr lang="en-US" smtClean="0"/>
              <a:pPr/>
              <a:t>6/2/2008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C297A0-0B56-4378-AE04-84EA56B4C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590729-7294-4F51-95EA-2488AF2873B2}" type="datetimeFigureOut">
              <a:rPr lang="en-US" smtClean="0"/>
              <a:pPr/>
              <a:t>6/2/2008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C297A0-0B56-4378-AE04-84EA56B4C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590729-7294-4F51-95EA-2488AF2873B2}" type="datetimeFigureOut">
              <a:rPr lang="en-US" smtClean="0"/>
              <a:pPr/>
              <a:t>6/2/2008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C297A0-0B56-4378-AE04-84EA56B4C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590729-7294-4F51-95EA-2488AF2873B2}" type="datetimeFigureOut">
              <a:rPr lang="en-US" smtClean="0"/>
              <a:pPr/>
              <a:t>6/2/2008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C297A0-0B56-4378-AE04-84EA56B4C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590729-7294-4F51-95EA-2488AF2873B2}" type="datetimeFigureOut">
              <a:rPr lang="en-US" smtClean="0"/>
              <a:pPr/>
              <a:t>6/2/2008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C297A0-0B56-4378-AE04-84EA56B4C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342900"/>
            <a:ext cx="6858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63590729-7294-4F51-95EA-2488AF2873B2}" type="datetimeFigureOut">
              <a:rPr lang="en-US" smtClean="0"/>
              <a:pPr/>
              <a:t>6/2/2008</a:t>
            </a:fld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6C297A0-0B56-4378-AE04-84EA56B4C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99"/>
          </a:solidFill>
          <a:latin typeface="Arial Narrow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99"/>
          </a:solidFill>
          <a:latin typeface="Arial Narrow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99"/>
          </a:solidFill>
          <a:latin typeface="Arial Narrow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99"/>
          </a:solidFill>
          <a:latin typeface="Arial Narrow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99"/>
          </a:solidFill>
          <a:latin typeface="Arial Narrow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99"/>
          </a:solidFill>
          <a:latin typeface="Arial Narrow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99"/>
          </a:solidFill>
          <a:latin typeface="Arial Narrow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99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000">
          <a:solidFill>
            <a:srgbClr val="336699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336699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5F5F5F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5F5F5F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342900"/>
            <a:ext cx="6858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4F6BCED-D9CF-4D8B-A02F-755F626D72C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99"/>
          </a:solidFill>
          <a:latin typeface="Arial Narrow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99"/>
          </a:solidFill>
          <a:latin typeface="Arial Narrow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99"/>
          </a:solidFill>
          <a:latin typeface="Arial Narrow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99"/>
          </a:solidFill>
          <a:latin typeface="Arial Narrow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99"/>
          </a:solidFill>
          <a:latin typeface="Arial Narrow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99"/>
          </a:solidFill>
          <a:latin typeface="Arial Narrow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99"/>
          </a:solidFill>
          <a:latin typeface="Arial Narrow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99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000">
          <a:solidFill>
            <a:srgbClr val="336699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336699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5F5F5F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5F5F5F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769441"/>
          </a:xfrm>
        </p:spPr>
        <p:txBody>
          <a:bodyPr/>
          <a:lstStyle/>
          <a:p>
            <a:r>
              <a:rPr lang="en-US" dirty="0" smtClean="0"/>
              <a:t>ASE Scenarios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 smtClean="0"/>
              <a:t>Scenario 4</a:t>
            </a:r>
          </a:p>
          <a:p>
            <a:r>
              <a:rPr lang="en-US" sz="2800" dirty="0" smtClean="0"/>
              <a:t>ASE User browses warnings generated by ASE Library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Developer</a:t>
            </a:r>
          </a:p>
          <a:p>
            <a:r>
              <a:rPr lang="en-US" dirty="0" smtClean="0"/>
              <a:t>Tester</a:t>
            </a:r>
          </a:p>
          <a:p>
            <a:r>
              <a:rPr lang="en-US" dirty="0" smtClean="0"/>
              <a:t>Risk Manager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views the warnings generated by ASE Library for the Application resources and/or actions which are risky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1: Select ASE Profile</a:t>
            </a:r>
          </a:p>
          <a:p>
            <a:r>
              <a:rPr lang="en-US" dirty="0" smtClean="0"/>
              <a:t>Step 2: Make Warnings Pane Visible</a:t>
            </a:r>
          </a:p>
          <a:p>
            <a:r>
              <a:rPr lang="en-US" dirty="0" smtClean="0"/>
              <a:t>Step 3: Browse Warnings</a:t>
            </a:r>
          </a:p>
          <a:p>
            <a:r>
              <a:rPr lang="en-US" dirty="0" smtClean="0"/>
              <a:t>Step 4: View TeamMentor guidance associated with each warning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Select ASE Profile</a:t>
            </a:r>
          </a:p>
          <a:p>
            <a:pPr lvl="1"/>
            <a:r>
              <a:rPr lang="en-US" dirty="0" smtClean="0"/>
              <a:t>User selects an ASE Profile from the Solution Explorer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Make Warnings Pane Visible</a:t>
            </a:r>
          </a:p>
          <a:p>
            <a:pPr lvl="1"/>
            <a:r>
              <a:rPr lang="en-US" dirty="0" smtClean="0"/>
              <a:t>Using one of the following methods:</a:t>
            </a:r>
          </a:p>
          <a:p>
            <a:pPr lvl="2"/>
            <a:r>
              <a:rPr lang="en-US" dirty="0" smtClean="0"/>
              <a:t>User selects View&gt;&gt;Error List from VS Menu</a:t>
            </a:r>
          </a:p>
          <a:p>
            <a:pPr lvl="2"/>
            <a:r>
              <a:rPr lang="en-US" dirty="0" smtClean="0"/>
              <a:t>User selects ASE&gt;&gt;Warnings from ASE Menu</a:t>
            </a:r>
          </a:p>
          <a:p>
            <a:pPr lvl="2"/>
            <a:r>
              <a:rPr lang="en-US" dirty="0" smtClean="0"/>
              <a:t>User toggles Warnings icon ON from the ASE Toolbar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Browse Warnings</a:t>
            </a:r>
          </a:p>
          <a:p>
            <a:pPr lvl="1"/>
            <a:r>
              <a:rPr lang="en-US" dirty="0" smtClean="0"/>
              <a:t>Each item in the list displays a Description and affected Resources</a:t>
            </a:r>
          </a:p>
          <a:p>
            <a:pPr lvl="1"/>
            <a:r>
              <a:rPr lang="en-US" dirty="0" smtClean="0"/>
              <a:t>User can choose to ignore a Warning by right-clicking and selecting ignore</a:t>
            </a:r>
          </a:p>
          <a:p>
            <a:pPr lvl="2"/>
            <a:r>
              <a:rPr lang="en-US" dirty="0" smtClean="0"/>
              <a:t>User enters justification for ignoring warning</a:t>
            </a:r>
          </a:p>
          <a:p>
            <a:pPr lvl="1"/>
            <a:r>
              <a:rPr lang="en-US" dirty="0" smtClean="0"/>
              <a:t>User dbl-clicks warning item</a:t>
            </a:r>
          </a:p>
          <a:p>
            <a:pPr lvl="2"/>
            <a:r>
              <a:rPr lang="en-US" dirty="0" smtClean="0"/>
              <a:t>The main IDE view is changed to the associated ASE Tree and affected Resources are highlighted</a:t>
            </a:r>
          </a:p>
          <a:p>
            <a:pPr lvl="2"/>
            <a:endParaRPr lang="en-US" dirty="0" smtClean="0"/>
          </a:p>
        </p:txBody>
      </p:sp>
      <p:pic>
        <p:nvPicPr>
          <p:cNvPr id="1026" name="Picture 2" descr="C:\sisvn\trunk\commercial\HNG\Docs\Specification\Requirements\ASE Use Scenarios\UI Mocks\Attack Tree View with Warnin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62000"/>
            <a:ext cx="9159358" cy="6172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View TeamMentor guidance associated with each warning</a:t>
            </a:r>
          </a:p>
          <a:p>
            <a:pPr lvl="1"/>
            <a:r>
              <a:rPr lang="en-US" dirty="0" smtClean="0"/>
              <a:t>User right-clicks warning item and selects ‘View Guidance’</a:t>
            </a:r>
          </a:p>
          <a:p>
            <a:pPr lvl="2"/>
            <a:r>
              <a:rPr lang="en-US" dirty="0" smtClean="0"/>
              <a:t>A guidance HTML page is loaded in the main IDE window</a:t>
            </a:r>
          </a:p>
          <a:p>
            <a:pPr lvl="2"/>
            <a:r>
              <a:rPr lang="en-US" dirty="0" smtClean="0"/>
              <a:t>Depending upon TeamMentor subscription status, the content of the guidance varies</a:t>
            </a:r>
          </a:p>
          <a:p>
            <a:pPr lvl="2"/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">
  <a:themeElements>
    <a:clrScheme name="SI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I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I">
  <a:themeElements>
    <a:clrScheme name="1_SI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SI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S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I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I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I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I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I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I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I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I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I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I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I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Presentation_master</Template>
  <TotalTime>927</TotalTime>
  <Words>229</Words>
  <Application>Microsoft Office PowerPoint</Application>
  <PresentationFormat>On-screen Show (4:3)</PresentationFormat>
  <Paragraphs>38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SI</vt:lpstr>
      <vt:lpstr>1_SI</vt:lpstr>
      <vt:lpstr>ASE Scenarios</vt:lpstr>
      <vt:lpstr>Roles</vt:lpstr>
      <vt:lpstr>Goals</vt:lpstr>
      <vt:lpstr>Steps</vt:lpstr>
      <vt:lpstr>Step 1</vt:lpstr>
      <vt:lpstr>Step 2</vt:lpstr>
      <vt:lpstr>Step 3</vt:lpstr>
      <vt:lpstr>Step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&lt;Project&gt; Scenarios</dc:title>
  <dc:creator>Ady</dc:creator>
  <cp:lastModifiedBy>Ady</cp:lastModifiedBy>
  <cp:revision>17</cp:revision>
  <dcterms:created xsi:type="dcterms:W3CDTF">2008-06-01T19:29:35Z</dcterms:created>
  <dcterms:modified xsi:type="dcterms:W3CDTF">2008-06-02T12:53:18Z</dcterms:modified>
</cp:coreProperties>
</file>