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200">
                <a:solidFill>
                  <a:srgbClr val="5F5F5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3854F-4B18-45ED-A4C2-C26CFB4EA1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8EFB8-1E27-4B3D-BFC8-DD4D2D2B9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06F0C-FD69-4801-9D61-36BBBD58D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FB569-6D22-4625-8F9D-15BDF61F3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D060F-AA09-42F1-8261-D07F0F5F1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42035-5503-41C6-B718-5F65891D9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D1792-047E-4711-9792-F1AB0AFAE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28DF-5C40-4758-AEAD-A402A0B47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51ADB-25D7-4165-952B-D90534850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1FA7-A992-4E8B-B133-853955FB0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3590729-7294-4F51-95EA-2488AF2873B2}" type="datetimeFigureOut">
              <a:rPr lang="en-US" smtClean="0"/>
              <a:t>6/1/2008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C297A0-0B56-4378-AE04-84EA56B4C2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F6BCED-D9CF-4D8B-A02F-755F626D7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69441"/>
          </a:xfrm>
        </p:spPr>
        <p:txBody>
          <a:bodyPr/>
          <a:lstStyle/>
          <a:p>
            <a:r>
              <a:rPr lang="en-US" dirty="0" smtClean="0"/>
              <a:t>&lt;Project&gt;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Scenario # - &lt;Scenario Title&gt;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42900"/>
            <a:ext cx="6858000" cy="584775"/>
          </a:xfrm>
        </p:spPr>
        <p:txBody>
          <a:bodyPr/>
          <a:lstStyle/>
          <a:p>
            <a:r>
              <a:rPr lang="en-US" dirty="0" smtClean="0"/>
              <a:t>Requirements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">
  <a:themeElements>
    <a:clrScheme name="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">
  <a:themeElements>
    <a:clrScheme name="1_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Presentation_master</Template>
  <TotalTime>6</TotalTime>
  <Words>20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</vt:lpstr>
      <vt:lpstr>1_SI</vt:lpstr>
      <vt:lpstr>&lt;Project&gt; Scenarios</vt:lpstr>
      <vt:lpstr>Roles</vt:lpstr>
      <vt:lpstr>Goals</vt:lpstr>
      <vt:lpstr>Requirements addressed</vt:lpstr>
      <vt:lpstr>Steps</vt:lpstr>
      <vt:lpstr>Step 1</vt:lpstr>
      <vt:lpstr>Step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&lt;Project&gt; Scenarios</dc:title>
  <dc:creator>Ady</dc:creator>
  <cp:lastModifiedBy>Ady</cp:lastModifiedBy>
  <cp:revision>1</cp:revision>
  <dcterms:created xsi:type="dcterms:W3CDTF">2008-06-01T19:29:35Z</dcterms:created>
  <dcterms:modified xsi:type="dcterms:W3CDTF">2008-06-01T19:36:26Z</dcterms:modified>
</cp:coreProperties>
</file>