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327" r:id="rId2"/>
    <p:sldId id="360" r:id="rId3"/>
    <p:sldId id="441" r:id="rId4"/>
    <p:sldId id="450" r:id="rId5"/>
    <p:sldId id="488" r:id="rId6"/>
    <p:sldId id="487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2" r:id="rId18"/>
    <p:sldId id="454" r:id="rId19"/>
    <p:sldId id="453" r:id="rId20"/>
    <p:sldId id="447" r:id="rId21"/>
    <p:sldId id="446" r:id="rId22"/>
    <p:sldId id="499" r:id="rId23"/>
    <p:sldId id="492" r:id="rId24"/>
    <p:sldId id="493" r:id="rId25"/>
    <p:sldId id="547" r:id="rId26"/>
    <p:sldId id="494" r:id="rId27"/>
    <p:sldId id="495" r:id="rId28"/>
    <p:sldId id="497" r:id="rId29"/>
    <p:sldId id="498" r:id="rId30"/>
    <p:sldId id="500" r:id="rId31"/>
    <p:sldId id="473" r:id="rId32"/>
    <p:sldId id="456" r:id="rId33"/>
    <p:sldId id="455" r:id="rId34"/>
    <p:sldId id="457" r:id="rId35"/>
    <p:sldId id="458" r:id="rId36"/>
    <p:sldId id="459" r:id="rId37"/>
    <p:sldId id="463" r:id="rId38"/>
    <p:sldId id="461" r:id="rId39"/>
    <p:sldId id="462" r:id="rId40"/>
    <p:sldId id="460" r:id="rId41"/>
    <p:sldId id="464" r:id="rId42"/>
    <p:sldId id="466" r:id="rId43"/>
    <p:sldId id="465" r:id="rId44"/>
    <p:sldId id="467" r:id="rId45"/>
    <p:sldId id="468" r:id="rId46"/>
    <p:sldId id="469" r:id="rId47"/>
    <p:sldId id="470" r:id="rId48"/>
    <p:sldId id="472" r:id="rId49"/>
    <p:sldId id="474" r:id="rId50"/>
    <p:sldId id="475" r:id="rId51"/>
    <p:sldId id="502" r:id="rId52"/>
    <p:sldId id="491" r:id="rId53"/>
    <p:sldId id="503" r:id="rId54"/>
    <p:sldId id="505" r:id="rId55"/>
    <p:sldId id="507" r:id="rId56"/>
    <p:sldId id="508" r:id="rId57"/>
    <p:sldId id="504" r:id="rId58"/>
    <p:sldId id="509" r:id="rId59"/>
    <p:sldId id="510" r:id="rId60"/>
    <p:sldId id="519" r:id="rId61"/>
    <p:sldId id="512" r:id="rId62"/>
    <p:sldId id="522" r:id="rId63"/>
    <p:sldId id="515" r:id="rId64"/>
    <p:sldId id="517" r:id="rId65"/>
    <p:sldId id="514" r:id="rId66"/>
    <p:sldId id="523" r:id="rId67"/>
    <p:sldId id="524" r:id="rId68"/>
    <p:sldId id="518" r:id="rId69"/>
    <p:sldId id="526" r:id="rId70"/>
    <p:sldId id="525" r:id="rId71"/>
    <p:sldId id="527" r:id="rId72"/>
    <p:sldId id="528" r:id="rId73"/>
    <p:sldId id="521" r:id="rId74"/>
    <p:sldId id="531" r:id="rId75"/>
    <p:sldId id="532" r:id="rId76"/>
    <p:sldId id="533" r:id="rId77"/>
    <p:sldId id="530" r:id="rId78"/>
    <p:sldId id="534" r:id="rId79"/>
    <p:sldId id="541" r:id="rId80"/>
    <p:sldId id="535" r:id="rId81"/>
    <p:sldId id="539" r:id="rId82"/>
    <p:sldId id="536" r:id="rId83"/>
    <p:sldId id="537" r:id="rId84"/>
    <p:sldId id="538" r:id="rId85"/>
    <p:sldId id="548" r:id="rId86"/>
    <p:sldId id="542" r:id="rId87"/>
    <p:sldId id="543" r:id="rId88"/>
    <p:sldId id="544" r:id="rId89"/>
    <p:sldId id="549" r:id="rId90"/>
    <p:sldId id="551" r:id="rId91"/>
    <p:sldId id="552" r:id="rId92"/>
    <p:sldId id="553" r:id="rId93"/>
    <p:sldId id="554" r:id="rId94"/>
    <p:sldId id="545" r:id="rId95"/>
    <p:sldId id="546" r:id="rId96"/>
    <p:sldId id="529" r:id="rId9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92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7/7/21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dirty="0"/>
              <a:t>Use after free 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progressing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8019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2965</Words>
  <Application>Microsoft Macintosh PowerPoint</Application>
  <PresentationFormat>On-screen Show (16:9)</PresentationFormat>
  <Paragraphs>524</Paragraphs>
  <Slides>96</Slides>
  <Notes>7</Notes>
  <HiddenSlides>26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Three Sections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Challenge 2 – Real Pwnable</vt:lpstr>
      <vt:lpstr>Pwntools (Packing)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Challenge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30</cp:revision>
  <dcterms:created xsi:type="dcterms:W3CDTF">2021-03-28T02:04:12Z</dcterms:created>
  <dcterms:modified xsi:type="dcterms:W3CDTF">2021-07-07T23:50:35Z</dcterms:modified>
</cp:coreProperties>
</file>