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4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78" r:id="rId24"/>
    <p:sldId id="475" r:id="rId25"/>
    <p:sldId id="479" r:id="rId26"/>
    <p:sldId id="477" r:id="rId27"/>
    <p:sldId id="480" r:id="rId28"/>
    <p:sldId id="493" r:id="rId29"/>
    <p:sldId id="400" r:id="rId30"/>
    <p:sldId id="402" r:id="rId31"/>
    <p:sldId id="403" r:id="rId32"/>
    <p:sldId id="411" r:id="rId33"/>
    <p:sldId id="404" r:id="rId34"/>
    <p:sldId id="407" r:id="rId35"/>
    <p:sldId id="481" r:id="rId36"/>
    <p:sldId id="441" r:id="rId37"/>
    <p:sldId id="405" r:id="rId38"/>
    <p:sldId id="287" r:id="rId39"/>
    <p:sldId id="288" r:id="rId40"/>
    <p:sldId id="408" r:id="rId41"/>
    <p:sldId id="455" r:id="rId42"/>
    <p:sldId id="456" r:id="rId43"/>
    <p:sldId id="414" r:id="rId44"/>
    <p:sldId id="418" r:id="rId45"/>
    <p:sldId id="482" r:id="rId46"/>
    <p:sldId id="483" r:id="rId47"/>
    <p:sldId id="484" r:id="rId48"/>
    <p:sldId id="485" r:id="rId49"/>
    <p:sldId id="487" r:id="rId50"/>
    <p:sldId id="415" r:id="rId51"/>
    <p:sldId id="416" r:id="rId52"/>
    <p:sldId id="417" r:id="rId53"/>
    <p:sldId id="419" r:id="rId54"/>
    <p:sldId id="420" r:id="rId55"/>
    <p:sldId id="434" r:id="rId56"/>
    <p:sldId id="435" r:id="rId57"/>
    <p:sldId id="421" r:id="rId58"/>
    <p:sldId id="423" r:id="rId59"/>
    <p:sldId id="443" r:id="rId60"/>
    <p:sldId id="412" r:id="rId61"/>
    <p:sldId id="432" r:id="rId62"/>
    <p:sldId id="413" r:id="rId63"/>
    <p:sldId id="424" r:id="rId64"/>
    <p:sldId id="445" r:id="rId65"/>
    <p:sldId id="494" r:id="rId66"/>
    <p:sldId id="488" r:id="rId67"/>
    <p:sldId id="489" r:id="rId68"/>
    <p:sldId id="490" r:id="rId69"/>
    <p:sldId id="491" r:id="rId70"/>
    <p:sldId id="492" r:id="rId71"/>
    <p:sldId id="451" r:id="rId72"/>
    <p:sldId id="452" r:id="rId73"/>
    <p:sldId id="453" r:id="rId74"/>
    <p:sldId id="454" r:id="rId75"/>
    <p:sldId id="471" r:id="rId76"/>
    <p:sldId id="427" r:id="rId77"/>
    <p:sldId id="428" r:id="rId78"/>
    <p:sldId id="457" r:id="rId79"/>
    <p:sldId id="459" r:id="rId80"/>
    <p:sldId id="460" r:id="rId81"/>
    <p:sldId id="461" r:id="rId82"/>
    <p:sldId id="462" r:id="rId83"/>
    <p:sldId id="463" r:id="rId84"/>
    <p:sldId id="465" r:id="rId85"/>
    <p:sldId id="467" r:id="rId86"/>
    <p:sldId id="468" r:id="rId87"/>
    <p:sldId id="466" r:id="rId88"/>
    <p:sldId id="469" r:id="rId89"/>
    <p:sldId id="458" r:id="rId90"/>
    <p:sldId id="470" r:id="rId91"/>
    <p:sldId id="442" r:id="rId92"/>
    <p:sldId id="429" r:id="rId9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5" autoAdjust="0"/>
    <p:restoredTop sz="84926" autoAdjust="0"/>
  </p:normalViewPr>
  <p:slideViewPr>
    <p:cSldViewPr snapToGrid="0" snapToObjects="1">
      <p:cViewPr varScale="1">
        <p:scale>
          <a:sx n="158" d="100"/>
          <a:sy n="158" d="100"/>
        </p:scale>
        <p:origin x="208" y="4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7E0D8065-1290-9649-9EB1-486C9F3F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65365" y="1437663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311851" y="1921288"/>
            <a:ext cx="28100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3A58D42-388C-9A4E-9225-6BBD90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25567" y="1531254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85219" y="1966067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nlink source code with the 'where' and 'what' added">
            <a:extLst>
              <a:ext uri="{FF2B5EF4-FFF2-40B4-BE49-F238E27FC236}">
                <a16:creationId xmlns:a16="http://schemas.microsoft.com/office/drawing/2014/main" id="{E2F221EB-A958-914F-8D11-E0B99BA3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61" y="3406188"/>
            <a:ext cx="3852462" cy="1495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894566" y="4361333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1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0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17131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0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20 years ago</a:t>
            </a:r>
          </a:p>
          <a:p>
            <a:r>
              <a:rPr lang="en-US" dirty="0"/>
              <a:t>Cannot write to non-writable memory (code pointers) </a:t>
            </a:r>
          </a:p>
          <a:p>
            <a:r>
              <a:rPr lang="en-US" dirty="0"/>
              <a:t>TODO: </a:t>
            </a:r>
          </a:p>
          <a:p>
            <a:pPr lvl="1"/>
            <a:r>
              <a:rPr lang="en-US" dirty="0"/>
              <a:t>No longer WRITE-WHAT-WHERE primitive</a:t>
            </a:r>
          </a:p>
          <a:p>
            <a:pPr lvl="1"/>
            <a:r>
              <a:rPr lang="en-US" dirty="0"/>
              <a:t>But, overwrite a pointer using another technique!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pPr lvl="1"/>
            <a:r>
              <a:rPr lang="en-US" dirty="0"/>
              <a:t>Not the same attack, but still a </a:t>
            </a:r>
            <a:r>
              <a:rPr lang="en-US"/>
              <a:t>powerful primitive</a:t>
            </a:r>
            <a:endParaRPr lang="en-US" dirty="0"/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45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35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982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4" name="Picture 3" descr="Unsafe unlink writing over the top of itself.">
            <a:extLst>
              <a:ext uri="{FF2B5EF4-FFF2-40B4-BE49-F238E27FC236}">
                <a16:creationId xmlns:a16="http://schemas.microsoft.com/office/drawing/2014/main" id="{58592682-B9B8-4248-9071-BDF61B8A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7" name="Picture 6" descr="Unsafe unlink writing over the top of itself.">
            <a:extLst>
              <a:ext uri="{FF2B5EF4-FFF2-40B4-BE49-F238E27FC236}">
                <a16:creationId xmlns:a16="http://schemas.microsoft.com/office/drawing/2014/main" id="{07AB6A48-DA8A-EE45-90EF-9802668B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53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036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2840</Words>
  <Application>Microsoft Macintosh PowerPoint</Application>
  <PresentationFormat>On-screen Show (16:9)</PresentationFormat>
  <Paragraphs>422</Paragraphs>
  <Slides>92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Exercise1 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Exercise2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Drawbacks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77</cp:revision>
  <dcterms:created xsi:type="dcterms:W3CDTF">2021-04-01T21:54:59Z</dcterms:created>
  <dcterms:modified xsi:type="dcterms:W3CDTF">2021-07-06T21:18:41Z</dcterms:modified>
</cp:coreProperties>
</file>