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8"/>
  </p:notesMasterIdLst>
  <p:sldIdLst>
    <p:sldId id="330" r:id="rId2"/>
    <p:sldId id="331" r:id="rId3"/>
    <p:sldId id="332" r:id="rId4"/>
    <p:sldId id="351" r:id="rId5"/>
    <p:sldId id="400" r:id="rId6"/>
    <p:sldId id="283" r:id="rId7"/>
    <p:sldId id="399" r:id="rId8"/>
    <p:sldId id="383" r:id="rId9"/>
    <p:sldId id="356" r:id="rId10"/>
    <p:sldId id="402" r:id="rId11"/>
    <p:sldId id="403" r:id="rId12"/>
    <p:sldId id="404" r:id="rId13"/>
    <p:sldId id="405" r:id="rId14"/>
    <p:sldId id="401" r:id="rId15"/>
    <p:sldId id="384" r:id="rId16"/>
    <p:sldId id="406" r:id="rId17"/>
    <p:sldId id="407" r:id="rId18"/>
    <p:sldId id="408" r:id="rId19"/>
    <p:sldId id="338" r:id="rId20"/>
    <p:sldId id="334" r:id="rId21"/>
    <p:sldId id="335" r:id="rId22"/>
    <p:sldId id="337" r:id="rId23"/>
    <p:sldId id="409" r:id="rId24"/>
    <p:sldId id="410" r:id="rId25"/>
    <p:sldId id="411" r:id="rId26"/>
    <p:sldId id="382" r:id="rId27"/>
    <p:sldId id="390" r:id="rId28"/>
    <p:sldId id="339" r:id="rId29"/>
    <p:sldId id="341" r:id="rId30"/>
    <p:sldId id="342" r:id="rId31"/>
    <p:sldId id="392" r:id="rId32"/>
    <p:sldId id="354" r:id="rId33"/>
    <p:sldId id="353" r:id="rId34"/>
    <p:sldId id="393" r:id="rId35"/>
    <p:sldId id="394" r:id="rId36"/>
    <p:sldId id="395" r:id="rId37"/>
    <p:sldId id="396" r:id="rId38"/>
    <p:sldId id="352" r:id="rId39"/>
    <p:sldId id="397" r:id="rId40"/>
    <p:sldId id="340" r:id="rId41"/>
    <p:sldId id="355" r:id="rId42"/>
    <p:sldId id="344" r:id="rId43"/>
    <p:sldId id="345" r:id="rId44"/>
    <p:sldId id="343" r:id="rId45"/>
    <p:sldId id="346" r:id="rId46"/>
    <p:sldId id="391" r:id="rId47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ureen Robinson" initials="" lastIdx="3" clrIdx="0"/>
  <p:cmAuthor id="1" name="Jason Taylor" initials="JT [2]" lastIdx="1" clrIdx="1"/>
  <p:cmAuthor id="2" name="Jason Taylor" initials="JT [10]" lastIdx="1" clrIdx="2"/>
  <p:cmAuthor id="3" name="Jason Taylor" initials="JT [7]" lastIdx="1" clrIdx="3"/>
  <p:cmAuthor id="4" name="Jason Taylor" initials="JT [9]" lastIdx="1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72" autoAdjust="0"/>
    <p:restoredTop sz="84926" autoAdjust="0"/>
  </p:normalViewPr>
  <p:slideViewPr>
    <p:cSldViewPr snapToGrid="0" snapToObjects="1">
      <p:cViewPr varScale="1">
        <p:scale>
          <a:sx n="149" d="100"/>
          <a:sy n="149" d="100"/>
        </p:scale>
        <p:origin x="176" y="57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commentAuthors" Target="commentAuthor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4" Type="http://schemas.openxmlformats.org/officeDocument/2006/relationships/image" Target="../media/image11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svg"/><Relationship Id="rId1" Type="http://schemas.openxmlformats.org/officeDocument/2006/relationships/image" Target="../media/image30.png"/><Relationship Id="rId6" Type="http://schemas.openxmlformats.org/officeDocument/2006/relationships/image" Target="../media/image35.svg"/><Relationship Id="rId5" Type="http://schemas.openxmlformats.org/officeDocument/2006/relationships/image" Target="../media/image34.png"/><Relationship Id="rId4" Type="http://schemas.openxmlformats.org/officeDocument/2006/relationships/image" Target="../media/image33.sv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svg"/><Relationship Id="rId1" Type="http://schemas.openxmlformats.org/officeDocument/2006/relationships/image" Target="../media/image37.png"/><Relationship Id="rId4" Type="http://schemas.openxmlformats.org/officeDocument/2006/relationships/image" Target="../media/image4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4" Type="http://schemas.openxmlformats.org/officeDocument/2006/relationships/image" Target="../media/image11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svg"/><Relationship Id="rId1" Type="http://schemas.openxmlformats.org/officeDocument/2006/relationships/image" Target="../media/image30.png"/><Relationship Id="rId6" Type="http://schemas.openxmlformats.org/officeDocument/2006/relationships/image" Target="../media/image35.svg"/><Relationship Id="rId5" Type="http://schemas.openxmlformats.org/officeDocument/2006/relationships/image" Target="../media/image34.png"/><Relationship Id="rId4" Type="http://schemas.openxmlformats.org/officeDocument/2006/relationships/image" Target="../media/image33.sv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svg"/><Relationship Id="rId1" Type="http://schemas.openxmlformats.org/officeDocument/2006/relationships/image" Target="../media/image37.png"/><Relationship Id="rId4" Type="http://schemas.openxmlformats.org/officeDocument/2006/relationships/image" Target="../media/image4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2188884-0776-4160-AF0A-95B4CFA01243}" type="doc">
      <dgm:prSet loTypeId="urn:microsoft.com/office/officeart/2018/5/layout/CenteredIconLabelDescription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52F744A3-0DB0-4775-9CC5-175AD15C56F4}">
      <dgm:prSet/>
      <dgm:spPr/>
      <dgm:t>
        <a:bodyPr/>
        <a:lstStyle/>
        <a:p>
          <a:pPr>
            <a:defRPr b="1"/>
          </a:pPr>
          <a:r>
            <a:rPr lang="en-US"/>
            <a:t>Allows to write to </a:t>
          </a:r>
          <a:r>
            <a:rPr lang="en-US" b="1"/>
            <a:t>ANYWHERE</a:t>
          </a:r>
          <a:r>
            <a:rPr lang="en-US"/>
            <a:t> in memory </a:t>
          </a:r>
        </a:p>
      </dgm:t>
    </dgm:pt>
    <dgm:pt modelId="{F0281DA9-C1F1-435D-9A08-9A84246E4125}" type="parTrans" cxnId="{9F94583E-3C0C-4B29-B1FB-C0C8FDC02731}">
      <dgm:prSet/>
      <dgm:spPr/>
      <dgm:t>
        <a:bodyPr/>
        <a:lstStyle/>
        <a:p>
          <a:endParaRPr lang="en-US"/>
        </a:p>
      </dgm:t>
    </dgm:pt>
    <dgm:pt modelId="{241A9B6E-7BFB-49BB-A6C1-E12AF975BBE2}" type="sibTrans" cxnId="{9F94583E-3C0C-4B29-B1FB-C0C8FDC02731}">
      <dgm:prSet/>
      <dgm:spPr/>
      <dgm:t>
        <a:bodyPr/>
        <a:lstStyle/>
        <a:p>
          <a:endParaRPr lang="en-US"/>
        </a:p>
      </dgm:t>
    </dgm:pt>
    <dgm:pt modelId="{DE2A7A2D-8E78-43D3-9C9B-D50E652D7B60}">
      <dgm:prSet/>
      <dgm:spPr/>
      <dgm:t>
        <a:bodyPr/>
        <a:lstStyle/>
        <a:p>
          <a:r>
            <a:rPr lang="en-US"/>
            <a:t>Cannot control the WHAT, only the WHERE</a:t>
          </a:r>
        </a:p>
      </dgm:t>
    </dgm:pt>
    <dgm:pt modelId="{9FE88190-D5D4-40DD-9FF6-DCFAB766FA21}" type="parTrans" cxnId="{ED1D580A-7E41-4899-BD0D-9CEDE05040D2}">
      <dgm:prSet/>
      <dgm:spPr/>
      <dgm:t>
        <a:bodyPr/>
        <a:lstStyle/>
        <a:p>
          <a:endParaRPr lang="en-US"/>
        </a:p>
      </dgm:t>
    </dgm:pt>
    <dgm:pt modelId="{EA6A7B12-C7BC-4D86-8CBD-85F242107AFF}" type="sibTrans" cxnId="{ED1D580A-7E41-4899-BD0D-9CEDE05040D2}">
      <dgm:prSet/>
      <dgm:spPr/>
      <dgm:t>
        <a:bodyPr/>
        <a:lstStyle/>
        <a:p>
          <a:endParaRPr lang="en-US"/>
        </a:p>
      </dgm:t>
    </dgm:pt>
    <dgm:pt modelId="{19342548-26BD-4708-BDC1-08A989C1FE4E}">
      <dgm:prSet/>
      <dgm:spPr/>
      <dgm:t>
        <a:bodyPr/>
        <a:lstStyle/>
        <a:p>
          <a:pPr>
            <a:defRPr b="1"/>
          </a:pPr>
          <a:r>
            <a:rPr lang="en-US" dirty="0"/>
            <a:t>Major part of many other techniques</a:t>
          </a:r>
        </a:p>
      </dgm:t>
    </dgm:pt>
    <dgm:pt modelId="{2028DB3F-076E-4B1E-87D7-77E0AB007371}" type="parTrans" cxnId="{1500EF2C-33CF-4D21-A496-BBB228156A93}">
      <dgm:prSet/>
      <dgm:spPr/>
      <dgm:t>
        <a:bodyPr/>
        <a:lstStyle/>
        <a:p>
          <a:endParaRPr lang="en-US"/>
        </a:p>
      </dgm:t>
    </dgm:pt>
    <dgm:pt modelId="{5AC6CDD7-CE2E-429D-80F6-CE130C0A7E0E}" type="sibTrans" cxnId="{1500EF2C-33CF-4D21-A496-BBB228156A93}">
      <dgm:prSet/>
      <dgm:spPr/>
      <dgm:t>
        <a:bodyPr/>
        <a:lstStyle/>
        <a:p>
          <a:endParaRPr lang="en-US"/>
        </a:p>
      </dgm:t>
    </dgm:pt>
    <dgm:pt modelId="{8241184F-3E6A-444B-BA2B-9407506A7771}">
      <dgm:prSet/>
      <dgm:spPr/>
      <dgm:t>
        <a:bodyPr/>
        <a:lstStyle/>
        <a:p>
          <a:r>
            <a:rPr lang="en-US"/>
            <a:t>House of Orange House of Roman, House of Husk…</a:t>
          </a:r>
        </a:p>
      </dgm:t>
    </dgm:pt>
    <dgm:pt modelId="{02B81A86-53FD-48D5-97BA-7B1197DD6D53}" type="parTrans" cxnId="{538D6B84-C389-4D9F-83DF-47FFF192A354}">
      <dgm:prSet/>
      <dgm:spPr/>
      <dgm:t>
        <a:bodyPr/>
        <a:lstStyle/>
        <a:p>
          <a:endParaRPr lang="en-US"/>
        </a:p>
      </dgm:t>
    </dgm:pt>
    <dgm:pt modelId="{1774A428-1BAE-4FD4-93F8-C6034769109A}" type="sibTrans" cxnId="{538D6B84-C389-4D9F-83DF-47FFF192A354}">
      <dgm:prSet/>
      <dgm:spPr/>
      <dgm:t>
        <a:bodyPr/>
        <a:lstStyle/>
        <a:p>
          <a:endParaRPr lang="en-US"/>
        </a:p>
      </dgm:t>
    </dgm:pt>
    <dgm:pt modelId="{BD5CE595-80CD-4E0C-86F5-F953901B6E38}" type="pres">
      <dgm:prSet presAssocID="{62188884-0776-4160-AF0A-95B4CFA01243}" presName="root" presStyleCnt="0">
        <dgm:presLayoutVars>
          <dgm:dir/>
          <dgm:resizeHandles val="exact"/>
        </dgm:presLayoutVars>
      </dgm:prSet>
      <dgm:spPr/>
    </dgm:pt>
    <dgm:pt modelId="{CA72A2DC-7F33-4ADE-B59C-4BE463474101}" type="pres">
      <dgm:prSet presAssocID="{52F744A3-0DB0-4775-9CC5-175AD15C56F4}" presName="compNode" presStyleCnt="0"/>
      <dgm:spPr/>
    </dgm:pt>
    <dgm:pt modelId="{97F50135-8C66-4DB2-A524-EE87439DB141}" type="pres">
      <dgm:prSet presAssocID="{52F744A3-0DB0-4775-9CC5-175AD15C56F4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in"/>
        </a:ext>
      </dgm:extLst>
    </dgm:pt>
    <dgm:pt modelId="{CD5CC1CD-E437-4C39-8C2A-ED6CE570A028}" type="pres">
      <dgm:prSet presAssocID="{52F744A3-0DB0-4775-9CC5-175AD15C56F4}" presName="iconSpace" presStyleCnt="0"/>
      <dgm:spPr/>
    </dgm:pt>
    <dgm:pt modelId="{B069406B-2183-43EC-AE55-29209DBE7274}" type="pres">
      <dgm:prSet presAssocID="{52F744A3-0DB0-4775-9CC5-175AD15C56F4}" presName="parTx" presStyleLbl="revTx" presStyleIdx="0" presStyleCnt="4">
        <dgm:presLayoutVars>
          <dgm:chMax val="0"/>
          <dgm:chPref val="0"/>
        </dgm:presLayoutVars>
      </dgm:prSet>
      <dgm:spPr/>
    </dgm:pt>
    <dgm:pt modelId="{D38158AE-AE0A-4488-9CAA-D7B35C0AC84E}" type="pres">
      <dgm:prSet presAssocID="{52F744A3-0DB0-4775-9CC5-175AD15C56F4}" presName="txSpace" presStyleCnt="0"/>
      <dgm:spPr/>
    </dgm:pt>
    <dgm:pt modelId="{97F49CA0-D2F8-4A82-ABC8-9423B24885FC}" type="pres">
      <dgm:prSet presAssocID="{52F744A3-0DB0-4775-9CC5-175AD15C56F4}" presName="desTx" presStyleLbl="revTx" presStyleIdx="1" presStyleCnt="4">
        <dgm:presLayoutVars/>
      </dgm:prSet>
      <dgm:spPr/>
    </dgm:pt>
    <dgm:pt modelId="{BD65A547-BF3F-4F01-A6AE-4824AE69759D}" type="pres">
      <dgm:prSet presAssocID="{241A9B6E-7BFB-49BB-A6C1-E12AF975BBE2}" presName="sibTrans" presStyleCnt="0"/>
      <dgm:spPr/>
    </dgm:pt>
    <dgm:pt modelId="{A597C0F9-B60E-46D0-B439-E2D8DBFD486B}" type="pres">
      <dgm:prSet presAssocID="{19342548-26BD-4708-BDC1-08A989C1FE4E}" presName="compNode" presStyleCnt="0"/>
      <dgm:spPr/>
    </dgm:pt>
    <dgm:pt modelId="{1D0614C1-C902-442F-9786-2F6AE86591B6}" type="pres">
      <dgm:prSet presAssocID="{19342548-26BD-4708-BDC1-08A989C1FE4E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rn"/>
        </a:ext>
      </dgm:extLst>
    </dgm:pt>
    <dgm:pt modelId="{4F911609-D2F6-4D3A-87E9-543B0B4CD904}" type="pres">
      <dgm:prSet presAssocID="{19342548-26BD-4708-BDC1-08A989C1FE4E}" presName="iconSpace" presStyleCnt="0"/>
      <dgm:spPr/>
    </dgm:pt>
    <dgm:pt modelId="{C4B27A05-2918-4939-BAE5-83EE700103AA}" type="pres">
      <dgm:prSet presAssocID="{19342548-26BD-4708-BDC1-08A989C1FE4E}" presName="parTx" presStyleLbl="revTx" presStyleIdx="2" presStyleCnt="4">
        <dgm:presLayoutVars>
          <dgm:chMax val="0"/>
          <dgm:chPref val="0"/>
        </dgm:presLayoutVars>
      </dgm:prSet>
      <dgm:spPr/>
    </dgm:pt>
    <dgm:pt modelId="{01C6F45D-0551-4AF1-8553-EAE219EA8D7A}" type="pres">
      <dgm:prSet presAssocID="{19342548-26BD-4708-BDC1-08A989C1FE4E}" presName="txSpace" presStyleCnt="0"/>
      <dgm:spPr/>
    </dgm:pt>
    <dgm:pt modelId="{FBC58A6A-195D-4EE3-97BA-D9F89AFE929E}" type="pres">
      <dgm:prSet presAssocID="{19342548-26BD-4708-BDC1-08A989C1FE4E}" presName="desTx" presStyleLbl="revTx" presStyleIdx="3" presStyleCnt="4">
        <dgm:presLayoutVars/>
      </dgm:prSet>
      <dgm:spPr/>
    </dgm:pt>
  </dgm:ptLst>
  <dgm:cxnLst>
    <dgm:cxn modelId="{ED1D580A-7E41-4899-BD0D-9CEDE05040D2}" srcId="{52F744A3-0DB0-4775-9CC5-175AD15C56F4}" destId="{DE2A7A2D-8E78-43D3-9C9B-D50E652D7B60}" srcOrd="0" destOrd="0" parTransId="{9FE88190-D5D4-40DD-9FF6-DCFAB766FA21}" sibTransId="{EA6A7B12-C7BC-4D86-8CBD-85F242107AFF}"/>
    <dgm:cxn modelId="{DBDB390E-E0BA-4647-B9D4-367D3EDB81E3}" type="presOf" srcId="{62188884-0776-4160-AF0A-95B4CFA01243}" destId="{BD5CE595-80CD-4E0C-86F5-F953901B6E38}" srcOrd="0" destOrd="0" presId="urn:microsoft.com/office/officeart/2018/5/layout/CenteredIconLabelDescriptionList"/>
    <dgm:cxn modelId="{C707660E-7188-4D9D-9BA3-CCDEBC325DE4}" type="presOf" srcId="{52F744A3-0DB0-4775-9CC5-175AD15C56F4}" destId="{B069406B-2183-43EC-AE55-29209DBE7274}" srcOrd="0" destOrd="0" presId="urn:microsoft.com/office/officeart/2018/5/layout/CenteredIconLabelDescriptionList"/>
    <dgm:cxn modelId="{EF54162C-BC00-4A0F-B949-02A87A469287}" type="presOf" srcId="{19342548-26BD-4708-BDC1-08A989C1FE4E}" destId="{C4B27A05-2918-4939-BAE5-83EE700103AA}" srcOrd="0" destOrd="0" presId="urn:microsoft.com/office/officeart/2018/5/layout/CenteredIconLabelDescriptionList"/>
    <dgm:cxn modelId="{1500EF2C-33CF-4D21-A496-BBB228156A93}" srcId="{62188884-0776-4160-AF0A-95B4CFA01243}" destId="{19342548-26BD-4708-BDC1-08A989C1FE4E}" srcOrd="1" destOrd="0" parTransId="{2028DB3F-076E-4B1E-87D7-77E0AB007371}" sibTransId="{5AC6CDD7-CE2E-429D-80F6-CE130C0A7E0E}"/>
    <dgm:cxn modelId="{9F94583E-3C0C-4B29-B1FB-C0C8FDC02731}" srcId="{62188884-0776-4160-AF0A-95B4CFA01243}" destId="{52F744A3-0DB0-4775-9CC5-175AD15C56F4}" srcOrd="0" destOrd="0" parTransId="{F0281DA9-C1F1-435D-9A08-9A84246E4125}" sibTransId="{241A9B6E-7BFB-49BB-A6C1-E12AF975BBE2}"/>
    <dgm:cxn modelId="{AB012248-05C8-434E-A7DB-89D846811600}" type="presOf" srcId="{DE2A7A2D-8E78-43D3-9C9B-D50E652D7B60}" destId="{97F49CA0-D2F8-4A82-ABC8-9423B24885FC}" srcOrd="0" destOrd="0" presId="urn:microsoft.com/office/officeart/2018/5/layout/CenteredIconLabelDescriptionList"/>
    <dgm:cxn modelId="{538D6B84-C389-4D9F-83DF-47FFF192A354}" srcId="{19342548-26BD-4708-BDC1-08A989C1FE4E}" destId="{8241184F-3E6A-444B-BA2B-9407506A7771}" srcOrd="0" destOrd="0" parTransId="{02B81A86-53FD-48D5-97BA-7B1197DD6D53}" sibTransId="{1774A428-1BAE-4FD4-93F8-C6034769109A}"/>
    <dgm:cxn modelId="{273A03B2-86BE-4A2E-B91A-CB9491E76C7F}" type="presOf" srcId="{8241184F-3E6A-444B-BA2B-9407506A7771}" destId="{FBC58A6A-195D-4EE3-97BA-D9F89AFE929E}" srcOrd="0" destOrd="0" presId="urn:microsoft.com/office/officeart/2018/5/layout/CenteredIconLabelDescriptionList"/>
    <dgm:cxn modelId="{5DF61A50-B9B6-450C-9C1B-FB07BAA5C22C}" type="presParOf" srcId="{BD5CE595-80CD-4E0C-86F5-F953901B6E38}" destId="{CA72A2DC-7F33-4ADE-B59C-4BE463474101}" srcOrd="0" destOrd="0" presId="urn:microsoft.com/office/officeart/2018/5/layout/CenteredIconLabelDescriptionList"/>
    <dgm:cxn modelId="{7B66CB3E-0058-49F1-9B7E-223C0021C4C9}" type="presParOf" srcId="{CA72A2DC-7F33-4ADE-B59C-4BE463474101}" destId="{97F50135-8C66-4DB2-A524-EE87439DB141}" srcOrd="0" destOrd="0" presId="urn:microsoft.com/office/officeart/2018/5/layout/CenteredIconLabelDescriptionList"/>
    <dgm:cxn modelId="{9DAF7284-CF86-452A-9ABA-62E0E5184C2D}" type="presParOf" srcId="{CA72A2DC-7F33-4ADE-B59C-4BE463474101}" destId="{CD5CC1CD-E437-4C39-8C2A-ED6CE570A028}" srcOrd="1" destOrd="0" presId="urn:microsoft.com/office/officeart/2018/5/layout/CenteredIconLabelDescriptionList"/>
    <dgm:cxn modelId="{A393C4B8-186F-4175-BB3A-FDCB3B2A4BE6}" type="presParOf" srcId="{CA72A2DC-7F33-4ADE-B59C-4BE463474101}" destId="{B069406B-2183-43EC-AE55-29209DBE7274}" srcOrd="2" destOrd="0" presId="urn:microsoft.com/office/officeart/2018/5/layout/CenteredIconLabelDescriptionList"/>
    <dgm:cxn modelId="{501CDAB3-99D9-4010-B21B-A8CA160F37FC}" type="presParOf" srcId="{CA72A2DC-7F33-4ADE-B59C-4BE463474101}" destId="{D38158AE-AE0A-4488-9CAA-D7B35C0AC84E}" srcOrd="3" destOrd="0" presId="urn:microsoft.com/office/officeart/2018/5/layout/CenteredIconLabelDescriptionList"/>
    <dgm:cxn modelId="{26042B41-BF13-4BAC-8A2C-B728CF96DD12}" type="presParOf" srcId="{CA72A2DC-7F33-4ADE-B59C-4BE463474101}" destId="{97F49CA0-D2F8-4A82-ABC8-9423B24885FC}" srcOrd="4" destOrd="0" presId="urn:microsoft.com/office/officeart/2018/5/layout/CenteredIconLabelDescriptionList"/>
    <dgm:cxn modelId="{997B3919-5D9B-4742-8EDF-3510E78C0BC2}" type="presParOf" srcId="{BD5CE595-80CD-4E0C-86F5-F953901B6E38}" destId="{BD65A547-BF3F-4F01-A6AE-4824AE69759D}" srcOrd="1" destOrd="0" presId="urn:microsoft.com/office/officeart/2018/5/layout/CenteredIconLabelDescriptionList"/>
    <dgm:cxn modelId="{7FD09BDC-6A1F-4F85-AE2B-088C14D06C5D}" type="presParOf" srcId="{BD5CE595-80CD-4E0C-86F5-F953901B6E38}" destId="{A597C0F9-B60E-46D0-B439-E2D8DBFD486B}" srcOrd="2" destOrd="0" presId="urn:microsoft.com/office/officeart/2018/5/layout/CenteredIconLabelDescriptionList"/>
    <dgm:cxn modelId="{4F36486E-5916-4DA6-9585-5AB54D381D75}" type="presParOf" srcId="{A597C0F9-B60E-46D0-B439-E2D8DBFD486B}" destId="{1D0614C1-C902-442F-9786-2F6AE86591B6}" srcOrd="0" destOrd="0" presId="urn:microsoft.com/office/officeart/2018/5/layout/CenteredIconLabelDescriptionList"/>
    <dgm:cxn modelId="{CD2E5F33-5F10-4CA0-975E-635C5A63114A}" type="presParOf" srcId="{A597C0F9-B60E-46D0-B439-E2D8DBFD486B}" destId="{4F911609-D2F6-4D3A-87E9-543B0B4CD904}" srcOrd="1" destOrd="0" presId="urn:microsoft.com/office/officeart/2018/5/layout/CenteredIconLabelDescriptionList"/>
    <dgm:cxn modelId="{FA4CA126-06F7-4ED4-B08B-B180AE595DF2}" type="presParOf" srcId="{A597C0F9-B60E-46D0-B439-E2D8DBFD486B}" destId="{C4B27A05-2918-4939-BAE5-83EE700103AA}" srcOrd="2" destOrd="0" presId="urn:microsoft.com/office/officeart/2018/5/layout/CenteredIconLabelDescriptionList"/>
    <dgm:cxn modelId="{7A9DDF70-4364-4361-A52B-E01DD4323091}" type="presParOf" srcId="{A597C0F9-B60E-46D0-B439-E2D8DBFD486B}" destId="{01C6F45D-0551-4AF1-8553-EAE219EA8D7A}" srcOrd="3" destOrd="0" presId="urn:microsoft.com/office/officeart/2018/5/layout/CenteredIconLabelDescriptionList"/>
    <dgm:cxn modelId="{6176F4AE-7B6B-4FFB-AD99-9C77CC4BC6FD}" type="presParOf" srcId="{A597C0F9-B60E-46D0-B439-E2D8DBFD486B}" destId="{FBC58A6A-195D-4EE3-97BA-D9F89AFE929E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25BC978-762F-43E2-B297-624DEECBEE97}" type="doc">
      <dgm:prSet loTypeId="urn:microsoft.com/office/officeart/2005/8/layout/list1" loCatId="list" qsTypeId="urn:microsoft.com/office/officeart/2005/8/quickstyle/simple2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F102A08-28E4-44E8-9BCE-EEF23B03A9F6}">
      <dgm:prSet/>
      <dgm:spPr/>
      <dgm:t>
        <a:bodyPr/>
        <a:lstStyle/>
        <a:p>
          <a:r>
            <a:rPr lang="en-US"/>
            <a:t>Buffers commonly have a ‘length’ variable associated with it</a:t>
          </a:r>
        </a:p>
      </dgm:t>
    </dgm:pt>
    <dgm:pt modelId="{363A3800-6745-41B8-A136-70AB5ACAF6FC}" type="parTrans" cxnId="{F0CFD95F-CCCC-4D0C-B3B4-DEB88E0B3E82}">
      <dgm:prSet/>
      <dgm:spPr/>
      <dgm:t>
        <a:bodyPr/>
        <a:lstStyle/>
        <a:p>
          <a:endParaRPr lang="en-US"/>
        </a:p>
      </dgm:t>
    </dgm:pt>
    <dgm:pt modelId="{010F5426-739D-4934-9085-50BD1F7B7792}" type="sibTrans" cxnId="{F0CFD95F-CCCC-4D0C-B3B4-DEB88E0B3E82}">
      <dgm:prSet/>
      <dgm:spPr/>
      <dgm:t>
        <a:bodyPr/>
        <a:lstStyle/>
        <a:p>
          <a:endParaRPr lang="en-US"/>
        </a:p>
      </dgm:t>
    </dgm:pt>
    <dgm:pt modelId="{17367888-8F39-4A05-A54E-CFD57A5F6EBB}">
      <dgm:prSet/>
      <dgm:spPr/>
      <dgm:t>
        <a:bodyPr/>
        <a:lstStyle/>
        <a:p>
          <a:r>
            <a:rPr lang="en-US"/>
            <a:t>Overflow buffers or OOB read/writes</a:t>
          </a:r>
        </a:p>
      </dgm:t>
    </dgm:pt>
    <dgm:pt modelId="{9B0AFEBF-4180-4183-8223-39E5064715C3}" type="parTrans" cxnId="{BD621D45-3BFF-4BF8-B5E3-5BB2B1698C75}">
      <dgm:prSet/>
      <dgm:spPr/>
      <dgm:t>
        <a:bodyPr/>
        <a:lstStyle/>
        <a:p>
          <a:endParaRPr lang="en-US"/>
        </a:p>
      </dgm:t>
    </dgm:pt>
    <dgm:pt modelId="{40EB3268-E6AA-40BC-A38F-BFC5C225F0F3}" type="sibTrans" cxnId="{BD621D45-3BFF-4BF8-B5E3-5BB2B1698C75}">
      <dgm:prSet/>
      <dgm:spPr/>
      <dgm:t>
        <a:bodyPr/>
        <a:lstStyle/>
        <a:p>
          <a:endParaRPr lang="en-US"/>
        </a:p>
      </dgm:t>
    </dgm:pt>
    <dgm:pt modelId="{9C821EAD-B0D1-4D92-9171-35C76F2CC199}">
      <dgm:prSet/>
      <dgm:spPr/>
      <dgm:t>
        <a:bodyPr/>
        <a:lstStyle/>
        <a:p>
          <a:r>
            <a:rPr lang="en-US" i="1"/>
            <a:t>max_fast</a:t>
          </a:r>
          <a:endParaRPr lang="en-US"/>
        </a:p>
      </dgm:t>
    </dgm:pt>
    <dgm:pt modelId="{B105A0B3-6483-46E7-8209-B58871AE2AB1}" type="parTrans" cxnId="{88DE704F-7785-4F5B-9527-4F2C67F9E43C}">
      <dgm:prSet/>
      <dgm:spPr/>
      <dgm:t>
        <a:bodyPr/>
        <a:lstStyle/>
        <a:p>
          <a:endParaRPr lang="en-US"/>
        </a:p>
      </dgm:t>
    </dgm:pt>
    <dgm:pt modelId="{55DD4F63-6A65-487F-91C6-8FBA5415F8ED}" type="sibTrans" cxnId="{88DE704F-7785-4F5B-9527-4F2C67F9E43C}">
      <dgm:prSet/>
      <dgm:spPr/>
      <dgm:t>
        <a:bodyPr/>
        <a:lstStyle/>
        <a:p>
          <a:endParaRPr lang="en-US"/>
        </a:p>
      </dgm:t>
    </dgm:pt>
    <dgm:pt modelId="{591A16AE-E6BC-4931-99CE-9821DA13E393}">
      <dgm:prSet/>
      <dgm:spPr/>
      <dgm:t>
        <a:bodyPr/>
        <a:lstStyle/>
        <a:p>
          <a:r>
            <a:rPr lang="en-US"/>
            <a:t>The value written is a </a:t>
          </a:r>
          <a:r>
            <a:rPr lang="en-US" b="1"/>
            <a:t>LibC Pointer </a:t>
          </a:r>
          <a:r>
            <a:rPr lang="en-US"/>
            <a:t>(bin) </a:t>
          </a:r>
        </a:p>
      </dgm:t>
    </dgm:pt>
    <dgm:pt modelId="{DC84AD73-615A-44D4-8974-021EC5A425A2}" type="parTrans" cxnId="{10DEFB08-8973-4A29-80B3-C7E09DCD0D32}">
      <dgm:prSet/>
      <dgm:spPr/>
      <dgm:t>
        <a:bodyPr/>
        <a:lstStyle/>
        <a:p>
          <a:endParaRPr lang="en-US"/>
        </a:p>
      </dgm:t>
    </dgm:pt>
    <dgm:pt modelId="{925A6AC2-AC9A-4F8C-BCB1-3FC0EE33659E}" type="sibTrans" cxnId="{10DEFB08-8973-4A29-80B3-C7E09DCD0D32}">
      <dgm:prSet/>
      <dgm:spPr/>
      <dgm:t>
        <a:bodyPr/>
        <a:lstStyle/>
        <a:p>
          <a:endParaRPr lang="en-US"/>
        </a:p>
      </dgm:t>
    </dgm:pt>
    <dgm:pt modelId="{13E9C25D-8999-4263-A659-262AC4480B3F}">
      <dgm:prSet/>
      <dgm:spPr/>
      <dgm:t>
        <a:bodyPr/>
        <a:lstStyle/>
        <a:p>
          <a:r>
            <a:rPr lang="en-US"/>
            <a:t>Leaks</a:t>
          </a:r>
        </a:p>
      </dgm:t>
    </dgm:pt>
    <dgm:pt modelId="{4C507E1A-7824-4D3B-8DFD-76D951851959}" type="parTrans" cxnId="{247FA151-7732-43C1-B7C7-220C528A7743}">
      <dgm:prSet/>
      <dgm:spPr/>
      <dgm:t>
        <a:bodyPr/>
        <a:lstStyle/>
        <a:p>
          <a:endParaRPr lang="en-US"/>
        </a:p>
      </dgm:t>
    </dgm:pt>
    <dgm:pt modelId="{6ADAC4A9-1579-43EB-9B84-EF38BE7341CC}" type="sibTrans" cxnId="{247FA151-7732-43C1-B7C7-220C528A7743}">
      <dgm:prSet/>
      <dgm:spPr/>
      <dgm:t>
        <a:bodyPr/>
        <a:lstStyle/>
        <a:p>
          <a:endParaRPr lang="en-US"/>
        </a:p>
      </dgm:t>
    </dgm:pt>
    <dgm:pt modelId="{4A78131A-5152-46FC-8FC8-79534D64B755}">
      <dgm:prSet/>
      <dgm:spPr/>
      <dgm:t>
        <a:bodyPr/>
        <a:lstStyle/>
        <a:p>
          <a:r>
            <a:rPr lang="en-US"/>
            <a:t>House of Orange use this pointer </a:t>
          </a:r>
        </a:p>
      </dgm:t>
    </dgm:pt>
    <dgm:pt modelId="{AB854046-7FC8-4B36-866A-E6F651F4C2CE}" type="parTrans" cxnId="{C005E9C3-4651-4015-B4F1-CF5B87BCDEA4}">
      <dgm:prSet/>
      <dgm:spPr/>
      <dgm:t>
        <a:bodyPr/>
        <a:lstStyle/>
        <a:p>
          <a:endParaRPr lang="en-US"/>
        </a:p>
      </dgm:t>
    </dgm:pt>
    <dgm:pt modelId="{507F6E96-B414-46E8-A447-C986B89CC85A}" type="sibTrans" cxnId="{C005E9C3-4651-4015-B4F1-CF5B87BCDEA4}">
      <dgm:prSet/>
      <dgm:spPr/>
      <dgm:t>
        <a:bodyPr/>
        <a:lstStyle/>
        <a:p>
          <a:endParaRPr lang="en-US"/>
        </a:p>
      </dgm:t>
    </dgm:pt>
    <dgm:pt modelId="{D3BDD011-B61E-4F4F-9A30-BEAF11BE70AE}">
      <dgm:prSet/>
      <dgm:spPr/>
      <dgm:t>
        <a:bodyPr/>
        <a:lstStyle/>
        <a:p>
          <a:r>
            <a:rPr lang="en-US"/>
            <a:t>Leakless techniques write this for relative overwrites (House of Roman) </a:t>
          </a:r>
        </a:p>
      </dgm:t>
    </dgm:pt>
    <dgm:pt modelId="{9B8C284F-24F4-44A9-8FA7-1C8997C6BDE8}" type="parTrans" cxnId="{D19DF9D4-9D9E-4F17-8BB6-C8B157E234A4}">
      <dgm:prSet/>
      <dgm:spPr/>
      <dgm:t>
        <a:bodyPr/>
        <a:lstStyle/>
        <a:p>
          <a:endParaRPr lang="en-US"/>
        </a:p>
      </dgm:t>
    </dgm:pt>
    <dgm:pt modelId="{965296E1-1260-473A-BBBA-1CC1C1274B5C}" type="sibTrans" cxnId="{D19DF9D4-9D9E-4F17-8BB6-C8B157E234A4}">
      <dgm:prSet/>
      <dgm:spPr/>
      <dgm:t>
        <a:bodyPr/>
        <a:lstStyle/>
        <a:p>
          <a:endParaRPr lang="en-US"/>
        </a:p>
      </dgm:t>
    </dgm:pt>
    <dgm:pt modelId="{2A1A4679-6362-324E-8243-DD66692FC4D7}" type="pres">
      <dgm:prSet presAssocID="{225BC978-762F-43E2-B297-624DEECBEE97}" presName="linear" presStyleCnt="0">
        <dgm:presLayoutVars>
          <dgm:dir/>
          <dgm:animLvl val="lvl"/>
          <dgm:resizeHandles val="exact"/>
        </dgm:presLayoutVars>
      </dgm:prSet>
      <dgm:spPr/>
    </dgm:pt>
    <dgm:pt modelId="{CE73CAED-131D-2542-A17B-9723744CF66B}" type="pres">
      <dgm:prSet presAssocID="{AF102A08-28E4-44E8-9BCE-EEF23B03A9F6}" presName="parentLin" presStyleCnt="0"/>
      <dgm:spPr/>
    </dgm:pt>
    <dgm:pt modelId="{EAC341C2-A85D-B042-9EB7-46FED7F27BC9}" type="pres">
      <dgm:prSet presAssocID="{AF102A08-28E4-44E8-9BCE-EEF23B03A9F6}" presName="parentLeftMargin" presStyleLbl="node1" presStyleIdx="0" presStyleCnt="2"/>
      <dgm:spPr/>
    </dgm:pt>
    <dgm:pt modelId="{53BC2919-4D46-CF4F-AB1C-8F36F9B464A8}" type="pres">
      <dgm:prSet presAssocID="{AF102A08-28E4-44E8-9BCE-EEF23B03A9F6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2CBC4EC3-F80D-4441-AB3F-B62A68450C72}" type="pres">
      <dgm:prSet presAssocID="{AF102A08-28E4-44E8-9BCE-EEF23B03A9F6}" presName="negativeSpace" presStyleCnt="0"/>
      <dgm:spPr/>
    </dgm:pt>
    <dgm:pt modelId="{3C935DEF-4457-8948-8129-F3FFF782C506}" type="pres">
      <dgm:prSet presAssocID="{AF102A08-28E4-44E8-9BCE-EEF23B03A9F6}" presName="childText" presStyleLbl="conFgAcc1" presStyleIdx="0" presStyleCnt="2">
        <dgm:presLayoutVars>
          <dgm:bulletEnabled val="1"/>
        </dgm:presLayoutVars>
      </dgm:prSet>
      <dgm:spPr/>
    </dgm:pt>
    <dgm:pt modelId="{8851116A-2417-754A-B666-97D00F9142BC}" type="pres">
      <dgm:prSet presAssocID="{010F5426-739D-4934-9085-50BD1F7B7792}" presName="spaceBetweenRectangles" presStyleCnt="0"/>
      <dgm:spPr/>
    </dgm:pt>
    <dgm:pt modelId="{C05EF7B4-4731-1F4D-A19F-ADEC873EE687}" type="pres">
      <dgm:prSet presAssocID="{591A16AE-E6BC-4931-99CE-9821DA13E393}" presName="parentLin" presStyleCnt="0"/>
      <dgm:spPr/>
    </dgm:pt>
    <dgm:pt modelId="{6F884B9B-0E58-4A4E-989F-DB524F5040DC}" type="pres">
      <dgm:prSet presAssocID="{591A16AE-E6BC-4931-99CE-9821DA13E393}" presName="parentLeftMargin" presStyleLbl="node1" presStyleIdx="0" presStyleCnt="2"/>
      <dgm:spPr/>
    </dgm:pt>
    <dgm:pt modelId="{D833AA78-8F2A-804B-BFE8-0AF751843EA8}" type="pres">
      <dgm:prSet presAssocID="{591A16AE-E6BC-4931-99CE-9821DA13E393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41E1FCE2-B285-0748-B786-AD2390732BC5}" type="pres">
      <dgm:prSet presAssocID="{591A16AE-E6BC-4931-99CE-9821DA13E393}" presName="negativeSpace" presStyleCnt="0"/>
      <dgm:spPr/>
    </dgm:pt>
    <dgm:pt modelId="{97D457DB-25A6-564A-B385-42B5567D6CF8}" type="pres">
      <dgm:prSet presAssocID="{591A16AE-E6BC-4931-99CE-9821DA13E393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10DEFB08-8973-4A29-80B3-C7E09DCD0D32}" srcId="{225BC978-762F-43E2-B297-624DEECBEE97}" destId="{591A16AE-E6BC-4931-99CE-9821DA13E393}" srcOrd="1" destOrd="0" parTransId="{DC84AD73-615A-44D4-8974-021EC5A425A2}" sibTransId="{925A6AC2-AC9A-4F8C-BCB1-3FC0EE33659E}"/>
    <dgm:cxn modelId="{67E5C21F-92C2-054A-AFF9-7056FF112BDC}" type="presOf" srcId="{17367888-8F39-4A05-A54E-CFD57A5F6EBB}" destId="{3C935DEF-4457-8948-8129-F3FFF782C506}" srcOrd="0" destOrd="0" presId="urn:microsoft.com/office/officeart/2005/8/layout/list1"/>
    <dgm:cxn modelId="{7B57562B-60F3-1F4C-ABE4-883F90DB5961}" type="presOf" srcId="{AF102A08-28E4-44E8-9BCE-EEF23B03A9F6}" destId="{53BC2919-4D46-CF4F-AB1C-8F36F9B464A8}" srcOrd="1" destOrd="0" presId="urn:microsoft.com/office/officeart/2005/8/layout/list1"/>
    <dgm:cxn modelId="{8911BD31-0470-364B-B2E2-0D2F6997FDBB}" type="presOf" srcId="{9C821EAD-B0D1-4D92-9171-35C76F2CC199}" destId="{3C935DEF-4457-8948-8129-F3FFF782C506}" srcOrd="0" destOrd="1" presId="urn:microsoft.com/office/officeart/2005/8/layout/list1"/>
    <dgm:cxn modelId="{BD621D45-3BFF-4BF8-B5E3-5BB2B1698C75}" srcId="{AF102A08-28E4-44E8-9BCE-EEF23B03A9F6}" destId="{17367888-8F39-4A05-A54E-CFD57A5F6EBB}" srcOrd="0" destOrd="0" parTransId="{9B0AFEBF-4180-4183-8223-39E5064715C3}" sibTransId="{40EB3268-E6AA-40BC-A38F-BFC5C225F0F3}"/>
    <dgm:cxn modelId="{21DCFD4A-91F6-9444-906E-81D003C21645}" type="presOf" srcId="{225BC978-762F-43E2-B297-624DEECBEE97}" destId="{2A1A4679-6362-324E-8243-DD66692FC4D7}" srcOrd="0" destOrd="0" presId="urn:microsoft.com/office/officeart/2005/8/layout/list1"/>
    <dgm:cxn modelId="{88DE704F-7785-4F5B-9527-4F2C67F9E43C}" srcId="{AF102A08-28E4-44E8-9BCE-EEF23B03A9F6}" destId="{9C821EAD-B0D1-4D92-9171-35C76F2CC199}" srcOrd="1" destOrd="0" parTransId="{B105A0B3-6483-46E7-8209-B58871AE2AB1}" sibTransId="{55DD4F63-6A65-487F-91C6-8FBA5415F8ED}"/>
    <dgm:cxn modelId="{247FA151-7732-43C1-B7C7-220C528A7743}" srcId="{591A16AE-E6BC-4931-99CE-9821DA13E393}" destId="{13E9C25D-8999-4263-A659-262AC4480B3F}" srcOrd="0" destOrd="0" parTransId="{4C507E1A-7824-4D3B-8DFD-76D951851959}" sibTransId="{6ADAC4A9-1579-43EB-9B84-EF38BE7341CC}"/>
    <dgm:cxn modelId="{F0CFD95F-CCCC-4D0C-B3B4-DEB88E0B3E82}" srcId="{225BC978-762F-43E2-B297-624DEECBEE97}" destId="{AF102A08-28E4-44E8-9BCE-EEF23B03A9F6}" srcOrd="0" destOrd="0" parTransId="{363A3800-6745-41B8-A136-70AB5ACAF6FC}" sibTransId="{010F5426-739D-4934-9085-50BD1F7B7792}"/>
    <dgm:cxn modelId="{F80F5087-3B5D-C447-A8B2-41444CC3A581}" type="presOf" srcId="{591A16AE-E6BC-4931-99CE-9821DA13E393}" destId="{D833AA78-8F2A-804B-BFE8-0AF751843EA8}" srcOrd="1" destOrd="0" presId="urn:microsoft.com/office/officeart/2005/8/layout/list1"/>
    <dgm:cxn modelId="{C47AA6C2-789E-F649-9942-9BC59CC1DBD6}" type="presOf" srcId="{4A78131A-5152-46FC-8FC8-79534D64B755}" destId="{97D457DB-25A6-564A-B385-42B5567D6CF8}" srcOrd="0" destOrd="1" presId="urn:microsoft.com/office/officeart/2005/8/layout/list1"/>
    <dgm:cxn modelId="{C005E9C3-4651-4015-B4F1-CF5B87BCDEA4}" srcId="{591A16AE-E6BC-4931-99CE-9821DA13E393}" destId="{4A78131A-5152-46FC-8FC8-79534D64B755}" srcOrd="1" destOrd="0" parTransId="{AB854046-7FC8-4B36-866A-E6F651F4C2CE}" sibTransId="{507F6E96-B414-46E8-A447-C986B89CC85A}"/>
    <dgm:cxn modelId="{785B82C7-C3D7-A543-827D-8DAC82E05356}" type="presOf" srcId="{13E9C25D-8999-4263-A659-262AC4480B3F}" destId="{97D457DB-25A6-564A-B385-42B5567D6CF8}" srcOrd="0" destOrd="0" presId="urn:microsoft.com/office/officeart/2005/8/layout/list1"/>
    <dgm:cxn modelId="{DBE7BDCC-CAB0-0F4F-9CBB-3957059C6BA8}" type="presOf" srcId="{591A16AE-E6BC-4931-99CE-9821DA13E393}" destId="{6F884B9B-0E58-4A4E-989F-DB524F5040DC}" srcOrd="0" destOrd="0" presId="urn:microsoft.com/office/officeart/2005/8/layout/list1"/>
    <dgm:cxn modelId="{D19DF9D4-9D9E-4F17-8BB6-C8B157E234A4}" srcId="{591A16AE-E6BC-4931-99CE-9821DA13E393}" destId="{D3BDD011-B61E-4F4F-9A30-BEAF11BE70AE}" srcOrd="2" destOrd="0" parTransId="{9B8C284F-24F4-44A9-8FA7-1C8997C6BDE8}" sibTransId="{965296E1-1260-473A-BBBA-1CC1C1274B5C}"/>
    <dgm:cxn modelId="{0F8522DC-3758-584F-AE81-6BD6DA832C66}" type="presOf" srcId="{AF102A08-28E4-44E8-9BCE-EEF23B03A9F6}" destId="{EAC341C2-A85D-B042-9EB7-46FED7F27BC9}" srcOrd="0" destOrd="0" presId="urn:microsoft.com/office/officeart/2005/8/layout/list1"/>
    <dgm:cxn modelId="{679CEFF0-8262-AF43-8CE7-C71D2FD8D000}" type="presOf" srcId="{D3BDD011-B61E-4F4F-9A30-BEAF11BE70AE}" destId="{97D457DB-25A6-564A-B385-42B5567D6CF8}" srcOrd="0" destOrd="2" presId="urn:microsoft.com/office/officeart/2005/8/layout/list1"/>
    <dgm:cxn modelId="{32E9CE7F-8951-844F-B1CF-2B6A4DD4AE74}" type="presParOf" srcId="{2A1A4679-6362-324E-8243-DD66692FC4D7}" destId="{CE73CAED-131D-2542-A17B-9723744CF66B}" srcOrd="0" destOrd="0" presId="urn:microsoft.com/office/officeart/2005/8/layout/list1"/>
    <dgm:cxn modelId="{A1EF42F5-21F1-ED43-93D0-B1FC78CA9D84}" type="presParOf" srcId="{CE73CAED-131D-2542-A17B-9723744CF66B}" destId="{EAC341C2-A85D-B042-9EB7-46FED7F27BC9}" srcOrd="0" destOrd="0" presId="urn:microsoft.com/office/officeart/2005/8/layout/list1"/>
    <dgm:cxn modelId="{47F04C65-0A2C-C945-81C4-5D5DA532C064}" type="presParOf" srcId="{CE73CAED-131D-2542-A17B-9723744CF66B}" destId="{53BC2919-4D46-CF4F-AB1C-8F36F9B464A8}" srcOrd="1" destOrd="0" presId="urn:microsoft.com/office/officeart/2005/8/layout/list1"/>
    <dgm:cxn modelId="{83801C9C-7907-1647-A5F8-2544C96652B8}" type="presParOf" srcId="{2A1A4679-6362-324E-8243-DD66692FC4D7}" destId="{2CBC4EC3-F80D-4441-AB3F-B62A68450C72}" srcOrd="1" destOrd="0" presId="urn:microsoft.com/office/officeart/2005/8/layout/list1"/>
    <dgm:cxn modelId="{A643F2FB-BA61-9642-98B6-B21F4CD46997}" type="presParOf" srcId="{2A1A4679-6362-324E-8243-DD66692FC4D7}" destId="{3C935DEF-4457-8948-8129-F3FFF782C506}" srcOrd="2" destOrd="0" presId="urn:microsoft.com/office/officeart/2005/8/layout/list1"/>
    <dgm:cxn modelId="{A098838B-FC79-1042-80C7-11029AF396FD}" type="presParOf" srcId="{2A1A4679-6362-324E-8243-DD66692FC4D7}" destId="{8851116A-2417-754A-B666-97D00F9142BC}" srcOrd="3" destOrd="0" presId="urn:microsoft.com/office/officeart/2005/8/layout/list1"/>
    <dgm:cxn modelId="{CA4FC6B0-871F-FD48-9AB6-B9E27BEF57C4}" type="presParOf" srcId="{2A1A4679-6362-324E-8243-DD66692FC4D7}" destId="{C05EF7B4-4731-1F4D-A19F-ADEC873EE687}" srcOrd="4" destOrd="0" presId="urn:microsoft.com/office/officeart/2005/8/layout/list1"/>
    <dgm:cxn modelId="{FB33C77F-8DDE-FE46-980E-C1250B9CAD96}" type="presParOf" srcId="{C05EF7B4-4731-1F4D-A19F-ADEC873EE687}" destId="{6F884B9B-0E58-4A4E-989F-DB524F5040DC}" srcOrd="0" destOrd="0" presId="urn:microsoft.com/office/officeart/2005/8/layout/list1"/>
    <dgm:cxn modelId="{8B99D4B7-2B98-224C-AF7E-A733A872BF0E}" type="presParOf" srcId="{C05EF7B4-4731-1F4D-A19F-ADEC873EE687}" destId="{D833AA78-8F2A-804B-BFE8-0AF751843EA8}" srcOrd="1" destOrd="0" presId="urn:microsoft.com/office/officeart/2005/8/layout/list1"/>
    <dgm:cxn modelId="{1257F937-1FED-D64F-8D46-D7B96991138C}" type="presParOf" srcId="{2A1A4679-6362-324E-8243-DD66692FC4D7}" destId="{41E1FCE2-B285-0748-B786-AD2390732BC5}" srcOrd="5" destOrd="0" presId="urn:microsoft.com/office/officeart/2005/8/layout/list1"/>
    <dgm:cxn modelId="{B0C175F2-7E34-444B-9110-15E487522C73}" type="presParOf" srcId="{2A1A4679-6362-324E-8243-DD66692FC4D7}" destId="{97D457DB-25A6-564A-B385-42B5567D6CF8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A27772D-0FEE-4FEB-905E-FA6389E356AA}" type="doc">
      <dgm:prSet loTypeId="urn:microsoft.com/office/officeart/2016/7/layout/HorizontalActionList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1A89091F-991D-4737-A4A2-F4E638944E59}">
      <dgm:prSet/>
      <dgm:spPr/>
      <dgm:t>
        <a:bodyPr/>
        <a:lstStyle/>
        <a:p>
          <a:r>
            <a:rPr lang="en-US"/>
            <a:t>Free</a:t>
          </a:r>
        </a:p>
      </dgm:t>
    </dgm:pt>
    <dgm:pt modelId="{7A1DF1DD-6C7A-462D-A838-71AEF4B13149}" type="parTrans" cxnId="{44DD84C6-1FEC-45D3-A866-3216BD1F02B0}">
      <dgm:prSet/>
      <dgm:spPr/>
      <dgm:t>
        <a:bodyPr/>
        <a:lstStyle/>
        <a:p>
          <a:endParaRPr lang="en-US"/>
        </a:p>
      </dgm:t>
    </dgm:pt>
    <dgm:pt modelId="{A1745116-134E-4FE0-B1FE-7422FCEF0CE0}" type="sibTrans" cxnId="{44DD84C6-1FEC-45D3-A866-3216BD1F02B0}">
      <dgm:prSet/>
      <dgm:spPr/>
      <dgm:t>
        <a:bodyPr/>
        <a:lstStyle/>
        <a:p>
          <a:endParaRPr lang="en-US"/>
        </a:p>
      </dgm:t>
    </dgm:pt>
    <dgm:pt modelId="{AE6E6248-3EDC-40A6-B5C3-4C265B47AE7B}">
      <dgm:prSet/>
      <dgm:spPr/>
      <dgm:t>
        <a:bodyPr/>
        <a:lstStyle/>
        <a:p>
          <a:r>
            <a:rPr lang="en-US"/>
            <a:t>Free a chunk into the unsorted_bin</a:t>
          </a:r>
        </a:p>
      </dgm:t>
    </dgm:pt>
    <dgm:pt modelId="{10C18C5B-52DD-4A90-A8FF-7A3719A69693}" type="parTrans" cxnId="{5EEF437A-E4A2-4354-94A0-13A37DF2C764}">
      <dgm:prSet/>
      <dgm:spPr/>
      <dgm:t>
        <a:bodyPr/>
        <a:lstStyle/>
        <a:p>
          <a:endParaRPr lang="en-US"/>
        </a:p>
      </dgm:t>
    </dgm:pt>
    <dgm:pt modelId="{371ED2A8-0092-4977-9771-0D40C720D465}" type="sibTrans" cxnId="{5EEF437A-E4A2-4354-94A0-13A37DF2C764}">
      <dgm:prSet/>
      <dgm:spPr/>
      <dgm:t>
        <a:bodyPr/>
        <a:lstStyle/>
        <a:p>
          <a:endParaRPr lang="en-US"/>
        </a:p>
      </dgm:t>
    </dgm:pt>
    <dgm:pt modelId="{190D312B-57CF-47E3-92E9-F1A720C61633}">
      <dgm:prSet/>
      <dgm:spPr/>
      <dgm:t>
        <a:bodyPr/>
        <a:lstStyle/>
        <a:p>
          <a:r>
            <a:rPr lang="en-US"/>
            <a:t>Overwrite</a:t>
          </a:r>
        </a:p>
      </dgm:t>
    </dgm:pt>
    <dgm:pt modelId="{4A407252-62C3-4C03-B9BB-0451A7349D34}" type="parTrans" cxnId="{C51BE454-AC31-4A6A-A50F-6150B08F9C3E}">
      <dgm:prSet/>
      <dgm:spPr/>
      <dgm:t>
        <a:bodyPr/>
        <a:lstStyle/>
        <a:p>
          <a:endParaRPr lang="en-US"/>
        </a:p>
      </dgm:t>
    </dgm:pt>
    <dgm:pt modelId="{8FB33EA5-1692-4190-AEAE-A25E8B0C7ACA}" type="sibTrans" cxnId="{C51BE454-AC31-4A6A-A50F-6150B08F9C3E}">
      <dgm:prSet/>
      <dgm:spPr/>
      <dgm:t>
        <a:bodyPr/>
        <a:lstStyle/>
        <a:p>
          <a:endParaRPr lang="en-US"/>
        </a:p>
      </dgm:t>
    </dgm:pt>
    <dgm:pt modelId="{BC9F90C8-9A8D-4037-96C3-74DD3C8F0A7E}">
      <dgm:prSet/>
      <dgm:spPr/>
      <dgm:t>
        <a:bodyPr/>
        <a:lstStyle/>
        <a:p>
          <a:r>
            <a:rPr lang="en-US"/>
            <a:t>Overwrite bk pointer on free chunk</a:t>
          </a:r>
        </a:p>
      </dgm:t>
    </dgm:pt>
    <dgm:pt modelId="{85FBEBB3-4C09-43F7-9532-EF1751FD00CF}" type="parTrans" cxnId="{1267718C-E8B4-4E49-B364-938BAA469F3A}">
      <dgm:prSet/>
      <dgm:spPr/>
      <dgm:t>
        <a:bodyPr/>
        <a:lstStyle/>
        <a:p>
          <a:endParaRPr lang="en-US"/>
        </a:p>
      </dgm:t>
    </dgm:pt>
    <dgm:pt modelId="{3BF7E192-E726-4358-A719-1D6120B669B6}" type="sibTrans" cxnId="{1267718C-E8B4-4E49-B364-938BAA469F3A}">
      <dgm:prSet/>
      <dgm:spPr/>
      <dgm:t>
        <a:bodyPr/>
        <a:lstStyle/>
        <a:p>
          <a:endParaRPr lang="en-US"/>
        </a:p>
      </dgm:t>
    </dgm:pt>
    <dgm:pt modelId="{14F1D4B6-C5BB-4FF8-B7B6-0808B88F652F}">
      <dgm:prSet/>
      <dgm:spPr/>
      <dgm:t>
        <a:bodyPr/>
        <a:lstStyle/>
        <a:p>
          <a:r>
            <a:rPr lang="en-US" dirty="0"/>
            <a:t>Set the bk to </a:t>
          </a:r>
          <a:br>
            <a:rPr lang="en-US" dirty="0"/>
          </a:br>
          <a:r>
            <a:rPr lang="en-US" dirty="0"/>
            <a:t>(location - 0x10) for the write to occur</a:t>
          </a:r>
        </a:p>
      </dgm:t>
    </dgm:pt>
    <dgm:pt modelId="{F259EA2D-DF4A-4708-AC32-51CC5B1CCA5D}" type="parTrans" cxnId="{9E056026-47DF-4189-82D1-2BE0877682E3}">
      <dgm:prSet/>
      <dgm:spPr/>
      <dgm:t>
        <a:bodyPr/>
        <a:lstStyle/>
        <a:p>
          <a:endParaRPr lang="en-US"/>
        </a:p>
      </dgm:t>
    </dgm:pt>
    <dgm:pt modelId="{80EC1C35-F6C5-4284-A412-868EF5DC5560}" type="sibTrans" cxnId="{9E056026-47DF-4189-82D1-2BE0877682E3}">
      <dgm:prSet/>
      <dgm:spPr/>
      <dgm:t>
        <a:bodyPr/>
        <a:lstStyle/>
        <a:p>
          <a:endParaRPr lang="en-US"/>
        </a:p>
      </dgm:t>
    </dgm:pt>
    <dgm:pt modelId="{6FA9EDDB-20CA-464E-9468-F6597CC4616E}">
      <dgm:prSet/>
      <dgm:spPr/>
      <dgm:t>
        <a:bodyPr/>
        <a:lstStyle/>
        <a:p>
          <a:r>
            <a:rPr lang="en-US"/>
            <a:t>Call</a:t>
          </a:r>
        </a:p>
      </dgm:t>
    </dgm:pt>
    <dgm:pt modelId="{683F777C-F7D7-4C8F-A4C9-44C10A175C1A}" type="parTrans" cxnId="{6F091856-23DD-484A-8B63-234917ECDCFD}">
      <dgm:prSet/>
      <dgm:spPr/>
      <dgm:t>
        <a:bodyPr/>
        <a:lstStyle/>
        <a:p>
          <a:endParaRPr lang="en-US"/>
        </a:p>
      </dgm:t>
    </dgm:pt>
    <dgm:pt modelId="{ED29DE42-0730-4137-A331-AC38C77A2BB5}" type="sibTrans" cxnId="{6F091856-23DD-484A-8B63-234917ECDCFD}">
      <dgm:prSet/>
      <dgm:spPr/>
      <dgm:t>
        <a:bodyPr/>
        <a:lstStyle/>
        <a:p>
          <a:endParaRPr lang="en-US"/>
        </a:p>
      </dgm:t>
    </dgm:pt>
    <dgm:pt modelId="{78635F99-4277-4110-8DBB-022FDBE6339E}">
      <dgm:prSet/>
      <dgm:spPr/>
      <dgm:t>
        <a:bodyPr/>
        <a:lstStyle/>
        <a:p>
          <a:r>
            <a:rPr lang="en-US" dirty="0"/>
            <a:t>Call Malloc (trigger)</a:t>
          </a:r>
        </a:p>
      </dgm:t>
    </dgm:pt>
    <dgm:pt modelId="{9064CE70-7BAA-4505-A1C0-36D55BD3B611}" type="sibTrans" cxnId="{3487AC87-EDFF-4349-9E65-5B28365EA11F}">
      <dgm:prSet/>
      <dgm:spPr/>
      <dgm:t>
        <a:bodyPr/>
        <a:lstStyle/>
        <a:p>
          <a:endParaRPr lang="en-US"/>
        </a:p>
      </dgm:t>
    </dgm:pt>
    <dgm:pt modelId="{3AF18E68-F62E-4686-ACBD-1D1D425D9550}" type="parTrans" cxnId="{3487AC87-EDFF-4349-9E65-5B28365EA11F}">
      <dgm:prSet/>
      <dgm:spPr/>
      <dgm:t>
        <a:bodyPr/>
        <a:lstStyle/>
        <a:p>
          <a:endParaRPr lang="en-US"/>
        </a:p>
      </dgm:t>
    </dgm:pt>
    <dgm:pt modelId="{797B1447-4072-4FB0-BE67-2806CC7FDD39}">
      <dgm:prSet/>
      <dgm:spPr/>
      <dgm:t>
        <a:bodyPr/>
        <a:lstStyle/>
        <a:p>
          <a:r>
            <a:rPr lang="en-US" dirty="0"/>
            <a:t>Iterate through the unsorted bin chunks</a:t>
          </a:r>
        </a:p>
      </dgm:t>
    </dgm:pt>
    <dgm:pt modelId="{660CE4BC-5B33-439C-9C3C-9EFC898C74A9}" type="sibTrans" cxnId="{E3610EC8-261A-471B-A98E-47D88C14913C}">
      <dgm:prSet/>
      <dgm:spPr/>
      <dgm:t>
        <a:bodyPr/>
        <a:lstStyle/>
        <a:p>
          <a:endParaRPr lang="en-US"/>
        </a:p>
      </dgm:t>
    </dgm:pt>
    <dgm:pt modelId="{5A229ADD-A8B5-4575-9EB2-3231251CCF4D}" type="parTrans" cxnId="{E3610EC8-261A-471B-A98E-47D88C14913C}">
      <dgm:prSet/>
      <dgm:spPr/>
      <dgm:t>
        <a:bodyPr/>
        <a:lstStyle/>
        <a:p>
          <a:endParaRPr lang="en-US"/>
        </a:p>
      </dgm:t>
    </dgm:pt>
    <dgm:pt modelId="{774EA0EA-0207-FB4B-8E05-A8405500642D}">
      <dgm:prSet/>
      <dgm:spPr/>
      <dgm:t>
        <a:bodyPr/>
        <a:lstStyle/>
        <a:p>
          <a:r>
            <a:rPr lang="en-US" dirty="0"/>
            <a:t>Size must be the same as the corrupted chunk</a:t>
          </a:r>
        </a:p>
      </dgm:t>
    </dgm:pt>
    <dgm:pt modelId="{011B189F-F2DD-194E-99F5-A939144EBD25}" type="parTrans" cxnId="{65BF81F6-9F7D-BD4F-920D-4CFE48CAC2A3}">
      <dgm:prSet/>
      <dgm:spPr/>
    </dgm:pt>
    <dgm:pt modelId="{FA4730AD-C2D0-164B-B7E2-083CAC7567E0}" type="sibTrans" cxnId="{65BF81F6-9F7D-BD4F-920D-4CFE48CAC2A3}">
      <dgm:prSet/>
      <dgm:spPr/>
    </dgm:pt>
    <dgm:pt modelId="{4E3BC19E-D75D-484A-9303-84194D810D2D}" type="pres">
      <dgm:prSet presAssocID="{EA27772D-0FEE-4FEB-905E-FA6389E356AA}" presName="Name0" presStyleCnt="0">
        <dgm:presLayoutVars>
          <dgm:dir/>
          <dgm:animLvl val="lvl"/>
          <dgm:resizeHandles val="exact"/>
        </dgm:presLayoutVars>
      </dgm:prSet>
      <dgm:spPr/>
    </dgm:pt>
    <dgm:pt modelId="{DA1701BB-350B-3749-BD7B-C7D8C2728BE0}" type="pres">
      <dgm:prSet presAssocID="{1A89091F-991D-4737-A4A2-F4E638944E59}" presName="composite" presStyleCnt="0"/>
      <dgm:spPr/>
    </dgm:pt>
    <dgm:pt modelId="{551C2E6C-6663-EE4F-8B81-FE3951F154FB}" type="pres">
      <dgm:prSet presAssocID="{1A89091F-991D-4737-A4A2-F4E638944E59}" presName="parTx" presStyleLbl="alignNode1" presStyleIdx="0" presStyleCnt="3">
        <dgm:presLayoutVars>
          <dgm:chMax val="0"/>
          <dgm:chPref val="0"/>
        </dgm:presLayoutVars>
      </dgm:prSet>
      <dgm:spPr/>
    </dgm:pt>
    <dgm:pt modelId="{6D0B9259-80FF-CD48-A578-472CCCE5EE6D}" type="pres">
      <dgm:prSet presAssocID="{1A89091F-991D-4737-A4A2-F4E638944E59}" presName="desTx" presStyleLbl="alignAccFollowNode1" presStyleIdx="0" presStyleCnt="3">
        <dgm:presLayoutVars/>
      </dgm:prSet>
      <dgm:spPr/>
    </dgm:pt>
    <dgm:pt modelId="{FF2175B2-3B61-AB42-99EB-58BA6383F0F7}" type="pres">
      <dgm:prSet presAssocID="{A1745116-134E-4FE0-B1FE-7422FCEF0CE0}" presName="space" presStyleCnt="0"/>
      <dgm:spPr/>
    </dgm:pt>
    <dgm:pt modelId="{4898DEA4-05D7-0241-8629-306A39D4B4EF}" type="pres">
      <dgm:prSet presAssocID="{190D312B-57CF-47E3-92E9-F1A720C61633}" presName="composite" presStyleCnt="0"/>
      <dgm:spPr/>
    </dgm:pt>
    <dgm:pt modelId="{D13C6DB2-6F31-144C-9F7B-C15D62ACB728}" type="pres">
      <dgm:prSet presAssocID="{190D312B-57CF-47E3-92E9-F1A720C61633}" presName="parTx" presStyleLbl="alignNode1" presStyleIdx="1" presStyleCnt="3">
        <dgm:presLayoutVars>
          <dgm:chMax val="0"/>
          <dgm:chPref val="0"/>
        </dgm:presLayoutVars>
      </dgm:prSet>
      <dgm:spPr/>
    </dgm:pt>
    <dgm:pt modelId="{A249A1A8-6284-0D44-A0E0-A5CB34C34512}" type="pres">
      <dgm:prSet presAssocID="{190D312B-57CF-47E3-92E9-F1A720C61633}" presName="desTx" presStyleLbl="alignAccFollowNode1" presStyleIdx="1" presStyleCnt="3">
        <dgm:presLayoutVars/>
      </dgm:prSet>
      <dgm:spPr/>
    </dgm:pt>
    <dgm:pt modelId="{ADF27AFC-2273-F44D-9191-B6877BEA3AE6}" type="pres">
      <dgm:prSet presAssocID="{8FB33EA5-1692-4190-AEAE-A25E8B0C7ACA}" presName="space" presStyleCnt="0"/>
      <dgm:spPr/>
    </dgm:pt>
    <dgm:pt modelId="{B127178B-1049-E247-B908-37AF241507CA}" type="pres">
      <dgm:prSet presAssocID="{6FA9EDDB-20CA-464E-9468-F6597CC4616E}" presName="composite" presStyleCnt="0"/>
      <dgm:spPr/>
    </dgm:pt>
    <dgm:pt modelId="{823283E6-F9F5-0345-83AB-46ACCFFD1CB9}" type="pres">
      <dgm:prSet presAssocID="{6FA9EDDB-20CA-464E-9468-F6597CC4616E}" presName="parTx" presStyleLbl="alignNode1" presStyleIdx="2" presStyleCnt="3">
        <dgm:presLayoutVars>
          <dgm:chMax val="0"/>
          <dgm:chPref val="0"/>
        </dgm:presLayoutVars>
      </dgm:prSet>
      <dgm:spPr/>
    </dgm:pt>
    <dgm:pt modelId="{F8A41480-2D6E-7D4E-8FE9-C6DEE5FC1FED}" type="pres">
      <dgm:prSet presAssocID="{6FA9EDDB-20CA-464E-9468-F6597CC4616E}" presName="desTx" presStyleLbl="alignAccFollowNode1" presStyleIdx="2" presStyleCnt="3">
        <dgm:presLayoutVars/>
      </dgm:prSet>
      <dgm:spPr/>
    </dgm:pt>
  </dgm:ptLst>
  <dgm:cxnLst>
    <dgm:cxn modelId="{9E056026-47DF-4189-82D1-2BE0877682E3}" srcId="{BC9F90C8-9A8D-4037-96C3-74DD3C8F0A7E}" destId="{14F1D4B6-C5BB-4FF8-B7B6-0808B88F652F}" srcOrd="0" destOrd="0" parTransId="{F259EA2D-DF4A-4708-AC32-51CC5B1CCA5D}" sibTransId="{80EC1C35-F6C5-4284-A412-868EF5DC5560}"/>
    <dgm:cxn modelId="{AA09C728-D9E0-2841-A745-E908F887F3A0}" type="presOf" srcId="{1A89091F-991D-4737-A4A2-F4E638944E59}" destId="{551C2E6C-6663-EE4F-8B81-FE3951F154FB}" srcOrd="0" destOrd="0" presId="urn:microsoft.com/office/officeart/2016/7/layout/HorizontalActionList"/>
    <dgm:cxn modelId="{C51BE454-AC31-4A6A-A50F-6150B08F9C3E}" srcId="{EA27772D-0FEE-4FEB-905E-FA6389E356AA}" destId="{190D312B-57CF-47E3-92E9-F1A720C61633}" srcOrd="1" destOrd="0" parTransId="{4A407252-62C3-4C03-B9BB-0451A7349D34}" sibTransId="{8FB33EA5-1692-4190-AEAE-A25E8B0C7ACA}"/>
    <dgm:cxn modelId="{6F091856-23DD-484A-8B63-234917ECDCFD}" srcId="{EA27772D-0FEE-4FEB-905E-FA6389E356AA}" destId="{6FA9EDDB-20CA-464E-9468-F6597CC4616E}" srcOrd="2" destOrd="0" parTransId="{683F777C-F7D7-4C8F-A4C9-44C10A175C1A}" sibTransId="{ED29DE42-0730-4137-A331-AC38C77A2BB5}"/>
    <dgm:cxn modelId="{F7A0AE58-AA03-3243-87B4-2B7BC7FCC0C2}" type="presOf" srcId="{797B1447-4072-4FB0-BE67-2806CC7FDD39}" destId="{F8A41480-2D6E-7D4E-8FE9-C6DEE5FC1FED}" srcOrd="0" destOrd="1" presId="urn:microsoft.com/office/officeart/2016/7/layout/HorizontalActionList"/>
    <dgm:cxn modelId="{72E02B69-0B33-0F4E-BB43-7D299986D8F3}" type="presOf" srcId="{6FA9EDDB-20CA-464E-9468-F6597CC4616E}" destId="{823283E6-F9F5-0345-83AB-46ACCFFD1CB9}" srcOrd="0" destOrd="0" presId="urn:microsoft.com/office/officeart/2016/7/layout/HorizontalActionList"/>
    <dgm:cxn modelId="{517A8075-7D47-F145-A8BE-282B287AC832}" type="presOf" srcId="{190D312B-57CF-47E3-92E9-F1A720C61633}" destId="{D13C6DB2-6F31-144C-9F7B-C15D62ACB728}" srcOrd="0" destOrd="0" presId="urn:microsoft.com/office/officeart/2016/7/layout/HorizontalActionList"/>
    <dgm:cxn modelId="{5EEF437A-E4A2-4354-94A0-13A37DF2C764}" srcId="{1A89091F-991D-4737-A4A2-F4E638944E59}" destId="{AE6E6248-3EDC-40A6-B5C3-4C265B47AE7B}" srcOrd="0" destOrd="0" parTransId="{10C18C5B-52DD-4A90-A8FF-7A3719A69693}" sibTransId="{371ED2A8-0092-4977-9771-0D40C720D465}"/>
    <dgm:cxn modelId="{3487AC87-EDFF-4349-9E65-5B28365EA11F}" srcId="{6FA9EDDB-20CA-464E-9468-F6597CC4616E}" destId="{78635F99-4277-4110-8DBB-022FDBE6339E}" srcOrd="0" destOrd="0" parTransId="{3AF18E68-F62E-4686-ACBD-1D1D425D9550}" sibTransId="{9064CE70-7BAA-4505-A1C0-36D55BD3B611}"/>
    <dgm:cxn modelId="{1267718C-E8B4-4E49-B364-938BAA469F3A}" srcId="{190D312B-57CF-47E3-92E9-F1A720C61633}" destId="{BC9F90C8-9A8D-4037-96C3-74DD3C8F0A7E}" srcOrd="0" destOrd="0" parTransId="{85FBEBB3-4C09-43F7-9532-EF1751FD00CF}" sibTransId="{3BF7E192-E726-4358-A719-1D6120B669B6}"/>
    <dgm:cxn modelId="{BA860D97-8268-474A-8C23-46C0F133C7AA}" type="presOf" srcId="{BC9F90C8-9A8D-4037-96C3-74DD3C8F0A7E}" destId="{A249A1A8-6284-0D44-A0E0-A5CB34C34512}" srcOrd="0" destOrd="0" presId="urn:microsoft.com/office/officeart/2016/7/layout/HorizontalActionList"/>
    <dgm:cxn modelId="{859EDC99-1772-B74D-A86C-C356A160E9C3}" type="presOf" srcId="{78635F99-4277-4110-8DBB-022FDBE6339E}" destId="{F8A41480-2D6E-7D4E-8FE9-C6DEE5FC1FED}" srcOrd="0" destOrd="0" presId="urn:microsoft.com/office/officeart/2016/7/layout/HorizontalActionList"/>
    <dgm:cxn modelId="{3C483CA5-BB74-284A-87AA-32A77E02159D}" type="presOf" srcId="{AE6E6248-3EDC-40A6-B5C3-4C265B47AE7B}" destId="{6D0B9259-80FF-CD48-A578-472CCCE5EE6D}" srcOrd="0" destOrd="0" presId="urn:microsoft.com/office/officeart/2016/7/layout/HorizontalActionList"/>
    <dgm:cxn modelId="{382AD5B9-FF28-7A4F-A5FA-B3F35D78ED8E}" type="presOf" srcId="{14F1D4B6-C5BB-4FF8-B7B6-0808B88F652F}" destId="{A249A1A8-6284-0D44-A0E0-A5CB34C34512}" srcOrd="0" destOrd="1" presId="urn:microsoft.com/office/officeart/2016/7/layout/HorizontalActionList"/>
    <dgm:cxn modelId="{DF1D63C6-E4D5-114C-8D0C-BBA81EF8B922}" type="presOf" srcId="{EA27772D-0FEE-4FEB-905E-FA6389E356AA}" destId="{4E3BC19E-D75D-484A-9303-84194D810D2D}" srcOrd="0" destOrd="0" presId="urn:microsoft.com/office/officeart/2016/7/layout/HorizontalActionList"/>
    <dgm:cxn modelId="{44DD84C6-1FEC-45D3-A866-3216BD1F02B0}" srcId="{EA27772D-0FEE-4FEB-905E-FA6389E356AA}" destId="{1A89091F-991D-4737-A4A2-F4E638944E59}" srcOrd="0" destOrd="0" parTransId="{7A1DF1DD-6C7A-462D-A838-71AEF4B13149}" sibTransId="{A1745116-134E-4FE0-B1FE-7422FCEF0CE0}"/>
    <dgm:cxn modelId="{E3610EC8-261A-471B-A98E-47D88C14913C}" srcId="{78635F99-4277-4110-8DBB-022FDBE6339E}" destId="{797B1447-4072-4FB0-BE67-2806CC7FDD39}" srcOrd="0" destOrd="0" parTransId="{5A229ADD-A8B5-4575-9EB2-3231251CCF4D}" sibTransId="{660CE4BC-5B33-439C-9C3C-9EFC898C74A9}"/>
    <dgm:cxn modelId="{65BF81F6-9F7D-BD4F-920D-4CFE48CAC2A3}" srcId="{78635F99-4277-4110-8DBB-022FDBE6339E}" destId="{774EA0EA-0207-FB4B-8E05-A8405500642D}" srcOrd="1" destOrd="0" parTransId="{011B189F-F2DD-194E-99F5-A939144EBD25}" sibTransId="{FA4730AD-C2D0-164B-B7E2-083CAC7567E0}"/>
    <dgm:cxn modelId="{BE9EF7FC-93A1-8741-88FA-096D1B57D729}" type="presOf" srcId="{774EA0EA-0207-FB4B-8E05-A8405500642D}" destId="{F8A41480-2D6E-7D4E-8FE9-C6DEE5FC1FED}" srcOrd="0" destOrd="2" presId="urn:microsoft.com/office/officeart/2016/7/layout/HorizontalActionList"/>
    <dgm:cxn modelId="{7F73D220-0BE7-2641-8ECC-10FF5D1D5CC5}" type="presParOf" srcId="{4E3BC19E-D75D-484A-9303-84194D810D2D}" destId="{DA1701BB-350B-3749-BD7B-C7D8C2728BE0}" srcOrd="0" destOrd="0" presId="urn:microsoft.com/office/officeart/2016/7/layout/HorizontalActionList"/>
    <dgm:cxn modelId="{7DCCB5DA-B1B1-264B-8EDC-59FD7549456E}" type="presParOf" srcId="{DA1701BB-350B-3749-BD7B-C7D8C2728BE0}" destId="{551C2E6C-6663-EE4F-8B81-FE3951F154FB}" srcOrd="0" destOrd="0" presId="urn:microsoft.com/office/officeart/2016/7/layout/HorizontalActionList"/>
    <dgm:cxn modelId="{64DB0839-5477-B240-A550-1C9399BB2874}" type="presParOf" srcId="{DA1701BB-350B-3749-BD7B-C7D8C2728BE0}" destId="{6D0B9259-80FF-CD48-A578-472CCCE5EE6D}" srcOrd="1" destOrd="0" presId="urn:microsoft.com/office/officeart/2016/7/layout/HorizontalActionList"/>
    <dgm:cxn modelId="{5EC41B18-9415-AA40-8CAD-6B1CAD9F02B1}" type="presParOf" srcId="{4E3BC19E-D75D-484A-9303-84194D810D2D}" destId="{FF2175B2-3B61-AB42-99EB-58BA6383F0F7}" srcOrd="1" destOrd="0" presId="urn:microsoft.com/office/officeart/2016/7/layout/HorizontalActionList"/>
    <dgm:cxn modelId="{C5181E52-3A6C-354D-A2E2-404A29D86536}" type="presParOf" srcId="{4E3BC19E-D75D-484A-9303-84194D810D2D}" destId="{4898DEA4-05D7-0241-8629-306A39D4B4EF}" srcOrd="2" destOrd="0" presId="urn:microsoft.com/office/officeart/2016/7/layout/HorizontalActionList"/>
    <dgm:cxn modelId="{3A567FB3-6915-0F48-BA74-27F56E9C6717}" type="presParOf" srcId="{4898DEA4-05D7-0241-8629-306A39D4B4EF}" destId="{D13C6DB2-6F31-144C-9F7B-C15D62ACB728}" srcOrd="0" destOrd="0" presId="urn:microsoft.com/office/officeart/2016/7/layout/HorizontalActionList"/>
    <dgm:cxn modelId="{E91478DD-5FEB-584A-AAD3-E0E95AFBDCA8}" type="presParOf" srcId="{4898DEA4-05D7-0241-8629-306A39D4B4EF}" destId="{A249A1A8-6284-0D44-A0E0-A5CB34C34512}" srcOrd="1" destOrd="0" presId="urn:microsoft.com/office/officeart/2016/7/layout/HorizontalActionList"/>
    <dgm:cxn modelId="{5CE400F5-3728-904D-B4B5-813662F83B02}" type="presParOf" srcId="{4E3BC19E-D75D-484A-9303-84194D810D2D}" destId="{ADF27AFC-2273-F44D-9191-B6877BEA3AE6}" srcOrd="3" destOrd="0" presId="urn:microsoft.com/office/officeart/2016/7/layout/HorizontalActionList"/>
    <dgm:cxn modelId="{A0F318FC-768F-554B-98D9-9CECEF237329}" type="presParOf" srcId="{4E3BC19E-D75D-484A-9303-84194D810D2D}" destId="{B127178B-1049-E247-B908-37AF241507CA}" srcOrd="4" destOrd="0" presId="urn:microsoft.com/office/officeart/2016/7/layout/HorizontalActionList"/>
    <dgm:cxn modelId="{2FA17AF8-D5E9-9944-A20B-841F7F30067D}" type="presParOf" srcId="{B127178B-1049-E247-B908-37AF241507CA}" destId="{823283E6-F9F5-0345-83AB-46ACCFFD1CB9}" srcOrd="0" destOrd="0" presId="urn:microsoft.com/office/officeart/2016/7/layout/HorizontalActionList"/>
    <dgm:cxn modelId="{B7979AFB-4028-4A43-8D2B-43E7537D6CEA}" type="presParOf" srcId="{B127178B-1049-E247-B908-37AF241507CA}" destId="{F8A41480-2D6E-7D4E-8FE9-C6DEE5FC1FED}" srcOrd="1" destOrd="0" presId="urn:microsoft.com/office/officeart/2016/7/layout/Horizontal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258AC2C-463A-413E-BE9B-89DB6E6E4104}" type="doc">
      <dgm:prSet loTypeId="urn:microsoft.com/office/officeart/2018/2/layout/IconLabelDescription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ABCA79B6-E541-4B3C-B2C3-EEEB8DE5BCD8}">
      <dgm:prSet/>
      <dgm:spPr/>
      <dgm:t>
        <a:bodyPr/>
        <a:lstStyle/>
        <a:p>
          <a:pPr>
            <a:defRPr b="1"/>
          </a:pPr>
          <a:r>
            <a:rPr lang="en-US" dirty="0"/>
            <a:t>Ability to edit unsorted bin chunks</a:t>
          </a:r>
        </a:p>
      </dgm:t>
    </dgm:pt>
    <dgm:pt modelId="{AEB209BF-E9BF-484C-A78C-8003A23BFF88}" type="parTrans" cxnId="{A5053628-B0BB-4E7C-A51D-FF5C59320BD8}">
      <dgm:prSet/>
      <dgm:spPr/>
      <dgm:t>
        <a:bodyPr/>
        <a:lstStyle/>
        <a:p>
          <a:endParaRPr lang="en-US"/>
        </a:p>
      </dgm:t>
    </dgm:pt>
    <dgm:pt modelId="{CC71BF09-6FA3-4F17-BA95-6BDB7BA163FE}" type="sibTrans" cxnId="{A5053628-B0BB-4E7C-A51D-FF5C59320BD8}">
      <dgm:prSet/>
      <dgm:spPr/>
      <dgm:t>
        <a:bodyPr/>
        <a:lstStyle/>
        <a:p>
          <a:endParaRPr lang="en-US"/>
        </a:p>
      </dgm:t>
    </dgm:pt>
    <dgm:pt modelId="{3CBF5B7E-8A2F-46F9-951B-DAB538D6827D}">
      <dgm:prSet/>
      <dgm:spPr/>
      <dgm:t>
        <a:bodyPr/>
        <a:lstStyle/>
        <a:p>
          <a:pPr>
            <a:defRPr b="1"/>
          </a:pPr>
          <a:r>
            <a:rPr lang="en-US" dirty="0"/>
            <a:t>Must keep the unsorted bin alive</a:t>
          </a:r>
        </a:p>
      </dgm:t>
    </dgm:pt>
    <dgm:pt modelId="{7D24C064-32E7-474F-809A-789EABCC2015}" type="parTrans" cxnId="{D8551ABE-4C1A-4D3C-9C99-567A1FC9D8AE}">
      <dgm:prSet/>
      <dgm:spPr/>
      <dgm:t>
        <a:bodyPr/>
        <a:lstStyle/>
        <a:p>
          <a:endParaRPr lang="en-US"/>
        </a:p>
      </dgm:t>
    </dgm:pt>
    <dgm:pt modelId="{F9B27C96-5635-4940-ABFA-C4B1A06AC085}" type="sibTrans" cxnId="{D8551ABE-4C1A-4D3C-9C99-567A1FC9D8AE}">
      <dgm:prSet/>
      <dgm:spPr/>
      <dgm:t>
        <a:bodyPr/>
        <a:lstStyle/>
        <a:p>
          <a:endParaRPr lang="en-US"/>
        </a:p>
      </dgm:t>
    </dgm:pt>
    <dgm:pt modelId="{AAA6179F-0A7C-4492-9102-88271A88F89D}">
      <dgm:prSet/>
      <dgm:spPr/>
      <dgm:t>
        <a:bodyPr/>
        <a:lstStyle/>
        <a:p>
          <a:r>
            <a:rPr lang="en-US" dirty="0"/>
            <a:t>Overwritten chunk is the </a:t>
          </a:r>
          <a:r>
            <a:rPr lang="en-US" b="1" i="1" dirty="0"/>
            <a:t>same size</a:t>
          </a:r>
          <a:r>
            <a:rPr lang="en-US" dirty="0"/>
            <a:t> as the allocation (most common)</a:t>
          </a:r>
        </a:p>
      </dgm:t>
    </dgm:pt>
    <dgm:pt modelId="{8FC81FB8-3057-40D2-9266-3E6838590B90}" type="parTrans" cxnId="{429FEAA4-8614-4562-880A-5FBD3387A400}">
      <dgm:prSet/>
      <dgm:spPr/>
      <dgm:t>
        <a:bodyPr/>
        <a:lstStyle/>
        <a:p>
          <a:endParaRPr lang="en-US"/>
        </a:p>
      </dgm:t>
    </dgm:pt>
    <dgm:pt modelId="{1DFEBDF5-387E-4899-9DC1-F67D1427DD56}" type="sibTrans" cxnId="{429FEAA4-8614-4562-880A-5FBD3387A400}">
      <dgm:prSet/>
      <dgm:spPr/>
      <dgm:t>
        <a:bodyPr/>
        <a:lstStyle/>
        <a:p>
          <a:endParaRPr lang="en-US"/>
        </a:p>
      </dgm:t>
    </dgm:pt>
    <dgm:pt modelId="{8C41034A-CA1C-4052-BCCC-2F674314A7B9}">
      <dgm:prSet/>
      <dgm:spPr/>
      <dgm:t>
        <a:bodyPr/>
        <a:lstStyle/>
        <a:p>
          <a:r>
            <a:rPr lang="en-US" dirty="0"/>
            <a:t>Link a fake chunk</a:t>
          </a:r>
        </a:p>
      </dgm:t>
    </dgm:pt>
    <dgm:pt modelId="{29D68D23-4080-4BDD-82D1-48B23FEF0F25}" type="parTrans" cxnId="{9FD6A7BB-812E-404F-9677-6B606687E617}">
      <dgm:prSet/>
      <dgm:spPr/>
      <dgm:t>
        <a:bodyPr/>
        <a:lstStyle/>
        <a:p>
          <a:endParaRPr lang="en-US"/>
        </a:p>
      </dgm:t>
    </dgm:pt>
    <dgm:pt modelId="{D6FD4144-714F-4E79-8672-EB41F1477ADF}" type="sibTrans" cxnId="{9FD6A7BB-812E-404F-9677-6B606687E617}">
      <dgm:prSet/>
      <dgm:spPr/>
      <dgm:t>
        <a:bodyPr/>
        <a:lstStyle/>
        <a:p>
          <a:endParaRPr lang="en-US"/>
        </a:p>
      </dgm:t>
    </dgm:pt>
    <dgm:pt modelId="{EF5B7434-9BF0-4307-8E1C-479910D664EF}">
      <dgm:prSet/>
      <dgm:spPr/>
      <dgm:t>
        <a:bodyPr/>
        <a:lstStyle/>
        <a:p>
          <a:r>
            <a:rPr lang="en-US"/>
            <a:t>10000 iterations of unsorted bin will exit</a:t>
          </a:r>
        </a:p>
      </dgm:t>
    </dgm:pt>
    <dgm:pt modelId="{09D7DE98-DB2F-40AD-A308-13F9753ABCA4}" type="parTrans" cxnId="{991F0D5B-75C0-4F09-B7F5-D71F01A9DC72}">
      <dgm:prSet/>
      <dgm:spPr/>
      <dgm:t>
        <a:bodyPr/>
        <a:lstStyle/>
        <a:p>
          <a:endParaRPr lang="en-US"/>
        </a:p>
      </dgm:t>
    </dgm:pt>
    <dgm:pt modelId="{F290807D-F1A1-4D59-AF51-6963DB9B52CC}" type="sibTrans" cxnId="{991F0D5B-75C0-4F09-B7F5-D71F01A9DC72}">
      <dgm:prSet/>
      <dgm:spPr/>
      <dgm:t>
        <a:bodyPr/>
        <a:lstStyle/>
        <a:p>
          <a:endParaRPr lang="en-US"/>
        </a:p>
      </dgm:t>
    </dgm:pt>
    <dgm:pt modelId="{95A9E13E-DC01-47FA-B41F-8D937D8FACD3}">
      <dgm:prSet/>
      <dgm:spPr/>
      <dgm:t>
        <a:bodyPr/>
        <a:lstStyle/>
        <a:p>
          <a:pPr>
            <a:defRPr b="1"/>
          </a:pPr>
          <a:r>
            <a:rPr lang="en-US"/>
            <a:t>Known location to write to (may require a leak)</a:t>
          </a:r>
        </a:p>
      </dgm:t>
    </dgm:pt>
    <dgm:pt modelId="{109F8B16-1619-420F-9295-A92CC85C30AF}" type="parTrans" cxnId="{6D79B645-18C5-40C8-8ADE-138630B71947}">
      <dgm:prSet/>
      <dgm:spPr/>
      <dgm:t>
        <a:bodyPr/>
        <a:lstStyle/>
        <a:p>
          <a:endParaRPr lang="en-US"/>
        </a:p>
      </dgm:t>
    </dgm:pt>
    <dgm:pt modelId="{B98FE98A-D2DB-4413-AF27-F5241585F71E}" type="sibTrans" cxnId="{6D79B645-18C5-40C8-8ADE-138630B71947}">
      <dgm:prSet/>
      <dgm:spPr/>
      <dgm:t>
        <a:bodyPr/>
        <a:lstStyle/>
        <a:p>
          <a:endParaRPr lang="en-US"/>
        </a:p>
      </dgm:t>
    </dgm:pt>
    <dgm:pt modelId="{7F09D7AA-4F93-451E-A8C6-313733DA9C4D}" type="pres">
      <dgm:prSet presAssocID="{7258AC2C-463A-413E-BE9B-89DB6E6E4104}" presName="root" presStyleCnt="0">
        <dgm:presLayoutVars>
          <dgm:dir/>
          <dgm:resizeHandles val="exact"/>
        </dgm:presLayoutVars>
      </dgm:prSet>
      <dgm:spPr/>
    </dgm:pt>
    <dgm:pt modelId="{A0D074BD-DF13-4255-8B70-1BA1B8E2D69B}" type="pres">
      <dgm:prSet presAssocID="{ABCA79B6-E541-4B3C-B2C3-EEEB8DE5BCD8}" presName="compNode" presStyleCnt="0"/>
      <dgm:spPr/>
    </dgm:pt>
    <dgm:pt modelId="{FE1B2B8A-C09D-4CEB-9FAE-AC9F89C396EC}" type="pres">
      <dgm:prSet presAssocID="{ABCA79B6-E541-4B3C-B2C3-EEEB8DE5BCD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cycle"/>
        </a:ext>
      </dgm:extLst>
    </dgm:pt>
    <dgm:pt modelId="{B6365C1A-9C13-4581-9E7D-842C9FE65B75}" type="pres">
      <dgm:prSet presAssocID="{ABCA79B6-E541-4B3C-B2C3-EEEB8DE5BCD8}" presName="iconSpace" presStyleCnt="0"/>
      <dgm:spPr/>
    </dgm:pt>
    <dgm:pt modelId="{2B68B63B-2F7B-434A-A412-FBFB11222726}" type="pres">
      <dgm:prSet presAssocID="{ABCA79B6-E541-4B3C-B2C3-EEEB8DE5BCD8}" presName="parTx" presStyleLbl="revTx" presStyleIdx="0" presStyleCnt="6">
        <dgm:presLayoutVars>
          <dgm:chMax val="0"/>
          <dgm:chPref val="0"/>
        </dgm:presLayoutVars>
      </dgm:prSet>
      <dgm:spPr/>
    </dgm:pt>
    <dgm:pt modelId="{FC6B8CE6-1BD7-45E1-B036-8CFBDFA96077}" type="pres">
      <dgm:prSet presAssocID="{ABCA79B6-E541-4B3C-B2C3-EEEB8DE5BCD8}" presName="txSpace" presStyleCnt="0"/>
      <dgm:spPr/>
    </dgm:pt>
    <dgm:pt modelId="{F8DF6912-1C67-4DA6-9162-67D7E7BC16FA}" type="pres">
      <dgm:prSet presAssocID="{ABCA79B6-E541-4B3C-B2C3-EEEB8DE5BCD8}" presName="desTx" presStyleLbl="revTx" presStyleIdx="1" presStyleCnt="6">
        <dgm:presLayoutVars/>
      </dgm:prSet>
      <dgm:spPr/>
    </dgm:pt>
    <dgm:pt modelId="{DFC90D14-352F-4728-A87A-4CD88D565283}" type="pres">
      <dgm:prSet presAssocID="{CC71BF09-6FA3-4F17-BA95-6BDB7BA163FE}" presName="sibTrans" presStyleCnt="0"/>
      <dgm:spPr/>
    </dgm:pt>
    <dgm:pt modelId="{2ABF696B-0AA4-46E6-8F17-C917C663E4C8}" type="pres">
      <dgm:prSet presAssocID="{3CBF5B7E-8A2F-46F9-951B-DAB538D6827D}" presName="compNode" presStyleCnt="0"/>
      <dgm:spPr/>
    </dgm:pt>
    <dgm:pt modelId="{AB0C6CD4-E390-489D-A2AB-692DE64E9894}" type="pres">
      <dgm:prSet presAssocID="{3CBF5B7E-8A2F-46F9-951B-DAB538D6827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E8D554C2-D578-40E0-BA37-24A9F4F8F1DF}" type="pres">
      <dgm:prSet presAssocID="{3CBF5B7E-8A2F-46F9-951B-DAB538D6827D}" presName="iconSpace" presStyleCnt="0"/>
      <dgm:spPr/>
    </dgm:pt>
    <dgm:pt modelId="{CEBC34E8-AB32-478E-97CE-55057D3426E8}" type="pres">
      <dgm:prSet presAssocID="{3CBF5B7E-8A2F-46F9-951B-DAB538D6827D}" presName="parTx" presStyleLbl="revTx" presStyleIdx="2" presStyleCnt="6">
        <dgm:presLayoutVars>
          <dgm:chMax val="0"/>
          <dgm:chPref val="0"/>
        </dgm:presLayoutVars>
      </dgm:prSet>
      <dgm:spPr/>
    </dgm:pt>
    <dgm:pt modelId="{97085B5F-C60D-4A1A-A9C7-156F63D914B8}" type="pres">
      <dgm:prSet presAssocID="{3CBF5B7E-8A2F-46F9-951B-DAB538D6827D}" presName="txSpace" presStyleCnt="0"/>
      <dgm:spPr/>
    </dgm:pt>
    <dgm:pt modelId="{13ECA8AA-37DD-4E4B-BB35-B71C2B46BD1F}" type="pres">
      <dgm:prSet presAssocID="{3CBF5B7E-8A2F-46F9-951B-DAB538D6827D}" presName="desTx" presStyleLbl="revTx" presStyleIdx="3" presStyleCnt="6">
        <dgm:presLayoutVars/>
      </dgm:prSet>
      <dgm:spPr/>
    </dgm:pt>
    <dgm:pt modelId="{C89C36A6-B90B-465B-8ABD-F847D002E096}" type="pres">
      <dgm:prSet presAssocID="{F9B27C96-5635-4940-ABFA-C4B1A06AC085}" presName="sibTrans" presStyleCnt="0"/>
      <dgm:spPr/>
    </dgm:pt>
    <dgm:pt modelId="{083CED7F-AB81-4C6E-BB76-461CCE898025}" type="pres">
      <dgm:prSet presAssocID="{95A9E13E-DC01-47FA-B41F-8D937D8FACD3}" presName="compNode" presStyleCnt="0"/>
      <dgm:spPr/>
    </dgm:pt>
    <dgm:pt modelId="{22643E8D-012B-4067-A1F1-6B34F82E4A93}" type="pres">
      <dgm:prSet presAssocID="{95A9E13E-DC01-47FA-B41F-8D937D8FACD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E84463ED-0C75-4B9E-AC47-18F64F5925E5}" type="pres">
      <dgm:prSet presAssocID="{95A9E13E-DC01-47FA-B41F-8D937D8FACD3}" presName="iconSpace" presStyleCnt="0"/>
      <dgm:spPr/>
    </dgm:pt>
    <dgm:pt modelId="{179A8A13-6A3A-4D54-81BC-806D7D67F4B0}" type="pres">
      <dgm:prSet presAssocID="{95A9E13E-DC01-47FA-B41F-8D937D8FACD3}" presName="parTx" presStyleLbl="revTx" presStyleIdx="4" presStyleCnt="6">
        <dgm:presLayoutVars>
          <dgm:chMax val="0"/>
          <dgm:chPref val="0"/>
        </dgm:presLayoutVars>
      </dgm:prSet>
      <dgm:spPr/>
    </dgm:pt>
    <dgm:pt modelId="{15D2CA49-6CDE-4936-8C73-A3A9A3AB354B}" type="pres">
      <dgm:prSet presAssocID="{95A9E13E-DC01-47FA-B41F-8D937D8FACD3}" presName="txSpace" presStyleCnt="0"/>
      <dgm:spPr/>
    </dgm:pt>
    <dgm:pt modelId="{AEE47828-C59B-4E87-A07F-2C724C3E48A3}" type="pres">
      <dgm:prSet presAssocID="{95A9E13E-DC01-47FA-B41F-8D937D8FACD3}" presName="desTx" presStyleLbl="revTx" presStyleIdx="5" presStyleCnt="6">
        <dgm:presLayoutVars/>
      </dgm:prSet>
      <dgm:spPr/>
    </dgm:pt>
  </dgm:ptLst>
  <dgm:cxnLst>
    <dgm:cxn modelId="{E06FF205-8D3A-467E-8FF6-83DC86A59E33}" type="presOf" srcId="{95A9E13E-DC01-47FA-B41F-8D937D8FACD3}" destId="{179A8A13-6A3A-4D54-81BC-806D7D67F4B0}" srcOrd="0" destOrd="0" presId="urn:microsoft.com/office/officeart/2018/2/layout/IconLabelDescriptionList"/>
    <dgm:cxn modelId="{63BC7510-E74D-4F3D-838D-28B23E021A92}" type="presOf" srcId="{ABCA79B6-E541-4B3C-B2C3-EEEB8DE5BCD8}" destId="{2B68B63B-2F7B-434A-A412-FBFB11222726}" srcOrd="0" destOrd="0" presId="urn:microsoft.com/office/officeart/2018/2/layout/IconLabelDescriptionList"/>
    <dgm:cxn modelId="{B3940911-EDEA-4BF6-923D-8F921E1BACD2}" type="presOf" srcId="{EF5B7434-9BF0-4307-8E1C-479910D664EF}" destId="{13ECA8AA-37DD-4E4B-BB35-B71C2B46BD1F}" srcOrd="0" destOrd="2" presId="urn:microsoft.com/office/officeart/2018/2/layout/IconLabelDescriptionList"/>
    <dgm:cxn modelId="{A5053628-B0BB-4E7C-A51D-FF5C59320BD8}" srcId="{7258AC2C-463A-413E-BE9B-89DB6E6E4104}" destId="{ABCA79B6-E541-4B3C-B2C3-EEEB8DE5BCD8}" srcOrd="0" destOrd="0" parTransId="{AEB209BF-E9BF-484C-A78C-8003A23BFF88}" sibTransId="{CC71BF09-6FA3-4F17-BA95-6BDB7BA163FE}"/>
    <dgm:cxn modelId="{6D79B645-18C5-40C8-8ADE-138630B71947}" srcId="{7258AC2C-463A-413E-BE9B-89DB6E6E4104}" destId="{95A9E13E-DC01-47FA-B41F-8D937D8FACD3}" srcOrd="2" destOrd="0" parTransId="{109F8B16-1619-420F-9295-A92CC85C30AF}" sibTransId="{B98FE98A-D2DB-4413-AF27-F5241585F71E}"/>
    <dgm:cxn modelId="{991F0D5B-75C0-4F09-B7F5-D71F01A9DC72}" srcId="{3CBF5B7E-8A2F-46F9-951B-DAB538D6827D}" destId="{EF5B7434-9BF0-4307-8E1C-479910D664EF}" srcOrd="2" destOrd="0" parTransId="{09D7DE98-DB2F-40AD-A308-13F9753ABCA4}" sibTransId="{F290807D-F1A1-4D59-AF51-6963DB9B52CC}"/>
    <dgm:cxn modelId="{DAF4A9A3-DEBC-45EB-B5EC-F5490DFF1913}" type="presOf" srcId="{7258AC2C-463A-413E-BE9B-89DB6E6E4104}" destId="{7F09D7AA-4F93-451E-A8C6-313733DA9C4D}" srcOrd="0" destOrd="0" presId="urn:microsoft.com/office/officeart/2018/2/layout/IconLabelDescriptionList"/>
    <dgm:cxn modelId="{429FEAA4-8614-4562-880A-5FBD3387A400}" srcId="{3CBF5B7E-8A2F-46F9-951B-DAB538D6827D}" destId="{AAA6179F-0A7C-4492-9102-88271A88F89D}" srcOrd="0" destOrd="0" parTransId="{8FC81FB8-3057-40D2-9266-3E6838590B90}" sibTransId="{1DFEBDF5-387E-4899-9DC1-F67D1427DD56}"/>
    <dgm:cxn modelId="{04A802AC-1E73-4844-BB46-AAE931C57980}" type="presOf" srcId="{AAA6179F-0A7C-4492-9102-88271A88F89D}" destId="{13ECA8AA-37DD-4E4B-BB35-B71C2B46BD1F}" srcOrd="0" destOrd="0" presId="urn:microsoft.com/office/officeart/2018/2/layout/IconLabelDescriptionList"/>
    <dgm:cxn modelId="{D2B509B8-7837-4381-84AA-5A68A69A467E}" type="presOf" srcId="{8C41034A-CA1C-4052-BCCC-2F674314A7B9}" destId="{13ECA8AA-37DD-4E4B-BB35-B71C2B46BD1F}" srcOrd="0" destOrd="1" presId="urn:microsoft.com/office/officeart/2018/2/layout/IconLabelDescriptionList"/>
    <dgm:cxn modelId="{9FD6A7BB-812E-404F-9677-6B606687E617}" srcId="{3CBF5B7E-8A2F-46F9-951B-DAB538D6827D}" destId="{8C41034A-CA1C-4052-BCCC-2F674314A7B9}" srcOrd="1" destOrd="0" parTransId="{29D68D23-4080-4BDD-82D1-48B23FEF0F25}" sibTransId="{D6FD4144-714F-4E79-8672-EB41F1477ADF}"/>
    <dgm:cxn modelId="{D8551ABE-4C1A-4D3C-9C99-567A1FC9D8AE}" srcId="{7258AC2C-463A-413E-BE9B-89DB6E6E4104}" destId="{3CBF5B7E-8A2F-46F9-951B-DAB538D6827D}" srcOrd="1" destOrd="0" parTransId="{7D24C064-32E7-474F-809A-789EABCC2015}" sibTransId="{F9B27C96-5635-4940-ABFA-C4B1A06AC085}"/>
    <dgm:cxn modelId="{24C718E6-CA76-431B-914C-56868490065B}" type="presOf" srcId="{3CBF5B7E-8A2F-46F9-951B-DAB538D6827D}" destId="{CEBC34E8-AB32-478E-97CE-55057D3426E8}" srcOrd="0" destOrd="0" presId="urn:microsoft.com/office/officeart/2018/2/layout/IconLabelDescriptionList"/>
    <dgm:cxn modelId="{42BC7EC8-FBDA-4B3B-B503-DAAE3F490A43}" type="presParOf" srcId="{7F09D7AA-4F93-451E-A8C6-313733DA9C4D}" destId="{A0D074BD-DF13-4255-8B70-1BA1B8E2D69B}" srcOrd="0" destOrd="0" presId="urn:microsoft.com/office/officeart/2018/2/layout/IconLabelDescriptionList"/>
    <dgm:cxn modelId="{3E9B589C-2EF7-4D20-B8A6-166573396846}" type="presParOf" srcId="{A0D074BD-DF13-4255-8B70-1BA1B8E2D69B}" destId="{FE1B2B8A-C09D-4CEB-9FAE-AC9F89C396EC}" srcOrd="0" destOrd="0" presId="urn:microsoft.com/office/officeart/2018/2/layout/IconLabelDescriptionList"/>
    <dgm:cxn modelId="{093292F4-C286-4718-A60E-E7CD3C7674BD}" type="presParOf" srcId="{A0D074BD-DF13-4255-8B70-1BA1B8E2D69B}" destId="{B6365C1A-9C13-4581-9E7D-842C9FE65B75}" srcOrd="1" destOrd="0" presId="urn:microsoft.com/office/officeart/2018/2/layout/IconLabelDescriptionList"/>
    <dgm:cxn modelId="{EA536D8F-25E1-4516-9164-BF29DFED11D7}" type="presParOf" srcId="{A0D074BD-DF13-4255-8B70-1BA1B8E2D69B}" destId="{2B68B63B-2F7B-434A-A412-FBFB11222726}" srcOrd="2" destOrd="0" presId="urn:microsoft.com/office/officeart/2018/2/layout/IconLabelDescriptionList"/>
    <dgm:cxn modelId="{EE2180D6-6DF5-4CE5-8DDA-D893A81D301B}" type="presParOf" srcId="{A0D074BD-DF13-4255-8B70-1BA1B8E2D69B}" destId="{FC6B8CE6-1BD7-45E1-B036-8CFBDFA96077}" srcOrd="3" destOrd="0" presId="urn:microsoft.com/office/officeart/2018/2/layout/IconLabelDescriptionList"/>
    <dgm:cxn modelId="{83B8E841-8FF8-479F-9D78-25988E739302}" type="presParOf" srcId="{A0D074BD-DF13-4255-8B70-1BA1B8E2D69B}" destId="{F8DF6912-1C67-4DA6-9162-67D7E7BC16FA}" srcOrd="4" destOrd="0" presId="urn:microsoft.com/office/officeart/2018/2/layout/IconLabelDescriptionList"/>
    <dgm:cxn modelId="{9B45EB43-7C53-439E-AB9B-C327D8C54B02}" type="presParOf" srcId="{7F09D7AA-4F93-451E-A8C6-313733DA9C4D}" destId="{DFC90D14-352F-4728-A87A-4CD88D565283}" srcOrd="1" destOrd="0" presId="urn:microsoft.com/office/officeart/2018/2/layout/IconLabelDescriptionList"/>
    <dgm:cxn modelId="{CD0EF045-78F3-409A-8EC0-F8AD9B94B0D7}" type="presParOf" srcId="{7F09D7AA-4F93-451E-A8C6-313733DA9C4D}" destId="{2ABF696B-0AA4-46E6-8F17-C917C663E4C8}" srcOrd="2" destOrd="0" presId="urn:microsoft.com/office/officeart/2018/2/layout/IconLabelDescriptionList"/>
    <dgm:cxn modelId="{D36F0561-80E2-4C73-9DD2-CEED177CA55C}" type="presParOf" srcId="{2ABF696B-0AA4-46E6-8F17-C917C663E4C8}" destId="{AB0C6CD4-E390-489D-A2AB-692DE64E9894}" srcOrd="0" destOrd="0" presId="urn:microsoft.com/office/officeart/2018/2/layout/IconLabelDescriptionList"/>
    <dgm:cxn modelId="{93F2F8E6-2897-4B5C-8CA6-966389D57F57}" type="presParOf" srcId="{2ABF696B-0AA4-46E6-8F17-C917C663E4C8}" destId="{E8D554C2-D578-40E0-BA37-24A9F4F8F1DF}" srcOrd="1" destOrd="0" presId="urn:microsoft.com/office/officeart/2018/2/layout/IconLabelDescriptionList"/>
    <dgm:cxn modelId="{7780FF35-6A8F-4193-887F-217BF04FDBB0}" type="presParOf" srcId="{2ABF696B-0AA4-46E6-8F17-C917C663E4C8}" destId="{CEBC34E8-AB32-478E-97CE-55057D3426E8}" srcOrd="2" destOrd="0" presId="urn:microsoft.com/office/officeart/2018/2/layout/IconLabelDescriptionList"/>
    <dgm:cxn modelId="{E77EC0DE-ABC3-486D-B204-2C19ACD96D5E}" type="presParOf" srcId="{2ABF696B-0AA4-46E6-8F17-C917C663E4C8}" destId="{97085B5F-C60D-4A1A-A9C7-156F63D914B8}" srcOrd="3" destOrd="0" presId="urn:microsoft.com/office/officeart/2018/2/layout/IconLabelDescriptionList"/>
    <dgm:cxn modelId="{6562C5CF-3840-4F5D-8AC4-6BE77E98D6DB}" type="presParOf" srcId="{2ABF696B-0AA4-46E6-8F17-C917C663E4C8}" destId="{13ECA8AA-37DD-4E4B-BB35-B71C2B46BD1F}" srcOrd="4" destOrd="0" presId="urn:microsoft.com/office/officeart/2018/2/layout/IconLabelDescriptionList"/>
    <dgm:cxn modelId="{5A0E6F8A-F0DF-46D7-8270-F3F2F30CDA63}" type="presParOf" srcId="{7F09D7AA-4F93-451E-A8C6-313733DA9C4D}" destId="{C89C36A6-B90B-465B-8ABD-F847D002E096}" srcOrd="3" destOrd="0" presId="urn:microsoft.com/office/officeart/2018/2/layout/IconLabelDescriptionList"/>
    <dgm:cxn modelId="{8753B8BC-087C-4B69-803F-3B892675DD82}" type="presParOf" srcId="{7F09D7AA-4F93-451E-A8C6-313733DA9C4D}" destId="{083CED7F-AB81-4C6E-BB76-461CCE898025}" srcOrd="4" destOrd="0" presId="urn:microsoft.com/office/officeart/2018/2/layout/IconLabelDescriptionList"/>
    <dgm:cxn modelId="{835E7228-D9A9-46E6-B391-625F60ED1F42}" type="presParOf" srcId="{083CED7F-AB81-4C6E-BB76-461CCE898025}" destId="{22643E8D-012B-4067-A1F1-6B34F82E4A93}" srcOrd="0" destOrd="0" presId="urn:microsoft.com/office/officeart/2018/2/layout/IconLabelDescriptionList"/>
    <dgm:cxn modelId="{20364B80-A927-4426-97B5-9CA7872E082F}" type="presParOf" srcId="{083CED7F-AB81-4C6E-BB76-461CCE898025}" destId="{E84463ED-0C75-4B9E-AC47-18F64F5925E5}" srcOrd="1" destOrd="0" presId="urn:microsoft.com/office/officeart/2018/2/layout/IconLabelDescriptionList"/>
    <dgm:cxn modelId="{85C70DBF-4393-493E-A2C7-177677CBDF0C}" type="presParOf" srcId="{083CED7F-AB81-4C6E-BB76-461CCE898025}" destId="{179A8A13-6A3A-4D54-81BC-806D7D67F4B0}" srcOrd="2" destOrd="0" presId="urn:microsoft.com/office/officeart/2018/2/layout/IconLabelDescriptionList"/>
    <dgm:cxn modelId="{27416B5D-360C-4297-A186-3CA9D042D80A}" type="presParOf" srcId="{083CED7F-AB81-4C6E-BB76-461CCE898025}" destId="{15D2CA49-6CDE-4936-8C73-A3A9A3AB354B}" srcOrd="3" destOrd="0" presId="urn:microsoft.com/office/officeart/2018/2/layout/IconLabelDescriptionList"/>
    <dgm:cxn modelId="{0BFA16EC-17F1-4C38-85F4-C06973A2870B}" type="presParOf" srcId="{083CED7F-AB81-4C6E-BB76-461CCE898025}" destId="{AEE47828-C59B-4E87-A07F-2C724C3E48A3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A27772D-0FEE-4FEB-905E-FA6389E356AA}" type="doc">
      <dgm:prSet loTypeId="urn:microsoft.com/office/officeart/2016/7/layout/HorizontalActionList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1A89091F-991D-4737-A4A2-F4E638944E59}">
      <dgm:prSet/>
      <dgm:spPr/>
      <dgm:t>
        <a:bodyPr/>
        <a:lstStyle/>
        <a:p>
          <a:r>
            <a:rPr lang="en-US" strike="sngStrike" dirty="0"/>
            <a:t>Free</a:t>
          </a:r>
        </a:p>
      </dgm:t>
    </dgm:pt>
    <dgm:pt modelId="{7A1DF1DD-6C7A-462D-A838-71AEF4B13149}" type="parTrans" cxnId="{44DD84C6-1FEC-45D3-A866-3216BD1F02B0}">
      <dgm:prSet/>
      <dgm:spPr/>
      <dgm:t>
        <a:bodyPr/>
        <a:lstStyle/>
        <a:p>
          <a:endParaRPr lang="en-US"/>
        </a:p>
      </dgm:t>
    </dgm:pt>
    <dgm:pt modelId="{A1745116-134E-4FE0-B1FE-7422FCEF0CE0}" type="sibTrans" cxnId="{44DD84C6-1FEC-45D3-A866-3216BD1F02B0}">
      <dgm:prSet/>
      <dgm:spPr/>
      <dgm:t>
        <a:bodyPr/>
        <a:lstStyle/>
        <a:p>
          <a:endParaRPr lang="en-US"/>
        </a:p>
      </dgm:t>
    </dgm:pt>
    <dgm:pt modelId="{AE6E6248-3EDC-40A6-B5C3-4C265B47AE7B}">
      <dgm:prSet/>
      <dgm:spPr/>
      <dgm:t>
        <a:bodyPr/>
        <a:lstStyle/>
        <a:p>
          <a:r>
            <a:rPr lang="en-US"/>
            <a:t>Free a chunk into the unsorted_bin</a:t>
          </a:r>
        </a:p>
      </dgm:t>
    </dgm:pt>
    <dgm:pt modelId="{10C18C5B-52DD-4A90-A8FF-7A3719A69693}" type="parTrans" cxnId="{5EEF437A-E4A2-4354-94A0-13A37DF2C764}">
      <dgm:prSet/>
      <dgm:spPr/>
      <dgm:t>
        <a:bodyPr/>
        <a:lstStyle/>
        <a:p>
          <a:endParaRPr lang="en-US"/>
        </a:p>
      </dgm:t>
    </dgm:pt>
    <dgm:pt modelId="{371ED2A8-0092-4977-9771-0D40C720D465}" type="sibTrans" cxnId="{5EEF437A-E4A2-4354-94A0-13A37DF2C764}">
      <dgm:prSet/>
      <dgm:spPr/>
      <dgm:t>
        <a:bodyPr/>
        <a:lstStyle/>
        <a:p>
          <a:endParaRPr lang="en-US"/>
        </a:p>
      </dgm:t>
    </dgm:pt>
    <dgm:pt modelId="{190D312B-57CF-47E3-92E9-F1A720C61633}">
      <dgm:prSet/>
      <dgm:spPr/>
      <dgm:t>
        <a:bodyPr/>
        <a:lstStyle/>
        <a:p>
          <a:r>
            <a:rPr lang="en-US" b="1" dirty="0"/>
            <a:t>Overwrite</a:t>
          </a:r>
        </a:p>
      </dgm:t>
    </dgm:pt>
    <dgm:pt modelId="{4A407252-62C3-4C03-B9BB-0451A7349D34}" type="parTrans" cxnId="{C51BE454-AC31-4A6A-A50F-6150B08F9C3E}">
      <dgm:prSet/>
      <dgm:spPr/>
      <dgm:t>
        <a:bodyPr/>
        <a:lstStyle/>
        <a:p>
          <a:endParaRPr lang="en-US"/>
        </a:p>
      </dgm:t>
    </dgm:pt>
    <dgm:pt modelId="{8FB33EA5-1692-4190-AEAE-A25E8B0C7ACA}" type="sibTrans" cxnId="{C51BE454-AC31-4A6A-A50F-6150B08F9C3E}">
      <dgm:prSet/>
      <dgm:spPr/>
      <dgm:t>
        <a:bodyPr/>
        <a:lstStyle/>
        <a:p>
          <a:endParaRPr lang="en-US"/>
        </a:p>
      </dgm:t>
    </dgm:pt>
    <dgm:pt modelId="{BC9F90C8-9A8D-4037-96C3-74DD3C8F0A7E}">
      <dgm:prSet/>
      <dgm:spPr/>
      <dgm:t>
        <a:bodyPr/>
        <a:lstStyle/>
        <a:p>
          <a:r>
            <a:rPr lang="en-US" b="1" dirty="0"/>
            <a:t>Overwrite bk pointer on free chunk</a:t>
          </a:r>
        </a:p>
      </dgm:t>
    </dgm:pt>
    <dgm:pt modelId="{85FBEBB3-4C09-43F7-9532-EF1751FD00CF}" type="parTrans" cxnId="{1267718C-E8B4-4E49-B364-938BAA469F3A}">
      <dgm:prSet/>
      <dgm:spPr/>
      <dgm:t>
        <a:bodyPr/>
        <a:lstStyle/>
        <a:p>
          <a:endParaRPr lang="en-US"/>
        </a:p>
      </dgm:t>
    </dgm:pt>
    <dgm:pt modelId="{3BF7E192-E726-4358-A719-1D6120B669B6}" type="sibTrans" cxnId="{1267718C-E8B4-4E49-B364-938BAA469F3A}">
      <dgm:prSet/>
      <dgm:spPr/>
      <dgm:t>
        <a:bodyPr/>
        <a:lstStyle/>
        <a:p>
          <a:endParaRPr lang="en-US"/>
        </a:p>
      </dgm:t>
    </dgm:pt>
    <dgm:pt modelId="{14F1D4B6-C5BB-4FF8-B7B6-0808B88F652F}">
      <dgm:prSet/>
      <dgm:spPr/>
      <dgm:t>
        <a:bodyPr/>
        <a:lstStyle/>
        <a:p>
          <a:r>
            <a:rPr lang="en-US" b="1" dirty="0"/>
            <a:t>Set the bk to </a:t>
          </a:r>
          <a:br>
            <a:rPr lang="en-US" b="1" dirty="0"/>
          </a:br>
          <a:r>
            <a:rPr lang="en-US" b="1" dirty="0"/>
            <a:t>(location - 0x10) for the write to occur</a:t>
          </a:r>
        </a:p>
      </dgm:t>
    </dgm:pt>
    <dgm:pt modelId="{F259EA2D-DF4A-4708-AC32-51CC5B1CCA5D}" type="parTrans" cxnId="{9E056026-47DF-4189-82D1-2BE0877682E3}">
      <dgm:prSet/>
      <dgm:spPr/>
      <dgm:t>
        <a:bodyPr/>
        <a:lstStyle/>
        <a:p>
          <a:endParaRPr lang="en-US"/>
        </a:p>
      </dgm:t>
    </dgm:pt>
    <dgm:pt modelId="{80EC1C35-F6C5-4284-A412-868EF5DC5560}" type="sibTrans" cxnId="{9E056026-47DF-4189-82D1-2BE0877682E3}">
      <dgm:prSet/>
      <dgm:spPr/>
      <dgm:t>
        <a:bodyPr/>
        <a:lstStyle/>
        <a:p>
          <a:endParaRPr lang="en-US"/>
        </a:p>
      </dgm:t>
    </dgm:pt>
    <dgm:pt modelId="{6FA9EDDB-20CA-464E-9468-F6597CC4616E}">
      <dgm:prSet/>
      <dgm:spPr/>
      <dgm:t>
        <a:bodyPr/>
        <a:lstStyle/>
        <a:p>
          <a:r>
            <a:rPr lang="en-US" dirty="0">
              <a:solidFill>
                <a:schemeClr val="bg2">
                  <a:lumMod val="50000"/>
                </a:schemeClr>
              </a:solidFill>
            </a:rPr>
            <a:t>Call</a:t>
          </a:r>
        </a:p>
      </dgm:t>
    </dgm:pt>
    <dgm:pt modelId="{683F777C-F7D7-4C8F-A4C9-44C10A175C1A}" type="parTrans" cxnId="{6F091856-23DD-484A-8B63-234917ECDCFD}">
      <dgm:prSet/>
      <dgm:spPr/>
      <dgm:t>
        <a:bodyPr/>
        <a:lstStyle/>
        <a:p>
          <a:endParaRPr lang="en-US"/>
        </a:p>
      </dgm:t>
    </dgm:pt>
    <dgm:pt modelId="{ED29DE42-0730-4137-A331-AC38C77A2BB5}" type="sibTrans" cxnId="{6F091856-23DD-484A-8B63-234917ECDCFD}">
      <dgm:prSet/>
      <dgm:spPr/>
      <dgm:t>
        <a:bodyPr/>
        <a:lstStyle/>
        <a:p>
          <a:endParaRPr lang="en-US"/>
        </a:p>
      </dgm:t>
    </dgm:pt>
    <dgm:pt modelId="{78635F99-4277-4110-8DBB-022FDBE6339E}">
      <dgm:prSet/>
      <dgm:spPr/>
      <dgm:t>
        <a:bodyPr/>
        <a:lstStyle/>
        <a:p>
          <a:r>
            <a:rPr lang="en-US" dirty="0">
              <a:solidFill>
                <a:schemeClr val="bg2">
                  <a:lumMod val="50000"/>
                </a:schemeClr>
              </a:solidFill>
            </a:rPr>
            <a:t>Call Malloc (trigger)</a:t>
          </a:r>
        </a:p>
      </dgm:t>
    </dgm:pt>
    <dgm:pt modelId="{9064CE70-7BAA-4505-A1C0-36D55BD3B611}" type="sibTrans" cxnId="{3487AC87-EDFF-4349-9E65-5B28365EA11F}">
      <dgm:prSet/>
      <dgm:spPr/>
      <dgm:t>
        <a:bodyPr/>
        <a:lstStyle/>
        <a:p>
          <a:endParaRPr lang="en-US"/>
        </a:p>
      </dgm:t>
    </dgm:pt>
    <dgm:pt modelId="{3AF18E68-F62E-4686-ACBD-1D1D425D9550}" type="parTrans" cxnId="{3487AC87-EDFF-4349-9E65-5B28365EA11F}">
      <dgm:prSet/>
      <dgm:spPr/>
      <dgm:t>
        <a:bodyPr/>
        <a:lstStyle/>
        <a:p>
          <a:endParaRPr lang="en-US"/>
        </a:p>
      </dgm:t>
    </dgm:pt>
    <dgm:pt modelId="{797B1447-4072-4FB0-BE67-2806CC7FDD39}">
      <dgm:prSet/>
      <dgm:spPr/>
      <dgm:t>
        <a:bodyPr/>
        <a:lstStyle/>
        <a:p>
          <a:r>
            <a:rPr lang="en-US" dirty="0">
              <a:solidFill>
                <a:schemeClr val="bg2">
                  <a:lumMod val="50000"/>
                </a:schemeClr>
              </a:solidFill>
            </a:rPr>
            <a:t>Iterate through the unsorted bin chunks</a:t>
          </a:r>
        </a:p>
      </dgm:t>
    </dgm:pt>
    <dgm:pt modelId="{660CE4BC-5B33-439C-9C3C-9EFC898C74A9}" type="sibTrans" cxnId="{E3610EC8-261A-471B-A98E-47D88C14913C}">
      <dgm:prSet/>
      <dgm:spPr/>
      <dgm:t>
        <a:bodyPr/>
        <a:lstStyle/>
        <a:p>
          <a:endParaRPr lang="en-US"/>
        </a:p>
      </dgm:t>
    </dgm:pt>
    <dgm:pt modelId="{5A229ADD-A8B5-4575-9EB2-3231251CCF4D}" type="parTrans" cxnId="{E3610EC8-261A-471B-A98E-47D88C14913C}">
      <dgm:prSet/>
      <dgm:spPr/>
      <dgm:t>
        <a:bodyPr/>
        <a:lstStyle/>
        <a:p>
          <a:endParaRPr lang="en-US"/>
        </a:p>
      </dgm:t>
    </dgm:pt>
    <dgm:pt modelId="{4E3BC19E-D75D-484A-9303-84194D810D2D}" type="pres">
      <dgm:prSet presAssocID="{EA27772D-0FEE-4FEB-905E-FA6389E356AA}" presName="Name0" presStyleCnt="0">
        <dgm:presLayoutVars>
          <dgm:dir/>
          <dgm:animLvl val="lvl"/>
          <dgm:resizeHandles val="exact"/>
        </dgm:presLayoutVars>
      </dgm:prSet>
      <dgm:spPr/>
    </dgm:pt>
    <dgm:pt modelId="{DA1701BB-350B-3749-BD7B-C7D8C2728BE0}" type="pres">
      <dgm:prSet presAssocID="{1A89091F-991D-4737-A4A2-F4E638944E59}" presName="composite" presStyleCnt="0"/>
      <dgm:spPr/>
    </dgm:pt>
    <dgm:pt modelId="{551C2E6C-6663-EE4F-8B81-FE3951F154FB}" type="pres">
      <dgm:prSet presAssocID="{1A89091F-991D-4737-A4A2-F4E638944E59}" presName="parTx" presStyleLbl="alignNode1" presStyleIdx="0" presStyleCnt="3">
        <dgm:presLayoutVars>
          <dgm:chMax val="0"/>
          <dgm:chPref val="0"/>
        </dgm:presLayoutVars>
      </dgm:prSet>
      <dgm:spPr/>
    </dgm:pt>
    <dgm:pt modelId="{6D0B9259-80FF-CD48-A578-472CCCE5EE6D}" type="pres">
      <dgm:prSet presAssocID="{1A89091F-991D-4737-A4A2-F4E638944E59}" presName="desTx" presStyleLbl="alignAccFollowNode1" presStyleIdx="0" presStyleCnt="3">
        <dgm:presLayoutVars/>
      </dgm:prSet>
      <dgm:spPr/>
    </dgm:pt>
    <dgm:pt modelId="{FF2175B2-3B61-AB42-99EB-58BA6383F0F7}" type="pres">
      <dgm:prSet presAssocID="{A1745116-134E-4FE0-B1FE-7422FCEF0CE0}" presName="space" presStyleCnt="0"/>
      <dgm:spPr/>
    </dgm:pt>
    <dgm:pt modelId="{4898DEA4-05D7-0241-8629-306A39D4B4EF}" type="pres">
      <dgm:prSet presAssocID="{190D312B-57CF-47E3-92E9-F1A720C61633}" presName="composite" presStyleCnt="0"/>
      <dgm:spPr/>
    </dgm:pt>
    <dgm:pt modelId="{D13C6DB2-6F31-144C-9F7B-C15D62ACB728}" type="pres">
      <dgm:prSet presAssocID="{190D312B-57CF-47E3-92E9-F1A720C61633}" presName="parTx" presStyleLbl="alignNode1" presStyleIdx="1" presStyleCnt="3">
        <dgm:presLayoutVars>
          <dgm:chMax val="0"/>
          <dgm:chPref val="0"/>
        </dgm:presLayoutVars>
      </dgm:prSet>
      <dgm:spPr/>
    </dgm:pt>
    <dgm:pt modelId="{A249A1A8-6284-0D44-A0E0-A5CB34C34512}" type="pres">
      <dgm:prSet presAssocID="{190D312B-57CF-47E3-92E9-F1A720C61633}" presName="desTx" presStyleLbl="alignAccFollowNode1" presStyleIdx="1" presStyleCnt="3">
        <dgm:presLayoutVars/>
      </dgm:prSet>
      <dgm:spPr/>
    </dgm:pt>
    <dgm:pt modelId="{ADF27AFC-2273-F44D-9191-B6877BEA3AE6}" type="pres">
      <dgm:prSet presAssocID="{8FB33EA5-1692-4190-AEAE-A25E8B0C7ACA}" presName="space" presStyleCnt="0"/>
      <dgm:spPr/>
    </dgm:pt>
    <dgm:pt modelId="{B127178B-1049-E247-B908-37AF241507CA}" type="pres">
      <dgm:prSet presAssocID="{6FA9EDDB-20CA-464E-9468-F6597CC4616E}" presName="composite" presStyleCnt="0"/>
      <dgm:spPr/>
    </dgm:pt>
    <dgm:pt modelId="{823283E6-F9F5-0345-83AB-46ACCFFD1CB9}" type="pres">
      <dgm:prSet presAssocID="{6FA9EDDB-20CA-464E-9468-F6597CC4616E}" presName="parTx" presStyleLbl="alignNode1" presStyleIdx="2" presStyleCnt="3">
        <dgm:presLayoutVars>
          <dgm:chMax val="0"/>
          <dgm:chPref val="0"/>
        </dgm:presLayoutVars>
      </dgm:prSet>
      <dgm:spPr/>
    </dgm:pt>
    <dgm:pt modelId="{F8A41480-2D6E-7D4E-8FE9-C6DEE5FC1FED}" type="pres">
      <dgm:prSet presAssocID="{6FA9EDDB-20CA-464E-9468-F6597CC4616E}" presName="desTx" presStyleLbl="alignAccFollowNode1" presStyleIdx="2" presStyleCnt="3">
        <dgm:presLayoutVars/>
      </dgm:prSet>
      <dgm:spPr/>
    </dgm:pt>
  </dgm:ptLst>
  <dgm:cxnLst>
    <dgm:cxn modelId="{9E056026-47DF-4189-82D1-2BE0877682E3}" srcId="{BC9F90C8-9A8D-4037-96C3-74DD3C8F0A7E}" destId="{14F1D4B6-C5BB-4FF8-B7B6-0808B88F652F}" srcOrd="0" destOrd="0" parTransId="{F259EA2D-DF4A-4708-AC32-51CC5B1CCA5D}" sibTransId="{80EC1C35-F6C5-4284-A412-868EF5DC5560}"/>
    <dgm:cxn modelId="{AA09C728-D9E0-2841-A745-E908F887F3A0}" type="presOf" srcId="{1A89091F-991D-4737-A4A2-F4E638944E59}" destId="{551C2E6C-6663-EE4F-8B81-FE3951F154FB}" srcOrd="0" destOrd="0" presId="urn:microsoft.com/office/officeart/2016/7/layout/HorizontalActionList"/>
    <dgm:cxn modelId="{C51BE454-AC31-4A6A-A50F-6150B08F9C3E}" srcId="{EA27772D-0FEE-4FEB-905E-FA6389E356AA}" destId="{190D312B-57CF-47E3-92E9-F1A720C61633}" srcOrd="1" destOrd="0" parTransId="{4A407252-62C3-4C03-B9BB-0451A7349D34}" sibTransId="{8FB33EA5-1692-4190-AEAE-A25E8B0C7ACA}"/>
    <dgm:cxn modelId="{6F091856-23DD-484A-8B63-234917ECDCFD}" srcId="{EA27772D-0FEE-4FEB-905E-FA6389E356AA}" destId="{6FA9EDDB-20CA-464E-9468-F6597CC4616E}" srcOrd="2" destOrd="0" parTransId="{683F777C-F7D7-4C8F-A4C9-44C10A175C1A}" sibTransId="{ED29DE42-0730-4137-A331-AC38C77A2BB5}"/>
    <dgm:cxn modelId="{F7A0AE58-AA03-3243-87B4-2B7BC7FCC0C2}" type="presOf" srcId="{797B1447-4072-4FB0-BE67-2806CC7FDD39}" destId="{F8A41480-2D6E-7D4E-8FE9-C6DEE5FC1FED}" srcOrd="0" destOrd="1" presId="urn:microsoft.com/office/officeart/2016/7/layout/HorizontalActionList"/>
    <dgm:cxn modelId="{72E02B69-0B33-0F4E-BB43-7D299986D8F3}" type="presOf" srcId="{6FA9EDDB-20CA-464E-9468-F6597CC4616E}" destId="{823283E6-F9F5-0345-83AB-46ACCFFD1CB9}" srcOrd="0" destOrd="0" presId="urn:microsoft.com/office/officeart/2016/7/layout/HorizontalActionList"/>
    <dgm:cxn modelId="{517A8075-7D47-F145-A8BE-282B287AC832}" type="presOf" srcId="{190D312B-57CF-47E3-92E9-F1A720C61633}" destId="{D13C6DB2-6F31-144C-9F7B-C15D62ACB728}" srcOrd="0" destOrd="0" presId="urn:microsoft.com/office/officeart/2016/7/layout/HorizontalActionList"/>
    <dgm:cxn modelId="{5EEF437A-E4A2-4354-94A0-13A37DF2C764}" srcId="{1A89091F-991D-4737-A4A2-F4E638944E59}" destId="{AE6E6248-3EDC-40A6-B5C3-4C265B47AE7B}" srcOrd="0" destOrd="0" parTransId="{10C18C5B-52DD-4A90-A8FF-7A3719A69693}" sibTransId="{371ED2A8-0092-4977-9771-0D40C720D465}"/>
    <dgm:cxn modelId="{3487AC87-EDFF-4349-9E65-5B28365EA11F}" srcId="{6FA9EDDB-20CA-464E-9468-F6597CC4616E}" destId="{78635F99-4277-4110-8DBB-022FDBE6339E}" srcOrd="0" destOrd="0" parTransId="{3AF18E68-F62E-4686-ACBD-1D1D425D9550}" sibTransId="{9064CE70-7BAA-4505-A1C0-36D55BD3B611}"/>
    <dgm:cxn modelId="{1267718C-E8B4-4E49-B364-938BAA469F3A}" srcId="{190D312B-57CF-47E3-92E9-F1A720C61633}" destId="{BC9F90C8-9A8D-4037-96C3-74DD3C8F0A7E}" srcOrd="0" destOrd="0" parTransId="{85FBEBB3-4C09-43F7-9532-EF1751FD00CF}" sibTransId="{3BF7E192-E726-4358-A719-1D6120B669B6}"/>
    <dgm:cxn modelId="{BA860D97-8268-474A-8C23-46C0F133C7AA}" type="presOf" srcId="{BC9F90C8-9A8D-4037-96C3-74DD3C8F0A7E}" destId="{A249A1A8-6284-0D44-A0E0-A5CB34C34512}" srcOrd="0" destOrd="0" presId="urn:microsoft.com/office/officeart/2016/7/layout/HorizontalActionList"/>
    <dgm:cxn modelId="{859EDC99-1772-B74D-A86C-C356A160E9C3}" type="presOf" srcId="{78635F99-4277-4110-8DBB-022FDBE6339E}" destId="{F8A41480-2D6E-7D4E-8FE9-C6DEE5FC1FED}" srcOrd="0" destOrd="0" presId="urn:microsoft.com/office/officeart/2016/7/layout/HorizontalActionList"/>
    <dgm:cxn modelId="{3C483CA5-BB74-284A-87AA-32A77E02159D}" type="presOf" srcId="{AE6E6248-3EDC-40A6-B5C3-4C265B47AE7B}" destId="{6D0B9259-80FF-CD48-A578-472CCCE5EE6D}" srcOrd="0" destOrd="0" presId="urn:microsoft.com/office/officeart/2016/7/layout/HorizontalActionList"/>
    <dgm:cxn modelId="{382AD5B9-FF28-7A4F-A5FA-B3F35D78ED8E}" type="presOf" srcId="{14F1D4B6-C5BB-4FF8-B7B6-0808B88F652F}" destId="{A249A1A8-6284-0D44-A0E0-A5CB34C34512}" srcOrd="0" destOrd="1" presId="urn:microsoft.com/office/officeart/2016/7/layout/HorizontalActionList"/>
    <dgm:cxn modelId="{DF1D63C6-E4D5-114C-8D0C-BBA81EF8B922}" type="presOf" srcId="{EA27772D-0FEE-4FEB-905E-FA6389E356AA}" destId="{4E3BC19E-D75D-484A-9303-84194D810D2D}" srcOrd="0" destOrd="0" presId="urn:microsoft.com/office/officeart/2016/7/layout/HorizontalActionList"/>
    <dgm:cxn modelId="{44DD84C6-1FEC-45D3-A866-3216BD1F02B0}" srcId="{EA27772D-0FEE-4FEB-905E-FA6389E356AA}" destId="{1A89091F-991D-4737-A4A2-F4E638944E59}" srcOrd="0" destOrd="0" parTransId="{7A1DF1DD-6C7A-462D-A838-71AEF4B13149}" sibTransId="{A1745116-134E-4FE0-B1FE-7422FCEF0CE0}"/>
    <dgm:cxn modelId="{E3610EC8-261A-471B-A98E-47D88C14913C}" srcId="{78635F99-4277-4110-8DBB-022FDBE6339E}" destId="{797B1447-4072-4FB0-BE67-2806CC7FDD39}" srcOrd="0" destOrd="0" parTransId="{5A229ADD-A8B5-4575-9EB2-3231251CCF4D}" sibTransId="{660CE4BC-5B33-439C-9C3C-9EFC898C74A9}"/>
    <dgm:cxn modelId="{7F73D220-0BE7-2641-8ECC-10FF5D1D5CC5}" type="presParOf" srcId="{4E3BC19E-D75D-484A-9303-84194D810D2D}" destId="{DA1701BB-350B-3749-BD7B-C7D8C2728BE0}" srcOrd="0" destOrd="0" presId="urn:microsoft.com/office/officeart/2016/7/layout/HorizontalActionList"/>
    <dgm:cxn modelId="{7DCCB5DA-B1B1-264B-8EDC-59FD7549456E}" type="presParOf" srcId="{DA1701BB-350B-3749-BD7B-C7D8C2728BE0}" destId="{551C2E6C-6663-EE4F-8B81-FE3951F154FB}" srcOrd="0" destOrd="0" presId="urn:microsoft.com/office/officeart/2016/7/layout/HorizontalActionList"/>
    <dgm:cxn modelId="{64DB0839-5477-B240-A550-1C9399BB2874}" type="presParOf" srcId="{DA1701BB-350B-3749-BD7B-C7D8C2728BE0}" destId="{6D0B9259-80FF-CD48-A578-472CCCE5EE6D}" srcOrd="1" destOrd="0" presId="urn:microsoft.com/office/officeart/2016/7/layout/HorizontalActionList"/>
    <dgm:cxn modelId="{5EC41B18-9415-AA40-8CAD-6B1CAD9F02B1}" type="presParOf" srcId="{4E3BC19E-D75D-484A-9303-84194D810D2D}" destId="{FF2175B2-3B61-AB42-99EB-58BA6383F0F7}" srcOrd="1" destOrd="0" presId="urn:microsoft.com/office/officeart/2016/7/layout/HorizontalActionList"/>
    <dgm:cxn modelId="{C5181E52-3A6C-354D-A2E2-404A29D86536}" type="presParOf" srcId="{4E3BC19E-D75D-484A-9303-84194D810D2D}" destId="{4898DEA4-05D7-0241-8629-306A39D4B4EF}" srcOrd="2" destOrd="0" presId="urn:microsoft.com/office/officeart/2016/7/layout/HorizontalActionList"/>
    <dgm:cxn modelId="{3A567FB3-6915-0F48-BA74-27F56E9C6717}" type="presParOf" srcId="{4898DEA4-05D7-0241-8629-306A39D4B4EF}" destId="{D13C6DB2-6F31-144C-9F7B-C15D62ACB728}" srcOrd="0" destOrd="0" presId="urn:microsoft.com/office/officeart/2016/7/layout/HorizontalActionList"/>
    <dgm:cxn modelId="{E91478DD-5FEB-584A-AAD3-E0E95AFBDCA8}" type="presParOf" srcId="{4898DEA4-05D7-0241-8629-306A39D4B4EF}" destId="{A249A1A8-6284-0D44-A0E0-A5CB34C34512}" srcOrd="1" destOrd="0" presId="urn:microsoft.com/office/officeart/2016/7/layout/HorizontalActionList"/>
    <dgm:cxn modelId="{5CE400F5-3728-904D-B4B5-813662F83B02}" type="presParOf" srcId="{4E3BC19E-D75D-484A-9303-84194D810D2D}" destId="{ADF27AFC-2273-F44D-9191-B6877BEA3AE6}" srcOrd="3" destOrd="0" presId="urn:microsoft.com/office/officeart/2016/7/layout/HorizontalActionList"/>
    <dgm:cxn modelId="{A0F318FC-768F-554B-98D9-9CECEF237329}" type="presParOf" srcId="{4E3BC19E-D75D-484A-9303-84194D810D2D}" destId="{B127178B-1049-E247-B908-37AF241507CA}" srcOrd="4" destOrd="0" presId="urn:microsoft.com/office/officeart/2016/7/layout/HorizontalActionList"/>
    <dgm:cxn modelId="{2FA17AF8-D5E9-9944-A20B-841F7F30067D}" type="presParOf" srcId="{B127178B-1049-E247-B908-37AF241507CA}" destId="{823283E6-F9F5-0345-83AB-46ACCFFD1CB9}" srcOrd="0" destOrd="0" presId="urn:microsoft.com/office/officeart/2016/7/layout/HorizontalActionList"/>
    <dgm:cxn modelId="{B7979AFB-4028-4A43-8D2B-43E7537D6CEA}" type="presParOf" srcId="{B127178B-1049-E247-B908-37AF241507CA}" destId="{F8A41480-2D6E-7D4E-8FE9-C6DEE5FC1FED}" srcOrd="1" destOrd="0" presId="urn:microsoft.com/office/officeart/2016/7/layout/Horizontal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A27772D-0FEE-4FEB-905E-FA6389E356AA}" type="doc">
      <dgm:prSet loTypeId="urn:microsoft.com/office/officeart/2016/7/layout/HorizontalActionList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1A89091F-991D-4737-A4A2-F4E638944E59}">
      <dgm:prSet/>
      <dgm:spPr/>
      <dgm:t>
        <a:bodyPr/>
        <a:lstStyle/>
        <a:p>
          <a:r>
            <a:rPr lang="en-US" strike="sngStrike" dirty="0"/>
            <a:t>Free</a:t>
          </a:r>
        </a:p>
      </dgm:t>
    </dgm:pt>
    <dgm:pt modelId="{7A1DF1DD-6C7A-462D-A838-71AEF4B13149}" type="parTrans" cxnId="{44DD84C6-1FEC-45D3-A866-3216BD1F02B0}">
      <dgm:prSet/>
      <dgm:spPr/>
      <dgm:t>
        <a:bodyPr/>
        <a:lstStyle/>
        <a:p>
          <a:endParaRPr lang="en-US"/>
        </a:p>
      </dgm:t>
    </dgm:pt>
    <dgm:pt modelId="{A1745116-134E-4FE0-B1FE-7422FCEF0CE0}" type="sibTrans" cxnId="{44DD84C6-1FEC-45D3-A866-3216BD1F02B0}">
      <dgm:prSet/>
      <dgm:spPr/>
      <dgm:t>
        <a:bodyPr/>
        <a:lstStyle/>
        <a:p>
          <a:endParaRPr lang="en-US"/>
        </a:p>
      </dgm:t>
    </dgm:pt>
    <dgm:pt modelId="{AE6E6248-3EDC-40A6-B5C3-4C265B47AE7B}">
      <dgm:prSet/>
      <dgm:spPr/>
      <dgm:t>
        <a:bodyPr/>
        <a:lstStyle/>
        <a:p>
          <a:r>
            <a:rPr lang="en-US"/>
            <a:t>Free a chunk into the unsorted_bin</a:t>
          </a:r>
        </a:p>
      </dgm:t>
    </dgm:pt>
    <dgm:pt modelId="{10C18C5B-52DD-4A90-A8FF-7A3719A69693}" type="parTrans" cxnId="{5EEF437A-E4A2-4354-94A0-13A37DF2C764}">
      <dgm:prSet/>
      <dgm:spPr/>
      <dgm:t>
        <a:bodyPr/>
        <a:lstStyle/>
        <a:p>
          <a:endParaRPr lang="en-US"/>
        </a:p>
      </dgm:t>
    </dgm:pt>
    <dgm:pt modelId="{371ED2A8-0092-4977-9771-0D40C720D465}" type="sibTrans" cxnId="{5EEF437A-E4A2-4354-94A0-13A37DF2C764}">
      <dgm:prSet/>
      <dgm:spPr/>
      <dgm:t>
        <a:bodyPr/>
        <a:lstStyle/>
        <a:p>
          <a:endParaRPr lang="en-US"/>
        </a:p>
      </dgm:t>
    </dgm:pt>
    <dgm:pt modelId="{190D312B-57CF-47E3-92E9-F1A720C61633}">
      <dgm:prSet/>
      <dgm:spPr/>
      <dgm:t>
        <a:bodyPr/>
        <a:lstStyle/>
        <a:p>
          <a:r>
            <a:rPr lang="en-US" strike="sngStrike" dirty="0"/>
            <a:t>Overwrite</a:t>
          </a:r>
        </a:p>
      </dgm:t>
    </dgm:pt>
    <dgm:pt modelId="{4A407252-62C3-4C03-B9BB-0451A7349D34}" type="parTrans" cxnId="{C51BE454-AC31-4A6A-A50F-6150B08F9C3E}">
      <dgm:prSet/>
      <dgm:spPr/>
      <dgm:t>
        <a:bodyPr/>
        <a:lstStyle/>
        <a:p>
          <a:endParaRPr lang="en-US"/>
        </a:p>
      </dgm:t>
    </dgm:pt>
    <dgm:pt modelId="{8FB33EA5-1692-4190-AEAE-A25E8B0C7ACA}" type="sibTrans" cxnId="{C51BE454-AC31-4A6A-A50F-6150B08F9C3E}">
      <dgm:prSet/>
      <dgm:spPr/>
      <dgm:t>
        <a:bodyPr/>
        <a:lstStyle/>
        <a:p>
          <a:endParaRPr lang="en-US"/>
        </a:p>
      </dgm:t>
    </dgm:pt>
    <dgm:pt modelId="{BC9F90C8-9A8D-4037-96C3-74DD3C8F0A7E}">
      <dgm:prSet/>
      <dgm:spPr/>
      <dgm:t>
        <a:bodyPr/>
        <a:lstStyle/>
        <a:p>
          <a:r>
            <a:rPr lang="en-US" dirty="0"/>
            <a:t>Overwrite bk pointer on free chunk</a:t>
          </a:r>
        </a:p>
      </dgm:t>
    </dgm:pt>
    <dgm:pt modelId="{85FBEBB3-4C09-43F7-9532-EF1751FD00CF}" type="parTrans" cxnId="{1267718C-E8B4-4E49-B364-938BAA469F3A}">
      <dgm:prSet/>
      <dgm:spPr/>
      <dgm:t>
        <a:bodyPr/>
        <a:lstStyle/>
        <a:p>
          <a:endParaRPr lang="en-US"/>
        </a:p>
      </dgm:t>
    </dgm:pt>
    <dgm:pt modelId="{3BF7E192-E726-4358-A719-1D6120B669B6}" type="sibTrans" cxnId="{1267718C-E8B4-4E49-B364-938BAA469F3A}">
      <dgm:prSet/>
      <dgm:spPr/>
      <dgm:t>
        <a:bodyPr/>
        <a:lstStyle/>
        <a:p>
          <a:endParaRPr lang="en-US"/>
        </a:p>
      </dgm:t>
    </dgm:pt>
    <dgm:pt modelId="{14F1D4B6-C5BB-4FF8-B7B6-0808B88F652F}">
      <dgm:prSet/>
      <dgm:spPr/>
      <dgm:t>
        <a:bodyPr/>
        <a:lstStyle/>
        <a:p>
          <a:r>
            <a:rPr lang="en-US" dirty="0"/>
            <a:t>Set the bk to </a:t>
          </a:r>
          <a:br>
            <a:rPr lang="en-US" dirty="0"/>
          </a:br>
          <a:r>
            <a:rPr lang="en-US" dirty="0"/>
            <a:t>(location - 0x10) for the write to occur</a:t>
          </a:r>
        </a:p>
      </dgm:t>
    </dgm:pt>
    <dgm:pt modelId="{F259EA2D-DF4A-4708-AC32-51CC5B1CCA5D}" type="parTrans" cxnId="{9E056026-47DF-4189-82D1-2BE0877682E3}">
      <dgm:prSet/>
      <dgm:spPr/>
      <dgm:t>
        <a:bodyPr/>
        <a:lstStyle/>
        <a:p>
          <a:endParaRPr lang="en-US"/>
        </a:p>
      </dgm:t>
    </dgm:pt>
    <dgm:pt modelId="{80EC1C35-F6C5-4284-A412-868EF5DC5560}" type="sibTrans" cxnId="{9E056026-47DF-4189-82D1-2BE0877682E3}">
      <dgm:prSet/>
      <dgm:spPr/>
      <dgm:t>
        <a:bodyPr/>
        <a:lstStyle/>
        <a:p>
          <a:endParaRPr lang="en-US"/>
        </a:p>
      </dgm:t>
    </dgm:pt>
    <dgm:pt modelId="{6FA9EDDB-20CA-464E-9468-F6597CC4616E}">
      <dgm:prSet/>
      <dgm:spPr/>
      <dgm:t>
        <a:bodyPr/>
        <a:lstStyle/>
        <a:p>
          <a:r>
            <a:rPr lang="en-US" b="1" dirty="0"/>
            <a:t>Call</a:t>
          </a:r>
        </a:p>
      </dgm:t>
    </dgm:pt>
    <dgm:pt modelId="{683F777C-F7D7-4C8F-A4C9-44C10A175C1A}" type="parTrans" cxnId="{6F091856-23DD-484A-8B63-234917ECDCFD}">
      <dgm:prSet/>
      <dgm:spPr/>
      <dgm:t>
        <a:bodyPr/>
        <a:lstStyle/>
        <a:p>
          <a:endParaRPr lang="en-US"/>
        </a:p>
      </dgm:t>
    </dgm:pt>
    <dgm:pt modelId="{ED29DE42-0730-4137-A331-AC38C77A2BB5}" type="sibTrans" cxnId="{6F091856-23DD-484A-8B63-234917ECDCFD}">
      <dgm:prSet/>
      <dgm:spPr/>
      <dgm:t>
        <a:bodyPr/>
        <a:lstStyle/>
        <a:p>
          <a:endParaRPr lang="en-US"/>
        </a:p>
      </dgm:t>
    </dgm:pt>
    <dgm:pt modelId="{78635F99-4277-4110-8DBB-022FDBE6339E}">
      <dgm:prSet/>
      <dgm:spPr/>
      <dgm:t>
        <a:bodyPr/>
        <a:lstStyle/>
        <a:p>
          <a:r>
            <a:rPr lang="en-US" b="1" dirty="0"/>
            <a:t>Call Malloc (trigger)</a:t>
          </a:r>
        </a:p>
      </dgm:t>
    </dgm:pt>
    <dgm:pt modelId="{9064CE70-7BAA-4505-A1C0-36D55BD3B611}" type="sibTrans" cxnId="{3487AC87-EDFF-4349-9E65-5B28365EA11F}">
      <dgm:prSet/>
      <dgm:spPr/>
      <dgm:t>
        <a:bodyPr/>
        <a:lstStyle/>
        <a:p>
          <a:endParaRPr lang="en-US"/>
        </a:p>
      </dgm:t>
    </dgm:pt>
    <dgm:pt modelId="{3AF18E68-F62E-4686-ACBD-1D1D425D9550}" type="parTrans" cxnId="{3487AC87-EDFF-4349-9E65-5B28365EA11F}">
      <dgm:prSet/>
      <dgm:spPr/>
      <dgm:t>
        <a:bodyPr/>
        <a:lstStyle/>
        <a:p>
          <a:endParaRPr lang="en-US"/>
        </a:p>
      </dgm:t>
    </dgm:pt>
    <dgm:pt modelId="{797B1447-4072-4FB0-BE67-2806CC7FDD39}">
      <dgm:prSet/>
      <dgm:spPr/>
      <dgm:t>
        <a:bodyPr/>
        <a:lstStyle/>
        <a:p>
          <a:r>
            <a:rPr lang="en-US" b="1" dirty="0"/>
            <a:t>Iterate through the unsorted bin chunks</a:t>
          </a:r>
        </a:p>
      </dgm:t>
    </dgm:pt>
    <dgm:pt modelId="{660CE4BC-5B33-439C-9C3C-9EFC898C74A9}" type="sibTrans" cxnId="{E3610EC8-261A-471B-A98E-47D88C14913C}">
      <dgm:prSet/>
      <dgm:spPr/>
      <dgm:t>
        <a:bodyPr/>
        <a:lstStyle/>
        <a:p>
          <a:endParaRPr lang="en-US"/>
        </a:p>
      </dgm:t>
    </dgm:pt>
    <dgm:pt modelId="{5A229ADD-A8B5-4575-9EB2-3231251CCF4D}" type="parTrans" cxnId="{E3610EC8-261A-471B-A98E-47D88C14913C}">
      <dgm:prSet/>
      <dgm:spPr/>
      <dgm:t>
        <a:bodyPr/>
        <a:lstStyle/>
        <a:p>
          <a:endParaRPr lang="en-US"/>
        </a:p>
      </dgm:t>
    </dgm:pt>
    <dgm:pt modelId="{4E3BC19E-D75D-484A-9303-84194D810D2D}" type="pres">
      <dgm:prSet presAssocID="{EA27772D-0FEE-4FEB-905E-FA6389E356AA}" presName="Name0" presStyleCnt="0">
        <dgm:presLayoutVars>
          <dgm:dir/>
          <dgm:animLvl val="lvl"/>
          <dgm:resizeHandles val="exact"/>
        </dgm:presLayoutVars>
      </dgm:prSet>
      <dgm:spPr/>
    </dgm:pt>
    <dgm:pt modelId="{DA1701BB-350B-3749-BD7B-C7D8C2728BE0}" type="pres">
      <dgm:prSet presAssocID="{1A89091F-991D-4737-A4A2-F4E638944E59}" presName="composite" presStyleCnt="0"/>
      <dgm:spPr/>
    </dgm:pt>
    <dgm:pt modelId="{551C2E6C-6663-EE4F-8B81-FE3951F154FB}" type="pres">
      <dgm:prSet presAssocID="{1A89091F-991D-4737-A4A2-F4E638944E59}" presName="parTx" presStyleLbl="alignNode1" presStyleIdx="0" presStyleCnt="3">
        <dgm:presLayoutVars>
          <dgm:chMax val="0"/>
          <dgm:chPref val="0"/>
        </dgm:presLayoutVars>
      </dgm:prSet>
      <dgm:spPr/>
    </dgm:pt>
    <dgm:pt modelId="{6D0B9259-80FF-CD48-A578-472CCCE5EE6D}" type="pres">
      <dgm:prSet presAssocID="{1A89091F-991D-4737-A4A2-F4E638944E59}" presName="desTx" presStyleLbl="alignAccFollowNode1" presStyleIdx="0" presStyleCnt="3">
        <dgm:presLayoutVars/>
      </dgm:prSet>
      <dgm:spPr/>
    </dgm:pt>
    <dgm:pt modelId="{FF2175B2-3B61-AB42-99EB-58BA6383F0F7}" type="pres">
      <dgm:prSet presAssocID="{A1745116-134E-4FE0-B1FE-7422FCEF0CE0}" presName="space" presStyleCnt="0"/>
      <dgm:spPr/>
    </dgm:pt>
    <dgm:pt modelId="{4898DEA4-05D7-0241-8629-306A39D4B4EF}" type="pres">
      <dgm:prSet presAssocID="{190D312B-57CF-47E3-92E9-F1A720C61633}" presName="composite" presStyleCnt="0"/>
      <dgm:spPr/>
    </dgm:pt>
    <dgm:pt modelId="{D13C6DB2-6F31-144C-9F7B-C15D62ACB728}" type="pres">
      <dgm:prSet presAssocID="{190D312B-57CF-47E3-92E9-F1A720C61633}" presName="parTx" presStyleLbl="alignNode1" presStyleIdx="1" presStyleCnt="3">
        <dgm:presLayoutVars>
          <dgm:chMax val="0"/>
          <dgm:chPref val="0"/>
        </dgm:presLayoutVars>
      </dgm:prSet>
      <dgm:spPr/>
    </dgm:pt>
    <dgm:pt modelId="{A249A1A8-6284-0D44-A0E0-A5CB34C34512}" type="pres">
      <dgm:prSet presAssocID="{190D312B-57CF-47E3-92E9-F1A720C61633}" presName="desTx" presStyleLbl="alignAccFollowNode1" presStyleIdx="1" presStyleCnt="3">
        <dgm:presLayoutVars/>
      </dgm:prSet>
      <dgm:spPr/>
    </dgm:pt>
    <dgm:pt modelId="{ADF27AFC-2273-F44D-9191-B6877BEA3AE6}" type="pres">
      <dgm:prSet presAssocID="{8FB33EA5-1692-4190-AEAE-A25E8B0C7ACA}" presName="space" presStyleCnt="0"/>
      <dgm:spPr/>
    </dgm:pt>
    <dgm:pt modelId="{B127178B-1049-E247-B908-37AF241507CA}" type="pres">
      <dgm:prSet presAssocID="{6FA9EDDB-20CA-464E-9468-F6597CC4616E}" presName="composite" presStyleCnt="0"/>
      <dgm:spPr/>
    </dgm:pt>
    <dgm:pt modelId="{823283E6-F9F5-0345-83AB-46ACCFFD1CB9}" type="pres">
      <dgm:prSet presAssocID="{6FA9EDDB-20CA-464E-9468-F6597CC4616E}" presName="parTx" presStyleLbl="alignNode1" presStyleIdx="2" presStyleCnt="3">
        <dgm:presLayoutVars>
          <dgm:chMax val="0"/>
          <dgm:chPref val="0"/>
        </dgm:presLayoutVars>
      </dgm:prSet>
      <dgm:spPr/>
    </dgm:pt>
    <dgm:pt modelId="{F8A41480-2D6E-7D4E-8FE9-C6DEE5FC1FED}" type="pres">
      <dgm:prSet presAssocID="{6FA9EDDB-20CA-464E-9468-F6597CC4616E}" presName="desTx" presStyleLbl="alignAccFollowNode1" presStyleIdx="2" presStyleCnt="3">
        <dgm:presLayoutVars/>
      </dgm:prSet>
      <dgm:spPr/>
    </dgm:pt>
  </dgm:ptLst>
  <dgm:cxnLst>
    <dgm:cxn modelId="{9E056026-47DF-4189-82D1-2BE0877682E3}" srcId="{BC9F90C8-9A8D-4037-96C3-74DD3C8F0A7E}" destId="{14F1D4B6-C5BB-4FF8-B7B6-0808B88F652F}" srcOrd="0" destOrd="0" parTransId="{F259EA2D-DF4A-4708-AC32-51CC5B1CCA5D}" sibTransId="{80EC1C35-F6C5-4284-A412-868EF5DC5560}"/>
    <dgm:cxn modelId="{AA09C728-D9E0-2841-A745-E908F887F3A0}" type="presOf" srcId="{1A89091F-991D-4737-A4A2-F4E638944E59}" destId="{551C2E6C-6663-EE4F-8B81-FE3951F154FB}" srcOrd="0" destOrd="0" presId="urn:microsoft.com/office/officeart/2016/7/layout/HorizontalActionList"/>
    <dgm:cxn modelId="{C51BE454-AC31-4A6A-A50F-6150B08F9C3E}" srcId="{EA27772D-0FEE-4FEB-905E-FA6389E356AA}" destId="{190D312B-57CF-47E3-92E9-F1A720C61633}" srcOrd="1" destOrd="0" parTransId="{4A407252-62C3-4C03-B9BB-0451A7349D34}" sibTransId="{8FB33EA5-1692-4190-AEAE-A25E8B0C7ACA}"/>
    <dgm:cxn modelId="{6F091856-23DD-484A-8B63-234917ECDCFD}" srcId="{EA27772D-0FEE-4FEB-905E-FA6389E356AA}" destId="{6FA9EDDB-20CA-464E-9468-F6597CC4616E}" srcOrd="2" destOrd="0" parTransId="{683F777C-F7D7-4C8F-A4C9-44C10A175C1A}" sibTransId="{ED29DE42-0730-4137-A331-AC38C77A2BB5}"/>
    <dgm:cxn modelId="{F7A0AE58-AA03-3243-87B4-2B7BC7FCC0C2}" type="presOf" srcId="{797B1447-4072-4FB0-BE67-2806CC7FDD39}" destId="{F8A41480-2D6E-7D4E-8FE9-C6DEE5FC1FED}" srcOrd="0" destOrd="1" presId="urn:microsoft.com/office/officeart/2016/7/layout/HorizontalActionList"/>
    <dgm:cxn modelId="{72E02B69-0B33-0F4E-BB43-7D299986D8F3}" type="presOf" srcId="{6FA9EDDB-20CA-464E-9468-F6597CC4616E}" destId="{823283E6-F9F5-0345-83AB-46ACCFFD1CB9}" srcOrd="0" destOrd="0" presId="urn:microsoft.com/office/officeart/2016/7/layout/HorizontalActionList"/>
    <dgm:cxn modelId="{517A8075-7D47-F145-A8BE-282B287AC832}" type="presOf" srcId="{190D312B-57CF-47E3-92E9-F1A720C61633}" destId="{D13C6DB2-6F31-144C-9F7B-C15D62ACB728}" srcOrd="0" destOrd="0" presId="urn:microsoft.com/office/officeart/2016/7/layout/HorizontalActionList"/>
    <dgm:cxn modelId="{5EEF437A-E4A2-4354-94A0-13A37DF2C764}" srcId="{1A89091F-991D-4737-A4A2-F4E638944E59}" destId="{AE6E6248-3EDC-40A6-B5C3-4C265B47AE7B}" srcOrd="0" destOrd="0" parTransId="{10C18C5B-52DD-4A90-A8FF-7A3719A69693}" sibTransId="{371ED2A8-0092-4977-9771-0D40C720D465}"/>
    <dgm:cxn modelId="{3487AC87-EDFF-4349-9E65-5B28365EA11F}" srcId="{6FA9EDDB-20CA-464E-9468-F6597CC4616E}" destId="{78635F99-4277-4110-8DBB-022FDBE6339E}" srcOrd="0" destOrd="0" parTransId="{3AF18E68-F62E-4686-ACBD-1D1D425D9550}" sibTransId="{9064CE70-7BAA-4505-A1C0-36D55BD3B611}"/>
    <dgm:cxn modelId="{1267718C-E8B4-4E49-B364-938BAA469F3A}" srcId="{190D312B-57CF-47E3-92E9-F1A720C61633}" destId="{BC9F90C8-9A8D-4037-96C3-74DD3C8F0A7E}" srcOrd="0" destOrd="0" parTransId="{85FBEBB3-4C09-43F7-9532-EF1751FD00CF}" sibTransId="{3BF7E192-E726-4358-A719-1D6120B669B6}"/>
    <dgm:cxn modelId="{BA860D97-8268-474A-8C23-46C0F133C7AA}" type="presOf" srcId="{BC9F90C8-9A8D-4037-96C3-74DD3C8F0A7E}" destId="{A249A1A8-6284-0D44-A0E0-A5CB34C34512}" srcOrd="0" destOrd="0" presId="urn:microsoft.com/office/officeart/2016/7/layout/HorizontalActionList"/>
    <dgm:cxn modelId="{859EDC99-1772-B74D-A86C-C356A160E9C3}" type="presOf" srcId="{78635F99-4277-4110-8DBB-022FDBE6339E}" destId="{F8A41480-2D6E-7D4E-8FE9-C6DEE5FC1FED}" srcOrd="0" destOrd="0" presId="urn:microsoft.com/office/officeart/2016/7/layout/HorizontalActionList"/>
    <dgm:cxn modelId="{3C483CA5-BB74-284A-87AA-32A77E02159D}" type="presOf" srcId="{AE6E6248-3EDC-40A6-B5C3-4C265B47AE7B}" destId="{6D0B9259-80FF-CD48-A578-472CCCE5EE6D}" srcOrd="0" destOrd="0" presId="urn:microsoft.com/office/officeart/2016/7/layout/HorizontalActionList"/>
    <dgm:cxn modelId="{382AD5B9-FF28-7A4F-A5FA-B3F35D78ED8E}" type="presOf" srcId="{14F1D4B6-C5BB-4FF8-B7B6-0808B88F652F}" destId="{A249A1A8-6284-0D44-A0E0-A5CB34C34512}" srcOrd="0" destOrd="1" presId="urn:microsoft.com/office/officeart/2016/7/layout/HorizontalActionList"/>
    <dgm:cxn modelId="{DF1D63C6-E4D5-114C-8D0C-BBA81EF8B922}" type="presOf" srcId="{EA27772D-0FEE-4FEB-905E-FA6389E356AA}" destId="{4E3BC19E-D75D-484A-9303-84194D810D2D}" srcOrd="0" destOrd="0" presId="urn:microsoft.com/office/officeart/2016/7/layout/HorizontalActionList"/>
    <dgm:cxn modelId="{44DD84C6-1FEC-45D3-A866-3216BD1F02B0}" srcId="{EA27772D-0FEE-4FEB-905E-FA6389E356AA}" destId="{1A89091F-991D-4737-A4A2-F4E638944E59}" srcOrd="0" destOrd="0" parTransId="{7A1DF1DD-6C7A-462D-A838-71AEF4B13149}" sibTransId="{A1745116-134E-4FE0-B1FE-7422FCEF0CE0}"/>
    <dgm:cxn modelId="{E3610EC8-261A-471B-A98E-47D88C14913C}" srcId="{78635F99-4277-4110-8DBB-022FDBE6339E}" destId="{797B1447-4072-4FB0-BE67-2806CC7FDD39}" srcOrd="0" destOrd="0" parTransId="{5A229ADD-A8B5-4575-9EB2-3231251CCF4D}" sibTransId="{660CE4BC-5B33-439C-9C3C-9EFC898C74A9}"/>
    <dgm:cxn modelId="{7F73D220-0BE7-2641-8ECC-10FF5D1D5CC5}" type="presParOf" srcId="{4E3BC19E-D75D-484A-9303-84194D810D2D}" destId="{DA1701BB-350B-3749-BD7B-C7D8C2728BE0}" srcOrd="0" destOrd="0" presId="urn:microsoft.com/office/officeart/2016/7/layout/HorizontalActionList"/>
    <dgm:cxn modelId="{7DCCB5DA-B1B1-264B-8EDC-59FD7549456E}" type="presParOf" srcId="{DA1701BB-350B-3749-BD7B-C7D8C2728BE0}" destId="{551C2E6C-6663-EE4F-8B81-FE3951F154FB}" srcOrd="0" destOrd="0" presId="urn:microsoft.com/office/officeart/2016/7/layout/HorizontalActionList"/>
    <dgm:cxn modelId="{64DB0839-5477-B240-A550-1C9399BB2874}" type="presParOf" srcId="{DA1701BB-350B-3749-BD7B-C7D8C2728BE0}" destId="{6D0B9259-80FF-CD48-A578-472CCCE5EE6D}" srcOrd="1" destOrd="0" presId="urn:microsoft.com/office/officeart/2016/7/layout/HorizontalActionList"/>
    <dgm:cxn modelId="{5EC41B18-9415-AA40-8CAD-6B1CAD9F02B1}" type="presParOf" srcId="{4E3BC19E-D75D-484A-9303-84194D810D2D}" destId="{FF2175B2-3B61-AB42-99EB-58BA6383F0F7}" srcOrd="1" destOrd="0" presId="urn:microsoft.com/office/officeart/2016/7/layout/HorizontalActionList"/>
    <dgm:cxn modelId="{C5181E52-3A6C-354D-A2E2-404A29D86536}" type="presParOf" srcId="{4E3BC19E-D75D-484A-9303-84194D810D2D}" destId="{4898DEA4-05D7-0241-8629-306A39D4B4EF}" srcOrd="2" destOrd="0" presId="urn:microsoft.com/office/officeart/2016/7/layout/HorizontalActionList"/>
    <dgm:cxn modelId="{3A567FB3-6915-0F48-BA74-27F56E9C6717}" type="presParOf" srcId="{4898DEA4-05D7-0241-8629-306A39D4B4EF}" destId="{D13C6DB2-6F31-144C-9F7B-C15D62ACB728}" srcOrd="0" destOrd="0" presId="urn:microsoft.com/office/officeart/2016/7/layout/HorizontalActionList"/>
    <dgm:cxn modelId="{E91478DD-5FEB-584A-AAD3-E0E95AFBDCA8}" type="presParOf" srcId="{4898DEA4-05D7-0241-8629-306A39D4B4EF}" destId="{A249A1A8-6284-0D44-A0E0-A5CB34C34512}" srcOrd="1" destOrd="0" presId="urn:microsoft.com/office/officeart/2016/7/layout/HorizontalActionList"/>
    <dgm:cxn modelId="{5CE400F5-3728-904D-B4B5-813662F83B02}" type="presParOf" srcId="{4E3BC19E-D75D-484A-9303-84194D810D2D}" destId="{ADF27AFC-2273-F44D-9191-B6877BEA3AE6}" srcOrd="3" destOrd="0" presId="urn:microsoft.com/office/officeart/2016/7/layout/HorizontalActionList"/>
    <dgm:cxn modelId="{A0F318FC-768F-554B-98D9-9CECEF237329}" type="presParOf" srcId="{4E3BC19E-D75D-484A-9303-84194D810D2D}" destId="{B127178B-1049-E247-B908-37AF241507CA}" srcOrd="4" destOrd="0" presId="urn:microsoft.com/office/officeart/2016/7/layout/HorizontalActionList"/>
    <dgm:cxn modelId="{2FA17AF8-D5E9-9944-A20B-841F7F30067D}" type="presParOf" srcId="{B127178B-1049-E247-B908-37AF241507CA}" destId="{823283E6-F9F5-0345-83AB-46ACCFFD1CB9}" srcOrd="0" destOrd="0" presId="urn:microsoft.com/office/officeart/2016/7/layout/HorizontalActionList"/>
    <dgm:cxn modelId="{B7979AFB-4028-4A43-8D2B-43E7537D6CEA}" type="presParOf" srcId="{B127178B-1049-E247-B908-37AF241507CA}" destId="{F8A41480-2D6E-7D4E-8FE9-C6DEE5FC1FED}" srcOrd="1" destOrd="0" presId="urn:microsoft.com/office/officeart/2016/7/layout/Horizontal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73132C5-EFCA-41EB-B29E-532E3A75693F}" type="doc">
      <dgm:prSet loTypeId="urn:microsoft.com/office/officeart/2018/2/layout/IconLabelList" loCatId="icon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31374FAB-4B52-46FD-AC67-AEB1A0B5B8B2}">
      <dgm:prSet/>
      <dgm:spPr/>
      <dgm:t>
        <a:bodyPr/>
        <a:lstStyle/>
        <a:p>
          <a:r>
            <a:rPr lang="en-US"/>
            <a:t>A simple call to </a:t>
          </a:r>
          <a:r>
            <a:rPr lang="en-US" b="1"/>
            <a:t>Make</a:t>
          </a:r>
          <a:r>
            <a:rPr lang="en-US"/>
            <a:t> will try to get a chunk from the unsorted bin</a:t>
          </a:r>
        </a:p>
      </dgm:t>
    </dgm:pt>
    <dgm:pt modelId="{DF943A64-C091-4781-83A3-E8C60A2AF91A}" type="parTrans" cxnId="{C25B03C8-9A51-4FEF-B6B0-49F57D59C989}">
      <dgm:prSet/>
      <dgm:spPr/>
      <dgm:t>
        <a:bodyPr/>
        <a:lstStyle/>
        <a:p>
          <a:endParaRPr lang="en-US"/>
        </a:p>
      </dgm:t>
    </dgm:pt>
    <dgm:pt modelId="{60E5834B-8427-4290-AE63-78300FBAAF95}" type="sibTrans" cxnId="{C25B03C8-9A51-4FEF-B6B0-49F57D59C989}">
      <dgm:prSet/>
      <dgm:spPr/>
      <dgm:t>
        <a:bodyPr/>
        <a:lstStyle/>
        <a:p>
          <a:endParaRPr lang="en-US"/>
        </a:p>
      </dgm:t>
    </dgm:pt>
    <dgm:pt modelId="{4254020F-9F2B-4606-AA64-44DE34F578A3}">
      <dgm:prSet/>
      <dgm:spPr/>
      <dgm:t>
        <a:bodyPr/>
        <a:lstStyle/>
        <a:p>
          <a:r>
            <a:rPr lang="en-US"/>
            <a:t>Triggers the unsorted bin attack</a:t>
          </a:r>
        </a:p>
      </dgm:t>
    </dgm:pt>
    <dgm:pt modelId="{33FF762C-D4EF-4415-8C2C-F9682EC442C9}" type="parTrans" cxnId="{D392FB31-8D8E-4AFD-B7F1-B472CD84D2DC}">
      <dgm:prSet/>
      <dgm:spPr/>
      <dgm:t>
        <a:bodyPr/>
        <a:lstStyle/>
        <a:p>
          <a:endParaRPr lang="en-US"/>
        </a:p>
      </dgm:t>
    </dgm:pt>
    <dgm:pt modelId="{79D69175-6766-418A-A90A-9FDAA052A233}" type="sibTrans" cxnId="{D392FB31-8D8E-4AFD-B7F1-B472CD84D2DC}">
      <dgm:prSet/>
      <dgm:spPr/>
      <dgm:t>
        <a:bodyPr/>
        <a:lstStyle/>
        <a:p>
          <a:endParaRPr lang="en-US"/>
        </a:p>
      </dgm:t>
    </dgm:pt>
    <dgm:pt modelId="{812AEC6A-8DBE-45A6-83C6-117A67D43ABF}" type="pres">
      <dgm:prSet presAssocID="{773132C5-EFCA-41EB-B29E-532E3A75693F}" presName="root" presStyleCnt="0">
        <dgm:presLayoutVars>
          <dgm:dir/>
          <dgm:resizeHandles val="exact"/>
        </dgm:presLayoutVars>
      </dgm:prSet>
      <dgm:spPr/>
    </dgm:pt>
    <dgm:pt modelId="{5B5D3AED-4CD9-40CC-AAB1-3631C7AE747B}" type="pres">
      <dgm:prSet presAssocID="{31374FAB-4B52-46FD-AC67-AEB1A0B5B8B2}" presName="compNode" presStyleCnt="0"/>
      <dgm:spPr/>
    </dgm:pt>
    <dgm:pt modelId="{8853C2A0-316A-4972-8FA8-B265B3152AEE}" type="pres">
      <dgm:prSet presAssocID="{31374FAB-4B52-46FD-AC67-AEB1A0B5B8B2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ceiver"/>
        </a:ext>
      </dgm:extLst>
    </dgm:pt>
    <dgm:pt modelId="{34E894B0-CA1D-4C58-9AEC-884CE8AEC6F3}" type="pres">
      <dgm:prSet presAssocID="{31374FAB-4B52-46FD-AC67-AEB1A0B5B8B2}" presName="spaceRect" presStyleCnt="0"/>
      <dgm:spPr/>
    </dgm:pt>
    <dgm:pt modelId="{CE590BED-2F3A-4003-ADF9-192A9F2DF7B5}" type="pres">
      <dgm:prSet presAssocID="{31374FAB-4B52-46FD-AC67-AEB1A0B5B8B2}" presName="textRect" presStyleLbl="revTx" presStyleIdx="0" presStyleCnt="2">
        <dgm:presLayoutVars>
          <dgm:chMax val="1"/>
          <dgm:chPref val="1"/>
        </dgm:presLayoutVars>
      </dgm:prSet>
      <dgm:spPr/>
    </dgm:pt>
    <dgm:pt modelId="{F9CF38AB-6296-489C-82F1-C45FEC2EEB40}" type="pres">
      <dgm:prSet presAssocID="{60E5834B-8427-4290-AE63-78300FBAAF95}" presName="sibTrans" presStyleCnt="0"/>
      <dgm:spPr/>
    </dgm:pt>
    <dgm:pt modelId="{DF80982D-7A93-44C1-8BF9-FF1F3F306624}" type="pres">
      <dgm:prSet presAssocID="{4254020F-9F2B-4606-AA64-44DE34F578A3}" presName="compNode" presStyleCnt="0"/>
      <dgm:spPr/>
    </dgm:pt>
    <dgm:pt modelId="{4DD2B412-4724-4F90-B382-85FEDC498A1B}" type="pres">
      <dgm:prSet presAssocID="{4254020F-9F2B-4606-AA64-44DE34F578A3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4CC97331-59CA-4376-B35C-9C5ACA6B1969}" type="pres">
      <dgm:prSet presAssocID="{4254020F-9F2B-4606-AA64-44DE34F578A3}" presName="spaceRect" presStyleCnt="0"/>
      <dgm:spPr/>
    </dgm:pt>
    <dgm:pt modelId="{FFE38994-E2DF-4A69-B7A4-3D0BBED4614F}" type="pres">
      <dgm:prSet presAssocID="{4254020F-9F2B-4606-AA64-44DE34F578A3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D392FB31-8D8E-4AFD-B7F1-B472CD84D2DC}" srcId="{773132C5-EFCA-41EB-B29E-532E3A75693F}" destId="{4254020F-9F2B-4606-AA64-44DE34F578A3}" srcOrd="1" destOrd="0" parTransId="{33FF762C-D4EF-4415-8C2C-F9682EC442C9}" sibTransId="{79D69175-6766-418A-A90A-9FDAA052A233}"/>
    <dgm:cxn modelId="{2E42D750-F21D-4A0A-9395-7CC99AA9D6E2}" type="presOf" srcId="{773132C5-EFCA-41EB-B29E-532E3A75693F}" destId="{812AEC6A-8DBE-45A6-83C6-117A67D43ABF}" srcOrd="0" destOrd="0" presId="urn:microsoft.com/office/officeart/2018/2/layout/IconLabelList"/>
    <dgm:cxn modelId="{C3F78B83-9BBA-4915-B224-B84393B6CE33}" type="presOf" srcId="{4254020F-9F2B-4606-AA64-44DE34F578A3}" destId="{FFE38994-E2DF-4A69-B7A4-3D0BBED4614F}" srcOrd="0" destOrd="0" presId="urn:microsoft.com/office/officeart/2018/2/layout/IconLabelList"/>
    <dgm:cxn modelId="{C25B03C8-9A51-4FEF-B6B0-49F57D59C989}" srcId="{773132C5-EFCA-41EB-B29E-532E3A75693F}" destId="{31374FAB-4B52-46FD-AC67-AEB1A0B5B8B2}" srcOrd="0" destOrd="0" parTransId="{DF943A64-C091-4781-83A3-E8C60A2AF91A}" sibTransId="{60E5834B-8427-4290-AE63-78300FBAAF95}"/>
    <dgm:cxn modelId="{ACE0EFD8-3026-42EC-BC53-A1F8F774F199}" type="presOf" srcId="{31374FAB-4B52-46FD-AC67-AEB1A0B5B8B2}" destId="{CE590BED-2F3A-4003-ADF9-192A9F2DF7B5}" srcOrd="0" destOrd="0" presId="urn:microsoft.com/office/officeart/2018/2/layout/IconLabelList"/>
    <dgm:cxn modelId="{064C4487-59FD-4BAE-9D09-C14BEB713225}" type="presParOf" srcId="{812AEC6A-8DBE-45A6-83C6-117A67D43ABF}" destId="{5B5D3AED-4CD9-40CC-AAB1-3631C7AE747B}" srcOrd="0" destOrd="0" presId="urn:microsoft.com/office/officeart/2018/2/layout/IconLabelList"/>
    <dgm:cxn modelId="{64B0FB46-0F86-471C-9178-71415F829A50}" type="presParOf" srcId="{5B5D3AED-4CD9-40CC-AAB1-3631C7AE747B}" destId="{8853C2A0-316A-4972-8FA8-B265B3152AEE}" srcOrd="0" destOrd="0" presId="urn:microsoft.com/office/officeart/2018/2/layout/IconLabelList"/>
    <dgm:cxn modelId="{CEC731CB-6807-4BCC-B105-20EDC05EFD43}" type="presParOf" srcId="{5B5D3AED-4CD9-40CC-AAB1-3631C7AE747B}" destId="{34E894B0-CA1D-4C58-9AEC-884CE8AEC6F3}" srcOrd="1" destOrd="0" presId="urn:microsoft.com/office/officeart/2018/2/layout/IconLabelList"/>
    <dgm:cxn modelId="{B235F427-DBD6-4B38-99AC-C4F8C3869589}" type="presParOf" srcId="{5B5D3AED-4CD9-40CC-AAB1-3631C7AE747B}" destId="{CE590BED-2F3A-4003-ADF9-192A9F2DF7B5}" srcOrd="2" destOrd="0" presId="urn:microsoft.com/office/officeart/2018/2/layout/IconLabelList"/>
    <dgm:cxn modelId="{D464AED4-B248-4A20-B350-BAAA025D31DF}" type="presParOf" srcId="{812AEC6A-8DBE-45A6-83C6-117A67D43ABF}" destId="{F9CF38AB-6296-489C-82F1-C45FEC2EEB40}" srcOrd="1" destOrd="0" presId="urn:microsoft.com/office/officeart/2018/2/layout/IconLabelList"/>
    <dgm:cxn modelId="{356DA68B-3944-4A04-9389-C47801C291C1}" type="presParOf" srcId="{812AEC6A-8DBE-45A6-83C6-117A67D43ABF}" destId="{DF80982D-7A93-44C1-8BF9-FF1F3F306624}" srcOrd="2" destOrd="0" presId="urn:microsoft.com/office/officeart/2018/2/layout/IconLabelList"/>
    <dgm:cxn modelId="{9119265C-F8E8-4156-A91B-9E1CDFBE0A75}" type="presParOf" srcId="{DF80982D-7A93-44C1-8BF9-FF1F3F306624}" destId="{4DD2B412-4724-4F90-B382-85FEDC498A1B}" srcOrd="0" destOrd="0" presId="urn:microsoft.com/office/officeart/2018/2/layout/IconLabelList"/>
    <dgm:cxn modelId="{CDDF63F7-5456-4F9E-A64D-81A33A5A22E5}" type="presParOf" srcId="{DF80982D-7A93-44C1-8BF9-FF1F3F306624}" destId="{4CC97331-59CA-4376-B35C-9C5ACA6B1969}" srcOrd="1" destOrd="0" presId="urn:microsoft.com/office/officeart/2018/2/layout/IconLabelList"/>
    <dgm:cxn modelId="{7FD895A4-9037-4693-AE7F-DC36FCD84825}" type="presParOf" srcId="{DF80982D-7A93-44C1-8BF9-FF1F3F306624}" destId="{FFE38994-E2DF-4A69-B7A4-3D0BBED4614F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EA27772D-0FEE-4FEB-905E-FA6389E356AA}" type="doc">
      <dgm:prSet loTypeId="urn:microsoft.com/office/officeart/2016/7/layout/HorizontalActionList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1A89091F-991D-4737-A4A2-F4E638944E59}">
      <dgm:prSet/>
      <dgm:spPr/>
      <dgm:t>
        <a:bodyPr/>
        <a:lstStyle/>
        <a:p>
          <a:r>
            <a:rPr lang="en-US" strike="sngStrike" dirty="0"/>
            <a:t>Free</a:t>
          </a:r>
        </a:p>
      </dgm:t>
    </dgm:pt>
    <dgm:pt modelId="{7A1DF1DD-6C7A-462D-A838-71AEF4B13149}" type="parTrans" cxnId="{44DD84C6-1FEC-45D3-A866-3216BD1F02B0}">
      <dgm:prSet/>
      <dgm:spPr/>
      <dgm:t>
        <a:bodyPr/>
        <a:lstStyle/>
        <a:p>
          <a:endParaRPr lang="en-US"/>
        </a:p>
      </dgm:t>
    </dgm:pt>
    <dgm:pt modelId="{A1745116-134E-4FE0-B1FE-7422FCEF0CE0}" type="sibTrans" cxnId="{44DD84C6-1FEC-45D3-A866-3216BD1F02B0}">
      <dgm:prSet/>
      <dgm:spPr/>
      <dgm:t>
        <a:bodyPr/>
        <a:lstStyle/>
        <a:p>
          <a:endParaRPr lang="en-US"/>
        </a:p>
      </dgm:t>
    </dgm:pt>
    <dgm:pt modelId="{AE6E6248-3EDC-40A6-B5C3-4C265B47AE7B}">
      <dgm:prSet/>
      <dgm:spPr/>
      <dgm:t>
        <a:bodyPr/>
        <a:lstStyle/>
        <a:p>
          <a:r>
            <a:rPr lang="en-US"/>
            <a:t>Free a chunk into the unsorted_bin</a:t>
          </a:r>
        </a:p>
      </dgm:t>
    </dgm:pt>
    <dgm:pt modelId="{10C18C5B-52DD-4A90-A8FF-7A3719A69693}" type="parTrans" cxnId="{5EEF437A-E4A2-4354-94A0-13A37DF2C764}">
      <dgm:prSet/>
      <dgm:spPr/>
      <dgm:t>
        <a:bodyPr/>
        <a:lstStyle/>
        <a:p>
          <a:endParaRPr lang="en-US"/>
        </a:p>
      </dgm:t>
    </dgm:pt>
    <dgm:pt modelId="{371ED2A8-0092-4977-9771-0D40C720D465}" type="sibTrans" cxnId="{5EEF437A-E4A2-4354-94A0-13A37DF2C764}">
      <dgm:prSet/>
      <dgm:spPr/>
      <dgm:t>
        <a:bodyPr/>
        <a:lstStyle/>
        <a:p>
          <a:endParaRPr lang="en-US"/>
        </a:p>
      </dgm:t>
    </dgm:pt>
    <dgm:pt modelId="{190D312B-57CF-47E3-92E9-F1A720C61633}">
      <dgm:prSet/>
      <dgm:spPr/>
      <dgm:t>
        <a:bodyPr/>
        <a:lstStyle/>
        <a:p>
          <a:r>
            <a:rPr lang="en-US" strike="sngStrike" dirty="0"/>
            <a:t>Overwrite</a:t>
          </a:r>
        </a:p>
      </dgm:t>
    </dgm:pt>
    <dgm:pt modelId="{4A407252-62C3-4C03-B9BB-0451A7349D34}" type="parTrans" cxnId="{C51BE454-AC31-4A6A-A50F-6150B08F9C3E}">
      <dgm:prSet/>
      <dgm:spPr/>
      <dgm:t>
        <a:bodyPr/>
        <a:lstStyle/>
        <a:p>
          <a:endParaRPr lang="en-US"/>
        </a:p>
      </dgm:t>
    </dgm:pt>
    <dgm:pt modelId="{8FB33EA5-1692-4190-AEAE-A25E8B0C7ACA}" type="sibTrans" cxnId="{C51BE454-AC31-4A6A-A50F-6150B08F9C3E}">
      <dgm:prSet/>
      <dgm:spPr/>
      <dgm:t>
        <a:bodyPr/>
        <a:lstStyle/>
        <a:p>
          <a:endParaRPr lang="en-US"/>
        </a:p>
      </dgm:t>
    </dgm:pt>
    <dgm:pt modelId="{BC9F90C8-9A8D-4037-96C3-74DD3C8F0A7E}">
      <dgm:prSet/>
      <dgm:spPr/>
      <dgm:t>
        <a:bodyPr/>
        <a:lstStyle/>
        <a:p>
          <a:r>
            <a:rPr lang="en-US" dirty="0"/>
            <a:t>Overwrite bk pointer on free chunk</a:t>
          </a:r>
        </a:p>
      </dgm:t>
    </dgm:pt>
    <dgm:pt modelId="{85FBEBB3-4C09-43F7-9532-EF1751FD00CF}" type="parTrans" cxnId="{1267718C-E8B4-4E49-B364-938BAA469F3A}">
      <dgm:prSet/>
      <dgm:spPr/>
      <dgm:t>
        <a:bodyPr/>
        <a:lstStyle/>
        <a:p>
          <a:endParaRPr lang="en-US"/>
        </a:p>
      </dgm:t>
    </dgm:pt>
    <dgm:pt modelId="{3BF7E192-E726-4358-A719-1D6120B669B6}" type="sibTrans" cxnId="{1267718C-E8B4-4E49-B364-938BAA469F3A}">
      <dgm:prSet/>
      <dgm:spPr/>
      <dgm:t>
        <a:bodyPr/>
        <a:lstStyle/>
        <a:p>
          <a:endParaRPr lang="en-US"/>
        </a:p>
      </dgm:t>
    </dgm:pt>
    <dgm:pt modelId="{14F1D4B6-C5BB-4FF8-B7B6-0808B88F652F}">
      <dgm:prSet/>
      <dgm:spPr/>
      <dgm:t>
        <a:bodyPr/>
        <a:lstStyle/>
        <a:p>
          <a:r>
            <a:rPr lang="en-US" dirty="0"/>
            <a:t>Set the bk to </a:t>
          </a:r>
          <a:br>
            <a:rPr lang="en-US" dirty="0"/>
          </a:br>
          <a:r>
            <a:rPr lang="en-US" dirty="0"/>
            <a:t>(location - 0x10) for the write to occur</a:t>
          </a:r>
        </a:p>
      </dgm:t>
    </dgm:pt>
    <dgm:pt modelId="{F259EA2D-DF4A-4708-AC32-51CC5B1CCA5D}" type="parTrans" cxnId="{9E056026-47DF-4189-82D1-2BE0877682E3}">
      <dgm:prSet/>
      <dgm:spPr/>
      <dgm:t>
        <a:bodyPr/>
        <a:lstStyle/>
        <a:p>
          <a:endParaRPr lang="en-US"/>
        </a:p>
      </dgm:t>
    </dgm:pt>
    <dgm:pt modelId="{80EC1C35-F6C5-4284-A412-868EF5DC5560}" type="sibTrans" cxnId="{9E056026-47DF-4189-82D1-2BE0877682E3}">
      <dgm:prSet/>
      <dgm:spPr/>
      <dgm:t>
        <a:bodyPr/>
        <a:lstStyle/>
        <a:p>
          <a:endParaRPr lang="en-US"/>
        </a:p>
      </dgm:t>
    </dgm:pt>
    <dgm:pt modelId="{6FA9EDDB-20CA-464E-9468-F6597CC4616E}">
      <dgm:prSet/>
      <dgm:spPr/>
      <dgm:t>
        <a:bodyPr/>
        <a:lstStyle/>
        <a:p>
          <a:r>
            <a:rPr lang="en-US" b="0" strike="sngStrike" dirty="0"/>
            <a:t>Call</a:t>
          </a:r>
        </a:p>
      </dgm:t>
    </dgm:pt>
    <dgm:pt modelId="{683F777C-F7D7-4C8F-A4C9-44C10A175C1A}" type="parTrans" cxnId="{6F091856-23DD-484A-8B63-234917ECDCFD}">
      <dgm:prSet/>
      <dgm:spPr/>
      <dgm:t>
        <a:bodyPr/>
        <a:lstStyle/>
        <a:p>
          <a:endParaRPr lang="en-US"/>
        </a:p>
      </dgm:t>
    </dgm:pt>
    <dgm:pt modelId="{ED29DE42-0730-4137-A331-AC38C77A2BB5}" type="sibTrans" cxnId="{6F091856-23DD-484A-8B63-234917ECDCFD}">
      <dgm:prSet/>
      <dgm:spPr/>
      <dgm:t>
        <a:bodyPr/>
        <a:lstStyle/>
        <a:p>
          <a:endParaRPr lang="en-US"/>
        </a:p>
      </dgm:t>
    </dgm:pt>
    <dgm:pt modelId="{78635F99-4277-4110-8DBB-022FDBE6339E}">
      <dgm:prSet/>
      <dgm:spPr/>
      <dgm:t>
        <a:bodyPr/>
        <a:lstStyle/>
        <a:p>
          <a:r>
            <a:rPr lang="en-US" b="0" dirty="0"/>
            <a:t>Call Malloc (trigger)</a:t>
          </a:r>
        </a:p>
      </dgm:t>
    </dgm:pt>
    <dgm:pt modelId="{9064CE70-7BAA-4505-A1C0-36D55BD3B611}" type="sibTrans" cxnId="{3487AC87-EDFF-4349-9E65-5B28365EA11F}">
      <dgm:prSet/>
      <dgm:spPr/>
      <dgm:t>
        <a:bodyPr/>
        <a:lstStyle/>
        <a:p>
          <a:endParaRPr lang="en-US"/>
        </a:p>
      </dgm:t>
    </dgm:pt>
    <dgm:pt modelId="{3AF18E68-F62E-4686-ACBD-1D1D425D9550}" type="parTrans" cxnId="{3487AC87-EDFF-4349-9E65-5B28365EA11F}">
      <dgm:prSet/>
      <dgm:spPr/>
      <dgm:t>
        <a:bodyPr/>
        <a:lstStyle/>
        <a:p>
          <a:endParaRPr lang="en-US"/>
        </a:p>
      </dgm:t>
    </dgm:pt>
    <dgm:pt modelId="{797B1447-4072-4FB0-BE67-2806CC7FDD39}">
      <dgm:prSet/>
      <dgm:spPr/>
      <dgm:t>
        <a:bodyPr/>
        <a:lstStyle/>
        <a:p>
          <a:r>
            <a:rPr lang="en-US" b="0" dirty="0"/>
            <a:t>Iterate through the unsorted bin chunks</a:t>
          </a:r>
        </a:p>
      </dgm:t>
    </dgm:pt>
    <dgm:pt modelId="{660CE4BC-5B33-439C-9C3C-9EFC898C74A9}" type="sibTrans" cxnId="{E3610EC8-261A-471B-A98E-47D88C14913C}">
      <dgm:prSet/>
      <dgm:spPr/>
      <dgm:t>
        <a:bodyPr/>
        <a:lstStyle/>
        <a:p>
          <a:endParaRPr lang="en-US"/>
        </a:p>
      </dgm:t>
    </dgm:pt>
    <dgm:pt modelId="{5A229ADD-A8B5-4575-9EB2-3231251CCF4D}" type="parTrans" cxnId="{E3610EC8-261A-471B-A98E-47D88C14913C}">
      <dgm:prSet/>
      <dgm:spPr/>
      <dgm:t>
        <a:bodyPr/>
        <a:lstStyle/>
        <a:p>
          <a:endParaRPr lang="en-US"/>
        </a:p>
      </dgm:t>
    </dgm:pt>
    <dgm:pt modelId="{4E3BC19E-D75D-484A-9303-84194D810D2D}" type="pres">
      <dgm:prSet presAssocID="{EA27772D-0FEE-4FEB-905E-FA6389E356AA}" presName="Name0" presStyleCnt="0">
        <dgm:presLayoutVars>
          <dgm:dir/>
          <dgm:animLvl val="lvl"/>
          <dgm:resizeHandles val="exact"/>
        </dgm:presLayoutVars>
      </dgm:prSet>
      <dgm:spPr/>
    </dgm:pt>
    <dgm:pt modelId="{DA1701BB-350B-3749-BD7B-C7D8C2728BE0}" type="pres">
      <dgm:prSet presAssocID="{1A89091F-991D-4737-A4A2-F4E638944E59}" presName="composite" presStyleCnt="0"/>
      <dgm:spPr/>
    </dgm:pt>
    <dgm:pt modelId="{551C2E6C-6663-EE4F-8B81-FE3951F154FB}" type="pres">
      <dgm:prSet presAssocID="{1A89091F-991D-4737-A4A2-F4E638944E59}" presName="parTx" presStyleLbl="alignNode1" presStyleIdx="0" presStyleCnt="3">
        <dgm:presLayoutVars>
          <dgm:chMax val="0"/>
          <dgm:chPref val="0"/>
        </dgm:presLayoutVars>
      </dgm:prSet>
      <dgm:spPr/>
    </dgm:pt>
    <dgm:pt modelId="{6D0B9259-80FF-CD48-A578-472CCCE5EE6D}" type="pres">
      <dgm:prSet presAssocID="{1A89091F-991D-4737-A4A2-F4E638944E59}" presName="desTx" presStyleLbl="alignAccFollowNode1" presStyleIdx="0" presStyleCnt="3">
        <dgm:presLayoutVars/>
      </dgm:prSet>
      <dgm:spPr/>
    </dgm:pt>
    <dgm:pt modelId="{FF2175B2-3B61-AB42-99EB-58BA6383F0F7}" type="pres">
      <dgm:prSet presAssocID="{A1745116-134E-4FE0-B1FE-7422FCEF0CE0}" presName="space" presStyleCnt="0"/>
      <dgm:spPr/>
    </dgm:pt>
    <dgm:pt modelId="{4898DEA4-05D7-0241-8629-306A39D4B4EF}" type="pres">
      <dgm:prSet presAssocID="{190D312B-57CF-47E3-92E9-F1A720C61633}" presName="composite" presStyleCnt="0"/>
      <dgm:spPr/>
    </dgm:pt>
    <dgm:pt modelId="{D13C6DB2-6F31-144C-9F7B-C15D62ACB728}" type="pres">
      <dgm:prSet presAssocID="{190D312B-57CF-47E3-92E9-F1A720C61633}" presName="parTx" presStyleLbl="alignNode1" presStyleIdx="1" presStyleCnt="3">
        <dgm:presLayoutVars>
          <dgm:chMax val="0"/>
          <dgm:chPref val="0"/>
        </dgm:presLayoutVars>
      </dgm:prSet>
      <dgm:spPr/>
    </dgm:pt>
    <dgm:pt modelId="{A249A1A8-6284-0D44-A0E0-A5CB34C34512}" type="pres">
      <dgm:prSet presAssocID="{190D312B-57CF-47E3-92E9-F1A720C61633}" presName="desTx" presStyleLbl="alignAccFollowNode1" presStyleIdx="1" presStyleCnt="3">
        <dgm:presLayoutVars/>
      </dgm:prSet>
      <dgm:spPr/>
    </dgm:pt>
    <dgm:pt modelId="{ADF27AFC-2273-F44D-9191-B6877BEA3AE6}" type="pres">
      <dgm:prSet presAssocID="{8FB33EA5-1692-4190-AEAE-A25E8B0C7ACA}" presName="space" presStyleCnt="0"/>
      <dgm:spPr/>
    </dgm:pt>
    <dgm:pt modelId="{B127178B-1049-E247-B908-37AF241507CA}" type="pres">
      <dgm:prSet presAssocID="{6FA9EDDB-20CA-464E-9468-F6597CC4616E}" presName="composite" presStyleCnt="0"/>
      <dgm:spPr/>
    </dgm:pt>
    <dgm:pt modelId="{823283E6-F9F5-0345-83AB-46ACCFFD1CB9}" type="pres">
      <dgm:prSet presAssocID="{6FA9EDDB-20CA-464E-9468-F6597CC4616E}" presName="parTx" presStyleLbl="alignNode1" presStyleIdx="2" presStyleCnt="3">
        <dgm:presLayoutVars>
          <dgm:chMax val="0"/>
          <dgm:chPref val="0"/>
        </dgm:presLayoutVars>
      </dgm:prSet>
      <dgm:spPr/>
    </dgm:pt>
    <dgm:pt modelId="{F8A41480-2D6E-7D4E-8FE9-C6DEE5FC1FED}" type="pres">
      <dgm:prSet presAssocID="{6FA9EDDB-20CA-464E-9468-F6597CC4616E}" presName="desTx" presStyleLbl="alignAccFollowNode1" presStyleIdx="2" presStyleCnt="3">
        <dgm:presLayoutVars/>
      </dgm:prSet>
      <dgm:spPr/>
    </dgm:pt>
  </dgm:ptLst>
  <dgm:cxnLst>
    <dgm:cxn modelId="{9E056026-47DF-4189-82D1-2BE0877682E3}" srcId="{BC9F90C8-9A8D-4037-96C3-74DD3C8F0A7E}" destId="{14F1D4B6-C5BB-4FF8-B7B6-0808B88F652F}" srcOrd="0" destOrd="0" parTransId="{F259EA2D-DF4A-4708-AC32-51CC5B1CCA5D}" sibTransId="{80EC1C35-F6C5-4284-A412-868EF5DC5560}"/>
    <dgm:cxn modelId="{AA09C728-D9E0-2841-A745-E908F887F3A0}" type="presOf" srcId="{1A89091F-991D-4737-A4A2-F4E638944E59}" destId="{551C2E6C-6663-EE4F-8B81-FE3951F154FB}" srcOrd="0" destOrd="0" presId="urn:microsoft.com/office/officeart/2016/7/layout/HorizontalActionList"/>
    <dgm:cxn modelId="{C51BE454-AC31-4A6A-A50F-6150B08F9C3E}" srcId="{EA27772D-0FEE-4FEB-905E-FA6389E356AA}" destId="{190D312B-57CF-47E3-92E9-F1A720C61633}" srcOrd="1" destOrd="0" parTransId="{4A407252-62C3-4C03-B9BB-0451A7349D34}" sibTransId="{8FB33EA5-1692-4190-AEAE-A25E8B0C7ACA}"/>
    <dgm:cxn modelId="{6F091856-23DD-484A-8B63-234917ECDCFD}" srcId="{EA27772D-0FEE-4FEB-905E-FA6389E356AA}" destId="{6FA9EDDB-20CA-464E-9468-F6597CC4616E}" srcOrd="2" destOrd="0" parTransId="{683F777C-F7D7-4C8F-A4C9-44C10A175C1A}" sibTransId="{ED29DE42-0730-4137-A331-AC38C77A2BB5}"/>
    <dgm:cxn modelId="{F7A0AE58-AA03-3243-87B4-2B7BC7FCC0C2}" type="presOf" srcId="{797B1447-4072-4FB0-BE67-2806CC7FDD39}" destId="{F8A41480-2D6E-7D4E-8FE9-C6DEE5FC1FED}" srcOrd="0" destOrd="1" presId="urn:microsoft.com/office/officeart/2016/7/layout/HorizontalActionList"/>
    <dgm:cxn modelId="{72E02B69-0B33-0F4E-BB43-7D299986D8F3}" type="presOf" srcId="{6FA9EDDB-20CA-464E-9468-F6597CC4616E}" destId="{823283E6-F9F5-0345-83AB-46ACCFFD1CB9}" srcOrd="0" destOrd="0" presId="urn:microsoft.com/office/officeart/2016/7/layout/HorizontalActionList"/>
    <dgm:cxn modelId="{517A8075-7D47-F145-A8BE-282B287AC832}" type="presOf" srcId="{190D312B-57CF-47E3-92E9-F1A720C61633}" destId="{D13C6DB2-6F31-144C-9F7B-C15D62ACB728}" srcOrd="0" destOrd="0" presId="urn:microsoft.com/office/officeart/2016/7/layout/HorizontalActionList"/>
    <dgm:cxn modelId="{5EEF437A-E4A2-4354-94A0-13A37DF2C764}" srcId="{1A89091F-991D-4737-A4A2-F4E638944E59}" destId="{AE6E6248-3EDC-40A6-B5C3-4C265B47AE7B}" srcOrd="0" destOrd="0" parTransId="{10C18C5B-52DD-4A90-A8FF-7A3719A69693}" sibTransId="{371ED2A8-0092-4977-9771-0D40C720D465}"/>
    <dgm:cxn modelId="{3487AC87-EDFF-4349-9E65-5B28365EA11F}" srcId="{6FA9EDDB-20CA-464E-9468-F6597CC4616E}" destId="{78635F99-4277-4110-8DBB-022FDBE6339E}" srcOrd="0" destOrd="0" parTransId="{3AF18E68-F62E-4686-ACBD-1D1D425D9550}" sibTransId="{9064CE70-7BAA-4505-A1C0-36D55BD3B611}"/>
    <dgm:cxn modelId="{1267718C-E8B4-4E49-B364-938BAA469F3A}" srcId="{190D312B-57CF-47E3-92E9-F1A720C61633}" destId="{BC9F90C8-9A8D-4037-96C3-74DD3C8F0A7E}" srcOrd="0" destOrd="0" parTransId="{85FBEBB3-4C09-43F7-9532-EF1751FD00CF}" sibTransId="{3BF7E192-E726-4358-A719-1D6120B669B6}"/>
    <dgm:cxn modelId="{BA860D97-8268-474A-8C23-46C0F133C7AA}" type="presOf" srcId="{BC9F90C8-9A8D-4037-96C3-74DD3C8F0A7E}" destId="{A249A1A8-6284-0D44-A0E0-A5CB34C34512}" srcOrd="0" destOrd="0" presId="urn:microsoft.com/office/officeart/2016/7/layout/HorizontalActionList"/>
    <dgm:cxn modelId="{859EDC99-1772-B74D-A86C-C356A160E9C3}" type="presOf" srcId="{78635F99-4277-4110-8DBB-022FDBE6339E}" destId="{F8A41480-2D6E-7D4E-8FE9-C6DEE5FC1FED}" srcOrd="0" destOrd="0" presId="urn:microsoft.com/office/officeart/2016/7/layout/HorizontalActionList"/>
    <dgm:cxn modelId="{3C483CA5-BB74-284A-87AA-32A77E02159D}" type="presOf" srcId="{AE6E6248-3EDC-40A6-B5C3-4C265B47AE7B}" destId="{6D0B9259-80FF-CD48-A578-472CCCE5EE6D}" srcOrd="0" destOrd="0" presId="urn:microsoft.com/office/officeart/2016/7/layout/HorizontalActionList"/>
    <dgm:cxn modelId="{382AD5B9-FF28-7A4F-A5FA-B3F35D78ED8E}" type="presOf" srcId="{14F1D4B6-C5BB-4FF8-B7B6-0808B88F652F}" destId="{A249A1A8-6284-0D44-A0E0-A5CB34C34512}" srcOrd="0" destOrd="1" presId="urn:microsoft.com/office/officeart/2016/7/layout/HorizontalActionList"/>
    <dgm:cxn modelId="{DF1D63C6-E4D5-114C-8D0C-BBA81EF8B922}" type="presOf" srcId="{EA27772D-0FEE-4FEB-905E-FA6389E356AA}" destId="{4E3BC19E-D75D-484A-9303-84194D810D2D}" srcOrd="0" destOrd="0" presId="urn:microsoft.com/office/officeart/2016/7/layout/HorizontalActionList"/>
    <dgm:cxn modelId="{44DD84C6-1FEC-45D3-A866-3216BD1F02B0}" srcId="{EA27772D-0FEE-4FEB-905E-FA6389E356AA}" destId="{1A89091F-991D-4737-A4A2-F4E638944E59}" srcOrd="0" destOrd="0" parTransId="{7A1DF1DD-6C7A-462D-A838-71AEF4B13149}" sibTransId="{A1745116-134E-4FE0-B1FE-7422FCEF0CE0}"/>
    <dgm:cxn modelId="{E3610EC8-261A-471B-A98E-47D88C14913C}" srcId="{78635F99-4277-4110-8DBB-022FDBE6339E}" destId="{797B1447-4072-4FB0-BE67-2806CC7FDD39}" srcOrd="0" destOrd="0" parTransId="{5A229ADD-A8B5-4575-9EB2-3231251CCF4D}" sibTransId="{660CE4BC-5B33-439C-9C3C-9EFC898C74A9}"/>
    <dgm:cxn modelId="{7F73D220-0BE7-2641-8ECC-10FF5D1D5CC5}" type="presParOf" srcId="{4E3BC19E-D75D-484A-9303-84194D810D2D}" destId="{DA1701BB-350B-3749-BD7B-C7D8C2728BE0}" srcOrd="0" destOrd="0" presId="urn:microsoft.com/office/officeart/2016/7/layout/HorizontalActionList"/>
    <dgm:cxn modelId="{7DCCB5DA-B1B1-264B-8EDC-59FD7549456E}" type="presParOf" srcId="{DA1701BB-350B-3749-BD7B-C7D8C2728BE0}" destId="{551C2E6C-6663-EE4F-8B81-FE3951F154FB}" srcOrd="0" destOrd="0" presId="urn:microsoft.com/office/officeart/2016/7/layout/HorizontalActionList"/>
    <dgm:cxn modelId="{64DB0839-5477-B240-A550-1C9399BB2874}" type="presParOf" srcId="{DA1701BB-350B-3749-BD7B-C7D8C2728BE0}" destId="{6D0B9259-80FF-CD48-A578-472CCCE5EE6D}" srcOrd="1" destOrd="0" presId="urn:microsoft.com/office/officeart/2016/7/layout/HorizontalActionList"/>
    <dgm:cxn modelId="{5EC41B18-9415-AA40-8CAD-6B1CAD9F02B1}" type="presParOf" srcId="{4E3BC19E-D75D-484A-9303-84194D810D2D}" destId="{FF2175B2-3B61-AB42-99EB-58BA6383F0F7}" srcOrd="1" destOrd="0" presId="urn:microsoft.com/office/officeart/2016/7/layout/HorizontalActionList"/>
    <dgm:cxn modelId="{C5181E52-3A6C-354D-A2E2-404A29D86536}" type="presParOf" srcId="{4E3BC19E-D75D-484A-9303-84194D810D2D}" destId="{4898DEA4-05D7-0241-8629-306A39D4B4EF}" srcOrd="2" destOrd="0" presId="urn:microsoft.com/office/officeart/2016/7/layout/HorizontalActionList"/>
    <dgm:cxn modelId="{3A567FB3-6915-0F48-BA74-27F56E9C6717}" type="presParOf" srcId="{4898DEA4-05D7-0241-8629-306A39D4B4EF}" destId="{D13C6DB2-6F31-144C-9F7B-C15D62ACB728}" srcOrd="0" destOrd="0" presId="urn:microsoft.com/office/officeart/2016/7/layout/HorizontalActionList"/>
    <dgm:cxn modelId="{E91478DD-5FEB-584A-AAD3-E0E95AFBDCA8}" type="presParOf" srcId="{4898DEA4-05D7-0241-8629-306A39D4B4EF}" destId="{A249A1A8-6284-0D44-A0E0-A5CB34C34512}" srcOrd="1" destOrd="0" presId="urn:microsoft.com/office/officeart/2016/7/layout/HorizontalActionList"/>
    <dgm:cxn modelId="{5CE400F5-3728-904D-B4B5-813662F83B02}" type="presParOf" srcId="{4E3BC19E-D75D-484A-9303-84194D810D2D}" destId="{ADF27AFC-2273-F44D-9191-B6877BEA3AE6}" srcOrd="3" destOrd="0" presId="urn:microsoft.com/office/officeart/2016/7/layout/HorizontalActionList"/>
    <dgm:cxn modelId="{A0F318FC-768F-554B-98D9-9CECEF237329}" type="presParOf" srcId="{4E3BC19E-D75D-484A-9303-84194D810D2D}" destId="{B127178B-1049-E247-B908-37AF241507CA}" srcOrd="4" destOrd="0" presId="urn:microsoft.com/office/officeart/2016/7/layout/HorizontalActionList"/>
    <dgm:cxn modelId="{2FA17AF8-D5E9-9944-A20B-841F7F30067D}" type="presParOf" srcId="{B127178B-1049-E247-B908-37AF241507CA}" destId="{823283E6-F9F5-0345-83AB-46ACCFFD1CB9}" srcOrd="0" destOrd="0" presId="urn:microsoft.com/office/officeart/2016/7/layout/HorizontalActionList"/>
    <dgm:cxn modelId="{B7979AFB-4028-4A43-8D2B-43E7537D6CEA}" type="presParOf" srcId="{B127178B-1049-E247-B908-37AF241507CA}" destId="{F8A41480-2D6E-7D4E-8FE9-C6DEE5FC1FED}" srcOrd="1" destOrd="0" presId="urn:microsoft.com/office/officeart/2016/7/layout/Horizontal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F50135-8C66-4DB2-A524-EE87439DB141}">
      <dsp:nvSpPr>
        <dsp:cNvPr id="0" name=""/>
        <dsp:cNvSpPr/>
      </dsp:nvSpPr>
      <dsp:spPr>
        <a:xfrm>
          <a:off x="1180121" y="432079"/>
          <a:ext cx="1268367" cy="126836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69406B-2183-43EC-AE55-29209DBE7274}">
      <dsp:nvSpPr>
        <dsp:cNvPr id="0" name=""/>
        <dsp:cNvSpPr/>
      </dsp:nvSpPr>
      <dsp:spPr>
        <a:xfrm>
          <a:off x="2351" y="1803618"/>
          <a:ext cx="3623906" cy="5435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900" kern="1200"/>
            <a:t>Allows to write to </a:t>
          </a:r>
          <a:r>
            <a:rPr lang="en-US" sz="1900" b="1" kern="1200"/>
            <a:t>ANYWHERE</a:t>
          </a:r>
          <a:r>
            <a:rPr lang="en-US" sz="1900" kern="1200"/>
            <a:t> in memory </a:t>
          </a:r>
        </a:p>
      </dsp:txBody>
      <dsp:txXfrm>
        <a:off x="2351" y="1803618"/>
        <a:ext cx="3623906" cy="543585"/>
      </dsp:txXfrm>
    </dsp:sp>
    <dsp:sp modelId="{97F49CA0-D2F8-4A82-ABC8-9423B24885FC}">
      <dsp:nvSpPr>
        <dsp:cNvPr id="0" name=""/>
        <dsp:cNvSpPr/>
      </dsp:nvSpPr>
      <dsp:spPr>
        <a:xfrm>
          <a:off x="2351" y="2395191"/>
          <a:ext cx="3623906" cy="4362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Cannot control the WHAT, only the WHERE</a:t>
          </a:r>
        </a:p>
      </dsp:txBody>
      <dsp:txXfrm>
        <a:off x="2351" y="2395191"/>
        <a:ext cx="3623906" cy="436232"/>
      </dsp:txXfrm>
    </dsp:sp>
    <dsp:sp modelId="{1D0614C1-C902-442F-9786-2F6AE86591B6}">
      <dsp:nvSpPr>
        <dsp:cNvPr id="0" name=""/>
        <dsp:cNvSpPr/>
      </dsp:nvSpPr>
      <dsp:spPr>
        <a:xfrm>
          <a:off x="5438211" y="432079"/>
          <a:ext cx="1268367" cy="126836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B27A05-2918-4939-BAE5-83EE700103AA}">
      <dsp:nvSpPr>
        <dsp:cNvPr id="0" name=""/>
        <dsp:cNvSpPr/>
      </dsp:nvSpPr>
      <dsp:spPr>
        <a:xfrm>
          <a:off x="4260441" y="1803618"/>
          <a:ext cx="3623906" cy="5435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900" kern="1200" dirty="0"/>
            <a:t>Major part of many other techniques</a:t>
          </a:r>
        </a:p>
      </dsp:txBody>
      <dsp:txXfrm>
        <a:off x="4260441" y="1803618"/>
        <a:ext cx="3623906" cy="543585"/>
      </dsp:txXfrm>
    </dsp:sp>
    <dsp:sp modelId="{FBC58A6A-195D-4EE3-97BA-D9F89AFE929E}">
      <dsp:nvSpPr>
        <dsp:cNvPr id="0" name=""/>
        <dsp:cNvSpPr/>
      </dsp:nvSpPr>
      <dsp:spPr>
        <a:xfrm>
          <a:off x="4260441" y="2395191"/>
          <a:ext cx="3623906" cy="4362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House of Orange House of Roman, House of Husk…</a:t>
          </a:r>
        </a:p>
      </dsp:txBody>
      <dsp:txXfrm>
        <a:off x="4260441" y="2395191"/>
        <a:ext cx="3623906" cy="43623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935DEF-4457-8948-8129-F3FFF782C506}">
      <dsp:nvSpPr>
        <dsp:cNvPr id="0" name=""/>
        <dsp:cNvSpPr/>
      </dsp:nvSpPr>
      <dsp:spPr>
        <a:xfrm>
          <a:off x="0" y="517552"/>
          <a:ext cx="7886700" cy="93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2096" tIns="333248" rIns="612096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Overflow buffers or OOB read/writes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i="1" kern="1200"/>
            <a:t>max_fast</a:t>
          </a:r>
          <a:endParaRPr lang="en-US" sz="1600" kern="1200"/>
        </a:p>
      </dsp:txBody>
      <dsp:txXfrm>
        <a:off x="0" y="517552"/>
        <a:ext cx="7886700" cy="932400"/>
      </dsp:txXfrm>
    </dsp:sp>
    <dsp:sp modelId="{53BC2919-4D46-CF4F-AB1C-8F36F9B464A8}">
      <dsp:nvSpPr>
        <dsp:cNvPr id="0" name=""/>
        <dsp:cNvSpPr/>
      </dsp:nvSpPr>
      <dsp:spPr>
        <a:xfrm>
          <a:off x="394335" y="281391"/>
          <a:ext cx="5520690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8669" tIns="0" rIns="208669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Buffers commonly have a ‘length’ variable associated with it</a:t>
          </a:r>
        </a:p>
      </dsp:txBody>
      <dsp:txXfrm>
        <a:off x="417392" y="304448"/>
        <a:ext cx="5474576" cy="426206"/>
      </dsp:txXfrm>
    </dsp:sp>
    <dsp:sp modelId="{97D457DB-25A6-564A-B385-42B5567D6CF8}">
      <dsp:nvSpPr>
        <dsp:cNvPr id="0" name=""/>
        <dsp:cNvSpPr/>
      </dsp:nvSpPr>
      <dsp:spPr>
        <a:xfrm>
          <a:off x="0" y="1772512"/>
          <a:ext cx="7886700" cy="120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2096" tIns="333248" rIns="612096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Leaks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House of Orange use this pointer 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Leakless techniques write this for relative overwrites (House of Roman) </a:t>
          </a:r>
        </a:p>
      </dsp:txBody>
      <dsp:txXfrm>
        <a:off x="0" y="1772512"/>
        <a:ext cx="7886700" cy="1209600"/>
      </dsp:txXfrm>
    </dsp:sp>
    <dsp:sp modelId="{D833AA78-8F2A-804B-BFE8-0AF751843EA8}">
      <dsp:nvSpPr>
        <dsp:cNvPr id="0" name=""/>
        <dsp:cNvSpPr/>
      </dsp:nvSpPr>
      <dsp:spPr>
        <a:xfrm>
          <a:off x="394335" y="1536352"/>
          <a:ext cx="5520690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8669" tIns="0" rIns="208669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The value written is a </a:t>
          </a:r>
          <a:r>
            <a:rPr lang="en-US" sz="1600" b="1" kern="1200"/>
            <a:t>LibC Pointer </a:t>
          </a:r>
          <a:r>
            <a:rPr lang="en-US" sz="1600" kern="1200"/>
            <a:t>(bin) </a:t>
          </a:r>
        </a:p>
      </dsp:txBody>
      <dsp:txXfrm>
        <a:off x="417392" y="1559409"/>
        <a:ext cx="5474576" cy="42620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1C2E6C-6663-EE4F-8B81-FE3951F154FB}">
      <dsp:nvSpPr>
        <dsp:cNvPr id="0" name=""/>
        <dsp:cNvSpPr/>
      </dsp:nvSpPr>
      <dsp:spPr>
        <a:xfrm>
          <a:off x="9447" y="354475"/>
          <a:ext cx="2550671" cy="76520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560" tIns="201560" rIns="201560" bIns="20156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Free</a:t>
          </a:r>
        </a:p>
      </dsp:txBody>
      <dsp:txXfrm>
        <a:off x="9447" y="354475"/>
        <a:ext cx="2550671" cy="765201"/>
      </dsp:txXfrm>
    </dsp:sp>
    <dsp:sp modelId="{6D0B9259-80FF-CD48-A578-472CCCE5EE6D}">
      <dsp:nvSpPr>
        <dsp:cNvPr id="0" name=""/>
        <dsp:cNvSpPr/>
      </dsp:nvSpPr>
      <dsp:spPr>
        <a:xfrm>
          <a:off x="9447" y="1119677"/>
          <a:ext cx="2550671" cy="1789351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1950" tIns="251950" rIns="251950" bIns="25195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Free a chunk into the unsorted_bin</a:t>
          </a:r>
        </a:p>
      </dsp:txBody>
      <dsp:txXfrm>
        <a:off x="9447" y="1119677"/>
        <a:ext cx="2550671" cy="1789351"/>
      </dsp:txXfrm>
    </dsp:sp>
    <dsp:sp modelId="{D13C6DB2-6F31-144C-9F7B-C15D62ACB728}">
      <dsp:nvSpPr>
        <dsp:cNvPr id="0" name=""/>
        <dsp:cNvSpPr/>
      </dsp:nvSpPr>
      <dsp:spPr>
        <a:xfrm>
          <a:off x="2668014" y="354475"/>
          <a:ext cx="2550671" cy="76520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560" tIns="201560" rIns="201560" bIns="20156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Overwrite</a:t>
          </a:r>
        </a:p>
      </dsp:txBody>
      <dsp:txXfrm>
        <a:off x="2668014" y="354475"/>
        <a:ext cx="2550671" cy="765201"/>
      </dsp:txXfrm>
    </dsp:sp>
    <dsp:sp modelId="{A249A1A8-6284-0D44-A0E0-A5CB34C34512}">
      <dsp:nvSpPr>
        <dsp:cNvPr id="0" name=""/>
        <dsp:cNvSpPr/>
      </dsp:nvSpPr>
      <dsp:spPr>
        <a:xfrm>
          <a:off x="2668014" y="1119677"/>
          <a:ext cx="2550671" cy="1789351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1950" tIns="251950" rIns="251950" bIns="25195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Overwrite bk pointer on free chunk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Set the bk to </a:t>
          </a:r>
          <a:br>
            <a:rPr lang="en-US" sz="1500" kern="1200" dirty="0"/>
          </a:br>
          <a:r>
            <a:rPr lang="en-US" sz="1500" kern="1200" dirty="0"/>
            <a:t>(location - 0x10) for the write to occur</a:t>
          </a:r>
        </a:p>
      </dsp:txBody>
      <dsp:txXfrm>
        <a:off x="2668014" y="1119677"/>
        <a:ext cx="2550671" cy="1789351"/>
      </dsp:txXfrm>
    </dsp:sp>
    <dsp:sp modelId="{823283E6-F9F5-0345-83AB-46ACCFFD1CB9}">
      <dsp:nvSpPr>
        <dsp:cNvPr id="0" name=""/>
        <dsp:cNvSpPr/>
      </dsp:nvSpPr>
      <dsp:spPr>
        <a:xfrm>
          <a:off x="5326580" y="354475"/>
          <a:ext cx="2550671" cy="76520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560" tIns="201560" rIns="201560" bIns="20156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Call</a:t>
          </a:r>
        </a:p>
      </dsp:txBody>
      <dsp:txXfrm>
        <a:off x="5326580" y="354475"/>
        <a:ext cx="2550671" cy="765201"/>
      </dsp:txXfrm>
    </dsp:sp>
    <dsp:sp modelId="{F8A41480-2D6E-7D4E-8FE9-C6DEE5FC1FED}">
      <dsp:nvSpPr>
        <dsp:cNvPr id="0" name=""/>
        <dsp:cNvSpPr/>
      </dsp:nvSpPr>
      <dsp:spPr>
        <a:xfrm>
          <a:off x="5326580" y="1119677"/>
          <a:ext cx="2550671" cy="1789351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1950" tIns="251950" rIns="251950" bIns="25195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Call Malloc (trigger)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Iterate through the unsorted bin chunks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Size must be the same as the corrupted chunk</a:t>
          </a:r>
        </a:p>
      </dsp:txBody>
      <dsp:txXfrm>
        <a:off x="5326580" y="1119677"/>
        <a:ext cx="2550671" cy="178935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1B2B8A-C09D-4CEB-9FAE-AC9F89C396EC}">
      <dsp:nvSpPr>
        <dsp:cNvPr id="0" name=""/>
        <dsp:cNvSpPr/>
      </dsp:nvSpPr>
      <dsp:spPr>
        <a:xfrm>
          <a:off x="4145" y="588402"/>
          <a:ext cx="823117" cy="82311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68B63B-2F7B-434A-A412-FBFB11222726}">
      <dsp:nvSpPr>
        <dsp:cNvPr id="0" name=""/>
        <dsp:cNvSpPr/>
      </dsp:nvSpPr>
      <dsp:spPr>
        <a:xfrm>
          <a:off x="4145" y="1501248"/>
          <a:ext cx="2351763" cy="3968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 dirty="0"/>
            <a:t>Ability to edit unsorted bin chunks</a:t>
          </a:r>
        </a:p>
      </dsp:txBody>
      <dsp:txXfrm>
        <a:off x="4145" y="1501248"/>
        <a:ext cx="2351763" cy="396860"/>
      </dsp:txXfrm>
    </dsp:sp>
    <dsp:sp modelId="{F8DF6912-1C67-4DA6-9162-67D7E7BC16FA}">
      <dsp:nvSpPr>
        <dsp:cNvPr id="0" name=""/>
        <dsp:cNvSpPr/>
      </dsp:nvSpPr>
      <dsp:spPr>
        <a:xfrm>
          <a:off x="4145" y="1939842"/>
          <a:ext cx="2351763" cy="7352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0C6CD4-E390-489D-A2AB-692DE64E9894}">
      <dsp:nvSpPr>
        <dsp:cNvPr id="0" name=""/>
        <dsp:cNvSpPr/>
      </dsp:nvSpPr>
      <dsp:spPr>
        <a:xfrm>
          <a:off x="2767468" y="588402"/>
          <a:ext cx="823117" cy="82311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BC34E8-AB32-478E-97CE-55057D3426E8}">
      <dsp:nvSpPr>
        <dsp:cNvPr id="0" name=""/>
        <dsp:cNvSpPr/>
      </dsp:nvSpPr>
      <dsp:spPr>
        <a:xfrm>
          <a:off x="2767468" y="1501248"/>
          <a:ext cx="2351763" cy="3968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 dirty="0"/>
            <a:t>Must keep the unsorted bin alive</a:t>
          </a:r>
        </a:p>
      </dsp:txBody>
      <dsp:txXfrm>
        <a:off x="2767468" y="1501248"/>
        <a:ext cx="2351763" cy="396860"/>
      </dsp:txXfrm>
    </dsp:sp>
    <dsp:sp modelId="{13ECA8AA-37DD-4E4B-BB35-B71C2B46BD1F}">
      <dsp:nvSpPr>
        <dsp:cNvPr id="0" name=""/>
        <dsp:cNvSpPr/>
      </dsp:nvSpPr>
      <dsp:spPr>
        <a:xfrm>
          <a:off x="2767468" y="1939842"/>
          <a:ext cx="2351763" cy="7352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Overwritten chunk is the </a:t>
          </a:r>
          <a:r>
            <a:rPr lang="en-US" sz="1100" b="1" i="1" kern="1200" dirty="0"/>
            <a:t>same size</a:t>
          </a:r>
          <a:r>
            <a:rPr lang="en-US" sz="1100" kern="1200" dirty="0"/>
            <a:t> as the allocation (most common)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Link a fake chunk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10000 iterations of unsorted bin will exit</a:t>
          </a:r>
        </a:p>
      </dsp:txBody>
      <dsp:txXfrm>
        <a:off x="2767468" y="1939842"/>
        <a:ext cx="2351763" cy="735259"/>
      </dsp:txXfrm>
    </dsp:sp>
    <dsp:sp modelId="{22643E8D-012B-4067-A1F1-6B34F82E4A93}">
      <dsp:nvSpPr>
        <dsp:cNvPr id="0" name=""/>
        <dsp:cNvSpPr/>
      </dsp:nvSpPr>
      <dsp:spPr>
        <a:xfrm>
          <a:off x="5530790" y="588402"/>
          <a:ext cx="823117" cy="82311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9A8A13-6A3A-4D54-81BC-806D7D67F4B0}">
      <dsp:nvSpPr>
        <dsp:cNvPr id="0" name=""/>
        <dsp:cNvSpPr/>
      </dsp:nvSpPr>
      <dsp:spPr>
        <a:xfrm>
          <a:off x="5530790" y="1501248"/>
          <a:ext cx="2351763" cy="3968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Known location to write to (may require a leak)</a:t>
          </a:r>
        </a:p>
      </dsp:txBody>
      <dsp:txXfrm>
        <a:off x="5530790" y="1501248"/>
        <a:ext cx="2351763" cy="396860"/>
      </dsp:txXfrm>
    </dsp:sp>
    <dsp:sp modelId="{AEE47828-C59B-4E87-A07F-2C724C3E48A3}">
      <dsp:nvSpPr>
        <dsp:cNvPr id="0" name=""/>
        <dsp:cNvSpPr/>
      </dsp:nvSpPr>
      <dsp:spPr>
        <a:xfrm>
          <a:off x="5530790" y="1939842"/>
          <a:ext cx="2351763" cy="7352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1C2E6C-6663-EE4F-8B81-FE3951F154FB}">
      <dsp:nvSpPr>
        <dsp:cNvPr id="0" name=""/>
        <dsp:cNvSpPr/>
      </dsp:nvSpPr>
      <dsp:spPr>
        <a:xfrm>
          <a:off x="9447" y="224002"/>
          <a:ext cx="2550671" cy="76520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560" tIns="201560" rIns="201560" bIns="20156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strike="sngStrike" kern="1200" dirty="0"/>
            <a:t>Free</a:t>
          </a:r>
        </a:p>
      </dsp:txBody>
      <dsp:txXfrm>
        <a:off x="9447" y="224002"/>
        <a:ext cx="2550671" cy="765201"/>
      </dsp:txXfrm>
    </dsp:sp>
    <dsp:sp modelId="{6D0B9259-80FF-CD48-A578-472CCCE5EE6D}">
      <dsp:nvSpPr>
        <dsp:cNvPr id="0" name=""/>
        <dsp:cNvSpPr/>
      </dsp:nvSpPr>
      <dsp:spPr>
        <a:xfrm>
          <a:off x="9447" y="989203"/>
          <a:ext cx="2550671" cy="2050298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1950" tIns="251950" rIns="251950" bIns="25195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Free a chunk into the unsorted_bin</a:t>
          </a:r>
        </a:p>
      </dsp:txBody>
      <dsp:txXfrm>
        <a:off x="9447" y="989203"/>
        <a:ext cx="2550671" cy="2050298"/>
      </dsp:txXfrm>
    </dsp:sp>
    <dsp:sp modelId="{D13C6DB2-6F31-144C-9F7B-C15D62ACB728}">
      <dsp:nvSpPr>
        <dsp:cNvPr id="0" name=""/>
        <dsp:cNvSpPr/>
      </dsp:nvSpPr>
      <dsp:spPr>
        <a:xfrm>
          <a:off x="2668014" y="224002"/>
          <a:ext cx="2550671" cy="76520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560" tIns="201560" rIns="201560" bIns="20156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Overwrite</a:t>
          </a:r>
        </a:p>
      </dsp:txBody>
      <dsp:txXfrm>
        <a:off x="2668014" y="224002"/>
        <a:ext cx="2550671" cy="765201"/>
      </dsp:txXfrm>
    </dsp:sp>
    <dsp:sp modelId="{A249A1A8-6284-0D44-A0E0-A5CB34C34512}">
      <dsp:nvSpPr>
        <dsp:cNvPr id="0" name=""/>
        <dsp:cNvSpPr/>
      </dsp:nvSpPr>
      <dsp:spPr>
        <a:xfrm>
          <a:off x="2668014" y="989203"/>
          <a:ext cx="2550671" cy="2050298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1950" tIns="251950" rIns="251950" bIns="25195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Overwrite bk pointer on free chunk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1" kern="1200" dirty="0"/>
            <a:t>Set the bk to </a:t>
          </a:r>
          <a:br>
            <a:rPr lang="en-US" sz="1500" b="1" kern="1200" dirty="0"/>
          </a:br>
          <a:r>
            <a:rPr lang="en-US" sz="1500" b="1" kern="1200" dirty="0"/>
            <a:t>(location - 0x10) for the write to occur</a:t>
          </a:r>
        </a:p>
      </dsp:txBody>
      <dsp:txXfrm>
        <a:off x="2668014" y="989203"/>
        <a:ext cx="2550671" cy="2050298"/>
      </dsp:txXfrm>
    </dsp:sp>
    <dsp:sp modelId="{823283E6-F9F5-0345-83AB-46ACCFFD1CB9}">
      <dsp:nvSpPr>
        <dsp:cNvPr id="0" name=""/>
        <dsp:cNvSpPr/>
      </dsp:nvSpPr>
      <dsp:spPr>
        <a:xfrm>
          <a:off x="5326580" y="224002"/>
          <a:ext cx="2550671" cy="76520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560" tIns="201560" rIns="201560" bIns="20156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solidFill>
                <a:schemeClr val="bg2">
                  <a:lumMod val="50000"/>
                </a:schemeClr>
              </a:solidFill>
            </a:rPr>
            <a:t>Call</a:t>
          </a:r>
        </a:p>
      </dsp:txBody>
      <dsp:txXfrm>
        <a:off x="5326580" y="224002"/>
        <a:ext cx="2550671" cy="765201"/>
      </dsp:txXfrm>
    </dsp:sp>
    <dsp:sp modelId="{F8A41480-2D6E-7D4E-8FE9-C6DEE5FC1FED}">
      <dsp:nvSpPr>
        <dsp:cNvPr id="0" name=""/>
        <dsp:cNvSpPr/>
      </dsp:nvSpPr>
      <dsp:spPr>
        <a:xfrm>
          <a:off x="5326580" y="989203"/>
          <a:ext cx="2550671" cy="2050298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1950" tIns="251950" rIns="251950" bIns="25195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chemeClr val="bg2">
                  <a:lumMod val="50000"/>
                </a:schemeClr>
              </a:solidFill>
            </a:rPr>
            <a:t>Call Malloc (trigger)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>
              <a:solidFill>
                <a:schemeClr val="bg2">
                  <a:lumMod val="50000"/>
                </a:schemeClr>
              </a:solidFill>
            </a:rPr>
            <a:t>Iterate through the unsorted bin chunks</a:t>
          </a:r>
        </a:p>
      </dsp:txBody>
      <dsp:txXfrm>
        <a:off x="5326580" y="989203"/>
        <a:ext cx="2550671" cy="205029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1C2E6C-6663-EE4F-8B81-FE3951F154FB}">
      <dsp:nvSpPr>
        <dsp:cNvPr id="0" name=""/>
        <dsp:cNvSpPr/>
      </dsp:nvSpPr>
      <dsp:spPr>
        <a:xfrm>
          <a:off x="9447" y="354475"/>
          <a:ext cx="2550671" cy="76520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560" tIns="201560" rIns="201560" bIns="20156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strike="sngStrike" kern="1200" dirty="0"/>
            <a:t>Free</a:t>
          </a:r>
        </a:p>
      </dsp:txBody>
      <dsp:txXfrm>
        <a:off x="9447" y="354475"/>
        <a:ext cx="2550671" cy="765201"/>
      </dsp:txXfrm>
    </dsp:sp>
    <dsp:sp modelId="{6D0B9259-80FF-CD48-A578-472CCCE5EE6D}">
      <dsp:nvSpPr>
        <dsp:cNvPr id="0" name=""/>
        <dsp:cNvSpPr/>
      </dsp:nvSpPr>
      <dsp:spPr>
        <a:xfrm>
          <a:off x="9447" y="1119677"/>
          <a:ext cx="2550671" cy="1789351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1950" tIns="251950" rIns="251950" bIns="25195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Free a chunk into the unsorted_bin</a:t>
          </a:r>
        </a:p>
      </dsp:txBody>
      <dsp:txXfrm>
        <a:off x="9447" y="1119677"/>
        <a:ext cx="2550671" cy="1789351"/>
      </dsp:txXfrm>
    </dsp:sp>
    <dsp:sp modelId="{D13C6DB2-6F31-144C-9F7B-C15D62ACB728}">
      <dsp:nvSpPr>
        <dsp:cNvPr id="0" name=""/>
        <dsp:cNvSpPr/>
      </dsp:nvSpPr>
      <dsp:spPr>
        <a:xfrm>
          <a:off x="2668014" y="354475"/>
          <a:ext cx="2550671" cy="76520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560" tIns="201560" rIns="201560" bIns="20156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strike="sngStrike" kern="1200" dirty="0"/>
            <a:t>Overwrite</a:t>
          </a:r>
        </a:p>
      </dsp:txBody>
      <dsp:txXfrm>
        <a:off x="2668014" y="354475"/>
        <a:ext cx="2550671" cy="765201"/>
      </dsp:txXfrm>
    </dsp:sp>
    <dsp:sp modelId="{A249A1A8-6284-0D44-A0E0-A5CB34C34512}">
      <dsp:nvSpPr>
        <dsp:cNvPr id="0" name=""/>
        <dsp:cNvSpPr/>
      </dsp:nvSpPr>
      <dsp:spPr>
        <a:xfrm>
          <a:off x="2668014" y="1119677"/>
          <a:ext cx="2550671" cy="1789351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1950" tIns="251950" rIns="251950" bIns="25195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Overwrite bk pointer on free chunk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Set the bk to </a:t>
          </a:r>
          <a:br>
            <a:rPr lang="en-US" sz="1500" kern="1200" dirty="0"/>
          </a:br>
          <a:r>
            <a:rPr lang="en-US" sz="1500" kern="1200" dirty="0"/>
            <a:t>(location - 0x10) for the write to occur</a:t>
          </a:r>
        </a:p>
      </dsp:txBody>
      <dsp:txXfrm>
        <a:off x="2668014" y="1119677"/>
        <a:ext cx="2550671" cy="1789351"/>
      </dsp:txXfrm>
    </dsp:sp>
    <dsp:sp modelId="{823283E6-F9F5-0345-83AB-46ACCFFD1CB9}">
      <dsp:nvSpPr>
        <dsp:cNvPr id="0" name=""/>
        <dsp:cNvSpPr/>
      </dsp:nvSpPr>
      <dsp:spPr>
        <a:xfrm>
          <a:off x="5326580" y="354475"/>
          <a:ext cx="2550671" cy="76520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560" tIns="201560" rIns="201560" bIns="20156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Call</a:t>
          </a:r>
        </a:p>
      </dsp:txBody>
      <dsp:txXfrm>
        <a:off x="5326580" y="354475"/>
        <a:ext cx="2550671" cy="765201"/>
      </dsp:txXfrm>
    </dsp:sp>
    <dsp:sp modelId="{F8A41480-2D6E-7D4E-8FE9-C6DEE5FC1FED}">
      <dsp:nvSpPr>
        <dsp:cNvPr id="0" name=""/>
        <dsp:cNvSpPr/>
      </dsp:nvSpPr>
      <dsp:spPr>
        <a:xfrm>
          <a:off x="5326580" y="1119677"/>
          <a:ext cx="2550671" cy="1789351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1950" tIns="251950" rIns="251950" bIns="25195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Call Malloc (trigger)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1" kern="1200" dirty="0"/>
            <a:t>Iterate through the unsorted bin chunks</a:t>
          </a:r>
        </a:p>
      </dsp:txBody>
      <dsp:txXfrm>
        <a:off x="5326580" y="1119677"/>
        <a:ext cx="2550671" cy="1789351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53C2A0-316A-4972-8FA8-B265B3152AEE}">
      <dsp:nvSpPr>
        <dsp:cNvPr id="0" name=""/>
        <dsp:cNvSpPr/>
      </dsp:nvSpPr>
      <dsp:spPr>
        <a:xfrm>
          <a:off x="1009209" y="252128"/>
          <a:ext cx="1625062" cy="16250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590BED-2F3A-4003-ADF9-192A9F2DF7B5}">
      <dsp:nvSpPr>
        <dsp:cNvPr id="0" name=""/>
        <dsp:cNvSpPr/>
      </dsp:nvSpPr>
      <dsp:spPr>
        <a:xfrm>
          <a:off x="16115" y="2291375"/>
          <a:ext cx="361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A simple call to </a:t>
          </a:r>
          <a:r>
            <a:rPr lang="en-US" sz="2000" b="1" kern="1200"/>
            <a:t>Make</a:t>
          </a:r>
          <a:r>
            <a:rPr lang="en-US" sz="2000" kern="1200"/>
            <a:t> will try to get a chunk from the unsorted bin</a:t>
          </a:r>
        </a:p>
      </dsp:txBody>
      <dsp:txXfrm>
        <a:off x="16115" y="2291375"/>
        <a:ext cx="3611250" cy="720000"/>
      </dsp:txXfrm>
    </dsp:sp>
    <dsp:sp modelId="{4DD2B412-4724-4F90-B382-85FEDC498A1B}">
      <dsp:nvSpPr>
        <dsp:cNvPr id="0" name=""/>
        <dsp:cNvSpPr/>
      </dsp:nvSpPr>
      <dsp:spPr>
        <a:xfrm>
          <a:off x="5252428" y="252128"/>
          <a:ext cx="1625062" cy="16250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E38994-E2DF-4A69-B7A4-3D0BBED4614F}">
      <dsp:nvSpPr>
        <dsp:cNvPr id="0" name=""/>
        <dsp:cNvSpPr/>
      </dsp:nvSpPr>
      <dsp:spPr>
        <a:xfrm>
          <a:off x="4259334" y="2291375"/>
          <a:ext cx="361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Triggers the unsorted bin attack</a:t>
          </a:r>
        </a:p>
      </dsp:txBody>
      <dsp:txXfrm>
        <a:off x="4259334" y="2291375"/>
        <a:ext cx="3611250" cy="72000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1C2E6C-6663-EE4F-8B81-FE3951F154FB}">
      <dsp:nvSpPr>
        <dsp:cNvPr id="0" name=""/>
        <dsp:cNvSpPr/>
      </dsp:nvSpPr>
      <dsp:spPr>
        <a:xfrm>
          <a:off x="9447" y="354475"/>
          <a:ext cx="2550671" cy="76520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560" tIns="201560" rIns="201560" bIns="20156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strike="sngStrike" kern="1200" dirty="0"/>
            <a:t>Free</a:t>
          </a:r>
        </a:p>
      </dsp:txBody>
      <dsp:txXfrm>
        <a:off x="9447" y="354475"/>
        <a:ext cx="2550671" cy="765201"/>
      </dsp:txXfrm>
    </dsp:sp>
    <dsp:sp modelId="{6D0B9259-80FF-CD48-A578-472CCCE5EE6D}">
      <dsp:nvSpPr>
        <dsp:cNvPr id="0" name=""/>
        <dsp:cNvSpPr/>
      </dsp:nvSpPr>
      <dsp:spPr>
        <a:xfrm>
          <a:off x="9447" y="1119677"/>
          <a:ext cx="2550671" cy="1789351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1950" tIns="251950" rIns="251950" bIns="25195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Free a chunk into the unsorted_bin</a:t>
          </a:r>
        </a:p>
      </dsp:txBody>
      <dsp:txXfrm>
        <a:off x="9447" y="1119677"/>
        <a:ext cx="2550671" cy="1789351"/>
      </dsp:txXfrm>
    </dsp:sp>
    <dsp:sp modelId="{D13C6DB2-6F31-144C-9F7B-C15D62ACB728}">
      <dsp:nvSpPr>
        <dsp:cNvPr id="0" name=""/>
        <dsp:cNvSpPr/>
      </dsp:nvSpPr>
      <dsp:spPr>
        <a:xfrm>
          <a:off x="2668014" y="354475"/>
          <a:ext cx="2550671" cy="76520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560" tIns="201560" rIns="201560" bIns="20156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strike="sngStrike" kern="1200" dirty="0"/>
            <a:t>Overwrite</a:t>
          </a:r>
        </a:p>
      </dsp:txBody>
      <dsp:txXfrm>
        <a:off x="2668014" y="354475"/>
        <a:ext cx="2550671" cy="765201"/>
      </dsp:txXfrm>
    </dsp:sp>
    <dsp:sp modelId="{A249A1A8-6284-0D44-A0E0-A5CB34C34512}">
      <dsp:nvSpPr>
        <dsp:cNvPr id="0" name=""/>
        <dsp:cNvSpPr/>
      </dsp:nvSpPr>
      <dsp:spPr>
        <a:xfrm>
          <a:off x="2668014" y="1119677"/>
          <a:ext cx="2550671" cy="1789351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1950" tIns="251950" rIns="251950" bIns="25195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Overwrite bk pointer on free chunk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Set the bk to </a:t>
          </a:r>
          <a:br>
            <a:rPr lang="en-US" sz="1500" kern="1200" dirty="0"/>
          </a:br>
          <a:r>
            <a:rPr lang="en-US" sz="1500" kern="1200" dirty="0"/>
            <a:t>(location - 0x10) for the write to occur</a:t>
          </a:r>
        </a:p>
      </dsp:txBody>
      <dsp:txXfrm>
        <a:off x="2668014" y="1119677"/>
        <a:ext cx="2550671" cy="1789351"/>
      </dsp:txXfrm>
    </dsp:sp>
    <dsp:sp modelId="{823283E6-F9F5-0345-83AB-46ACCFFD1CB9}">
      <dsp:nvSpPr>
        <dsp:cNvPr id="0" name=""/>
        <dsp:cNvSpPr/>
      </dsp:nvSpPr>
      <dsp:spPr>
        <a:xfrm>
          <a:off x="5326580" y="354475"/>
          <a:ext cx="2550671" cy="76520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560" tIns="201560" rIns="201560" bIns="20156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strike="sngStrike" kern="1200" dirty="0"/>
            <a:t>Call</a:t>
          </a:r>
        </a:p>
      </dsp:txBody>
      <dsp:txXfrm>
        <a:off x="5326580" y="354475"/>
        <a:ext cx="2550671" cy="765201"/>
      </dsp:txXfrm>
    </dsp:sp>
    <dsp:sp modelId="{F8A41480-2D6E-7D4E-8FE9-C6DEE5FC1FED}">
      <dsp:nvSpPr>
        <dsp:cNvPr id="0" name=""/>
        <dsp:cNvSpPr/>
      </dsp:nvSpPr>
      <dsp:spPr>
        <a:xfrm>
          <a:off x="5326580" y="1119677"/>
          <a:ext cx="2550671" cy="1789351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1950" tIns="251950" rIns="251950" bIns="25195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kern="1200" dirty="0"/>
            <a:t>Call Malloc (trigger)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0" kern="1200" dirty="0"/>
            <a:t>Iterate through the unsorted bin chunks</a:t>
          </a:r>
        </a:p>
      </dsp:txBody>
      <dsp:txXfrm>
        <a:off x="5326580" y="1119677"/>
        <a:ext cx="2550671" cy="17893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HorizontalActionList">
  <dgm:title val="Horizontal Action List"/>
  <dgm:desc val="Used to show non-sequential or grouped lists of information. Works well with large amounts of text. All text has the same level of emphasis, and direction is not implied."/>
  <dgm:catLst>
    <dgm:cat type="list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54"/>
      <dgm:constr type="primFontSz" for="des" forName="desTx" refType="primFontSz" refFor="des" refForName="parTx" op="lte" fact="0.75"/>
      <dgm:constr type="h" for="des" forName="desTx" op="equ"/>
      <dgm:constr type="w" for="ch" forName="space" op="equ" val="3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3"/>
            <dgm:constr type="h"/>
            <dgm:constr type="tMarg" refType="w" fact="0.224"/>
            <dgm:constr type="bMarg" refType="w" fact="0.224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8"/>
            <dgm:constr type="tMarg" refType="w" fact="0.28"/>
            <dgm:constr type="bMarg" refType="w" fact="0.28"/>
            <dgm:constr type="lMarg" refType="w" fact="0.28"/>
            <dgm:constr type="rMarg" refType="w" fact="0.28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6/7/layout/HorizontalActionList">
  <dgm:title val="Horizontal Action List"/>
  <dgm:desc val="Used to show non-sequential or grouped lists of information. Works well with large amounts of text. All text has the same level of emphasis, and direction is not implied."/>
  <dgm:catLst>
    <dgm:cat type="list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54"/>
      <dgm:constr type="primFontSz" for="des" forName="desTx" refType="primFontSz" refFor="des" refForName="parTx" op="lte" fact="0.75"/>
      <dgm:constr type="h" for="des" forName="desTx" op="equ"/>
      <dgm:constr type="w" for="ch" forName="space" op="equ" val="3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3"/>
            <dgm:constr type="h"/>
            <dgm:constr type="tMarg" refType="w" fact="0.224"/>
            <dgm:constr type="bMarg" refType="w" fact="0.224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8"/>
            <dgm:constr type="tMarg" refType="w" fact="0.28"/>
            <dgm:constr type="bMarg" refType="w" fact="0.28"/>
            <dgm:constr type="lMarg" refType="w" fact="0.28"/>
            <dgm:constr type="rMarg" refType="w" fact="0.28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6/7/layout/HorizontalActionList">
  <dgm:title val="Horizontal Action List"/>
  <dgm:desc val="Used to show non-sequential or grouped lists of information. Works well with large amounts of text. All text has the same level of emphasis, and direction is not implied."/>
  <dgm:catLst>
    <dgm:cat type="list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54"/>
      <dgm:constr type="primFontSz" for="des" forName="desTx" refType="primFontSz" refFor="des" refForName="parTx" op="lte" fact="0.75"/>
      <dgm:constr type="h" for="des" forName="desTx" op="equ"/>
      <dgm:constr type="w" for="ch" forName="space" op="equ" val="3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3"/>
            <dgm:constr type="h"/>
            <dgm:constr type="tMarg" refType="w" fact="0.224"/>
            <dgm:constr type="bMarg" refType="w" fact="0.224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8"/>
            <dgm:constr type="tMarg" refType="w" fact="0.28"/>
            <dgm:constr type="bMarg" refType="w" fact="0.28"/>
            <dgm:constr type="lMarg" refType="w" fact="0.28"/>
            <dgm:constr type="rMarg" refType="w" fact="0.28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6/7/layout/HorizontalActionList">
  <dgm:title val="Horizontal Action List"/>
  <dgm:desc val="Used to show non-sequential or grouped lists of information. Works well with large amounts of text. All text has the same level of emphasis, and direction is not implied."/>
  <dgm:catLst>
    <dgm:cat type="list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54"/>
      <dgm:constr type="primFontSz" for="des" forName="desTx" refType="primFontSz" refFor="des" refForName="parTx" op="lte" fact="0.75"/>
      <dgm:constr type="h" for="des" forName="desTx" op="equ"/>
      <dgm:constr type="w" for="ch" forName="space" op="equ" val="3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3"/>
            <dgm:constr type="h"/>
            <dgm:constr type="tMarg" refType="w" fact="0.224"/>
            <dgm:constr type="bMarg" refType="w" fact="0.224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8"/>
            <dgm:constr type="tMarg" refType="w" fact="0.28"/>
            <dgm:constr type="bMarg" refType="w" fact="0.28"/>
            <dgm:constr type="lMarg" refType="w" fact="0.28"/>
            <dgm:constr type="rMarg" refType="w" fact="0.28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A23E8D-1792-1541-9147-970A8DD8A355}" type="datetimeFigureOut">
              <a:rPr lang="en-US" smtClean="0"/>
              <a:t>9/23/21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55928C-CD14-454C-B617-1AFCF9A585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5622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What is the point of this section? </a:t>
            </a:r>
          </a:p>
          <a:p>
            <a:r>
              <a:rPr lang="en-US" dirty="0"/>
              <a:t>To call Malloc! Make sure to point out the motivation behind this; getting memory from the allocator.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2891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What is the point of this section? </a:t>
            </a:r>
          </a:p>
          <a:p>
            <a:r>
              <a:rPr lang="en-US" dirty="0"/>
              <a:t>To call Malloc! Make sure to point out the motivation behind this; getting memory from the allocator.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2891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While loop Iterates through the entire unsorted bin</a:t>
            </a:r>
          </a:p>
          <a:p>
            <a:pPr marL="171450" indent="-171450">
              <a:buFontTx/>
              <a:buChar char="-"/>
            </a:pPr>
            <a:r>
              <a:rPr lang="en-US" dirty="0"/>
              <a:t>Victim is the ‘</a:t>
            </a:r>
            <a:r>
              <a:rPr lang="en-US" i="1" dirty="0"/>
              <a:t>unsorted bin chunk’</a:t>
            </a:r>
            <a:r>
              <a:rPr lang="en-US" i="0" dirty="0"/>
              <a:t> being removed from the list</a:t>
            </a:r>
          </a:p>
          <a:p>
            <a:pPr marL="171450" indent="-171450">
              <a:buFontTx/>
              <a:buChar char="-"/>
            </a:pPr>
            <a:r>
              <a:rPr lang="en-US" i="0" dirty="0"/>
              <a:t>Bck is the chunks back pointer</a:t>
            </a: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18541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Write chunk #2 to the ‘removal’ or end pointer of the bin</a:t>
            </a:r>
          </a:p>
          <a:p>
            <a:r>
              <a:rPr lang="en-US" dirty="0"/>
              <a:t>- Write chunk #2’s ‘fd’ pointer to point to the bin.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2816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Special code path that after 10000 iterations to exit</a:t>
            </a:r>
          </a:p>
          <a:p>
            <a:r>
              <a:rPr lang="en-US" dirty="0"/>
              <a:t>- Harder with TCache because of stashing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7582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31026" y="4225741"/>
            <a:ext cx="4174064" cy="69207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screen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-438566" y="730281"/>
            <a:ext cx="4854769" cy="397763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9/23/21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Rectangle 6"/>
          <p:cNvSpPr/>
          <p:nvPr/>
        </p:nvSpPr>
        <p:spPr>
          <a:xfrm rot="16200000">
            <a:off x="4339427" y="-4333462"/>
            <a:ext cx="465152" cy="9144000"/>
          </a:xfrm>
          <a:prstGeom prst="rect">
            <a:avLst/>
          </a:prstGeom>
          <a:solidFill>
            <a:srgbClr val="177C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dirty="0">
              <a:solidFill>
                <a:prstClr val="white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20284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9/23/21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55689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6"/>
            <a:ext cx="1971675" cy="435887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6" y="273846"/>
            <a:ext cx="5800725" cy="435887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9/23/21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006874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342900"/>
            <a:ext cx="8229600" cy="857250"/>
          </a:xfrm>
        </p:spPr>
        <p:txBody>
          <a:bodyPr>
            <a:normAutofit/>
          </a:bodyPr>
          <a:lstStyle>
            <a:lvl1pPr>
              <a:defRPr sz="31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87028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5556837" y="1561380"/>
            <a:ext cx="5148543" cy="2025795"/>
          </a:xfrm>
          <a:prstGeom prst="rect">
            <a:avLst/>
          </a:prstGeom>
        </p:spPr>
      </p:pic>
      <p:pic>
        <p:nvPicPr>
          <p:cNvPr id="8" name="Content Placeholder 4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-1561375" y="1556335"/>
            <a:ext cx="5148547" cy="20257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36541"/>
            <a:ext cx="7886700" cy="3263504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9/23/21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56301" y="4640206"/>
            <a:ext cx="2248795" cy="37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137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5152" y="2"/>
            <a:ext cx="9159153" cy="209774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7"/>
            <a:ext cx="7886700" cy="213955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9/23/21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56301" y="4640206"/>
            <a:ext cx="2248795" cy="37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412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5152" y="2"/>
            <a:ext cx="9159153" cy="209774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9/23/21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56301" y="4640206"/>
            <a:ext cx="2248795" cy="37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607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5556837" y="1561380"/>
            <a:ext cx="5148543" cy="2025795"/>
          </a:xfrm>
          <a:prstGeom prst="rect">
            <a:avLst/>
          </a:prstGeom>
        </p:spPr>
      </p:pic>
      <p:pic>
        <p:nvPicPr>
          <p:cNvPr id="11" name="Content Placeholder 4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-1561375" y="1556335"/>
            <a:ext cx="5148547" cy="20257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7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9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6" y="1260872"/>
            <a:ext cx="3887391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6" y="1878809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9/23/21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06660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-1111375" y="1561380"/>
            <a:ext cx="5148547" cy="20257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9/23/21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Rectangle 7"/>
          <p:cNvSpPr/>
          <p:nvPr/>
        </p:nvSpPr>
        <p:spPr>
          <a:xfrm rot="10800000">
            <a:off x="-15153" y="0"/>
            <a:ext cx="465152" cy="5143500"/>
          </a:xfrm>
          <a:prstGeom prst="rect">
            <a:avLst/>
          </a:prstGeom>
          <a:solidFill>
            <a:srgbClr val="177C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56301" y="4640206"/>
            <a:ext cx="2248795" cy="37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58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screen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-584422" y="584424"/>
            <a:ext cx="5146483" cy="3977639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9/23/21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31026" y="4225741"/>
            <a:ext cx="4174064" cy="692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135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72"/>
            <a:ext cx="4629150" cy="365521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9/23/21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43759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740572"/>
            <a:ext cx="4629150" cy="365521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9/23/21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30856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914400"/>
              <a:t>9/23/21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D6946070-18CF-4637-832E-0142B797C65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914400"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82280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177CC0"/>
          </a:solidFill>
          <a:latin typeface="Avenir Medium"/>
          <a:ea typeface="+mj-ea"/>
          <a:cs typeface="Avenir Medium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sv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dangokyo.me/2018/01/01/advanced-heap-exploitation-unsorted-bin-attack-overlapping-chunk/" TargetMode="External"/><Relationship Id="rId2" Type="http://schemas.openxmlformats.org/officeDocument/2006/relationships/hyperlink" Target="https://github.com/shellphish/how2heap/blob/master/glibc_2.26/unsorted_bin_attack.c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angokyo.me/2018/04/07/a-revisit-to-large-bin-in-glibc/" TargetMode="External"/><Relationship Id="rId4" Type="http://schemas.openxmlformats.org/officeDocument/2006/relationships/hyperlink" Target="https://maxwelldulin.com/BlogPost?post=2257705984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746F0-09EE-204A-A362-8F8387683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Unsorted Bin Attack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15E06C-29C1-ED42-9BB8-0049186C22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Write-WHERE Primitive</a:t>
            </a:r>
          </a:p>
        </p:txBody>
      </p:sp>
    </p:spTree>
    <p:extLst>
      <p:ext uri="{BB962C8B-B14F-4D97-AF65-F5344CB8AC3E}">
        <p14:creationId xmlns:p14="http://schemas.microsoft.com/office/powerpoint/2010/main" val="32671464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F1334-2C77-1340-B633-9220FD14C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>
            <a:normAutofit/>
          </a:bodyPr>
          <a:lstStyle/>
          <a:p>
            <a:r>
              <a:rPr lang="en-US" dirty="0"/>
              <a:t>Unsorted Bin Chunk - View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60216996-2316-4789-979F-EBE9D0D26F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8676" y="1543052"/>
            <a:ext cx="3639844" cy="325754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Red underlined arrows are the </a:t>
            </a:r>
            <a:r>
              <a:rPr lang="en-US" i="1" dirty="0"/>
              <a:t>fd</a:t>
            </a:r>
            <a:r>
              <a:rPr lang="en-US" dirty="0"/>
              <a:t> pointers that point to other chunks in the bin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 to traverse </a:t>
            </a:r>
            <a:r>
              <a:rPr lang="en-US" i="1" dirty="0"/>
              <a:t>forwards</a:t>
            </a:r>
            <a:r>
              <a:rPr lang="en-US" dirty="0"/>
              <a:t> in the list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739AB0-BB5D-8C48-A0AB-230AEB67D4D5}"/>
              </a:ext>
            </a:extLst>
          </p:cNvPr>
          <p:cNvSpPr txBox="1"/>
          <p:nvPr/>
        </p:nvSpPr>
        <p:spPr>
          <a:xfrm>
            <a:off x="5868141" y="2052619"/>
            <a:ext cx="2041864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/>
          </a:p>
        </p:txBody>
      </p:sp>
      <p:pic>
        <p:nvPicPr>
          <p:cNvPr id="4" name="Graphic 3" descr="Unsorted Bin">
            <a:extLst>
              <a:ext uri="{FF2B5EF4-FFF2-40B4-BE49-F238E27FC236}">
                <a16:creationId xmlns:a16="http://schemas.microsoft.com/office/drawing/2014/main" id="{27611B19-C20F-E440-BAF6-3F64B66EED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40184" y="563845"/>
            <a:ext cx="5043438" cy="3392858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6244A5-C010-4745-9AE9-5F68989CAF2F}"/>
              </a:ext>
            </a:extLst>
          </p:cNvPr>
          <p:cNvCxnSpPr>
            <a:cxnSpLocks/>
          </p:cNvCxnSpPr>
          <p:nvPr/>
        </p:nvCxnSpPr>
        <p:spPr>
          <a:xfrm>
            <a:off x="4187439" y="2775894"/>
            <a:ext cx="1743342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B518D8D-298B-C241-AC28-4001651746DC}"/>
              </a:ext>
            </a:extLst>
          </p:cNvPr>
          <p:cNvCxnSpPr>
            <a:cxnSpLocks/>
          </p:cNvCxnSpPr>
          <p:nvPr/>
        </p:nvCxnSpPr>
        <p:spPr>
          <a:xfrm>
            <a:off x="6166663" y="2775894"/>
            <a:ext cx="1743342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E5DF92D-EEA9-E448-B6B6-405B9888FAF2}"/>
              </a:ext>
            </a:extLst>
          </p:cNvPr>
          <p:cNvCxnSpPr>
            <a:cxnSpLocks/>
          </p:cNvCxnSpPr>
          <p:nvPr/>
        </p:nvCxnSpPr>
        <p:spPr>
          <a:xfrm>
            <a:off x="4220198" y="3329947"/>
            <a:ext cx="249252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D74B7F6-45E0-4F47-968D-C0466CCABEFD}"/>
              </a:ext>
            </a:extLst>
          </p:cNvPr>
          <p:cNvCxnSpPr>
            <a:cxnSpLocks/>
          </p:cNvCxnSpPr>
          <p:nvPr/>
        </p:nvCxnSpPr>
        <p:spPr>
          <a:xfrm>
            <a:off x="6061265" y="3329947"/>
            <a:ext cx="249252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69213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F1334-2C77-1340-B633-9220FD14C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>
            <a:normAutofit/>
          </a:bodyPr>
          <a:lstStyle/>
          <a:p>
            <a:r>
              <a:rPr lang="en-US" dirty="0"/>
              <a:t>Unsorted Bin Chunk - View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60216996-2316-4789-979F-EBE9D0D26F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8676" y="1543052"/>
            <a:ext cx="3639844" cy="325754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Red underlined arrows are the </a:t>
            </a:r>
            <a:r>
              <a:rPr lang="en-US" i="1" dirty="0"/>
              <a:t>bk</a:t>
            </a:r>
            <a:r>
              <a:rPr lang="en-US" dirty="0"/>
              <a:t> pointers that point to other chunks in the bin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 to traverse </a:t>
            </a:r>
            <a:r>
              <a:rPr lang="en-US" i="1" dirty="0"/>
              <a:t>backwards</a:t>
            </a:r>
            <a:r>
              <a:rPr lang="en-US" dirty="0"/>
              <a:t> in the list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739AB0-BB5D-8C48-A0AB-230AEB67D4D5}"/>
              </a:ext>
            </a:extLst>
          </p:cNvPr>
          <p:cNvSpPr txBox="1"/>
          <p:nvPr/>
        </p:nvSpPr>
        <p:spPr>
          <a:xfrm>
            <a:off x="5868141" y="2052619"/>
            <a:ext cx="2041864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/>
          </a:p>
        </p:txBody>
      </p:sp>
      <p:pic>
        <p:nvPicPr>
          <p:cNvPr id="4" name="Graphic 3" descr="Unsorted Bin">
            <a:extLst>
              <a:ext uri="{FF2B5EF4-FFF2-40B4-BE49-F238E27FC236}">
                <a16:creationId xmlns:a16="http://schemas.microsoft.com/office/drawing/2014/main" id="{27611B19-C20F-E440-BAF6-3F64B66EED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40184" y="563845"/>
            <a:ext cx="5043438" cy="3392858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6244A5-C010-4745-9AE9-5F68989CAF2F}"/>
              </a:ext>
            </a:extLst>
          </p:cNvPr>
          <p:cNvCxnSpPr>
            <a:cxnSpLocks/>
          </p:cNvCxnSpPr>
          <p:nvPr/>
        </p:nvCxnSpPr>
        <p:spPr>
          <a:xfrm>
            <a:off x="4040184" y="3956703"/>
            <a:ext cx="282208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B518D8D-298B-C241-AC28-4001651746DC}"/>
              </a:ext>
            </a:extLst>
          </p:cNvPr>
          <p:cNvCxnSpPr>
            <a:cxnSpLocks/>
          </p:cNvCxnSpPr>
          <p:nvPr/>
        </p:nvCxnSpPr>
        <p:spPr>
          <a:xfrm>
            <a:off x="5978655" y="4049218"/>
            <a:ext cx="3104967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A1E20CE-148C-6442-A636-A3690663B1D8}"/>
              </a:ext>
            </a:extLst>
          </p:cNvPr>
          <p:cNvCxnSpPr>
            <a:cxnSpLocks/>
          </p:cNvCxnSpPr>
          <p:nvPr/>
        </p:nvCxnSpPr>
        <p:spPr>
          <a:xfrm>
            <a:off x="8590820" y="3342701"/>
            <a:ext cx="249252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9774BB4-F1FF-1249-B039-99E3BB3A04EC}"/>
              </a:ext>
            </a:extLst>
          </p:cNvPr>
          <p:cNvCxnSpPr>
            <a:cxnSpLocks/>
          </p:cNvCxnSpPr>
          <p:nvPr/>
        </p:nvCxnSpPr>
        <p:spPr>
          <a:xfrm>
            <a:off x="6743504" y="3342701"/>
            <a:ext cx="249252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31284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F1334-2C77-1340-B633-9220FD14C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>
            <a:normAutofit/>
          </a:bodyPr>
          <a:lstStyle/>
          <a:p>
            <a:r>
              <a:rPr lang="en-US" dirty="0"/>
              <a:t>Unsorted Bin Chunk - View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60216996-2316-4789-979F-EBE9D0D26F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8676" y="1543052"/>
            <a:ext cx="3639844" cy="325754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bin needs to know where the front and the end of the list 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‘fd’ is the beginning of the list (insertion point)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‘bk’ is the end of the list (removal point)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Blue arrows to show this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739AB0-BB5D-8C48-A0AB-230AEB67D4D5}"/>
              </a:ext>
            </a:extLst>
          </p:cNvPr>
          <p:cNvSpPr txBox="1"/>
          <p:nvPr/>
        </p:nvSpPr>
        <p:spPr>
          <a:xfrm>
            <a:off x="5868141" y="2052619"/>
            <a:ext cx="2041864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/>
          </a:p>
        </p:txBody>
      </p:sp>
      <p:pic>
        <p:nvPicPr>
          <p:cNvPr id="4" name="Graphic 3" descr="Unsorted Bin">
            <a:extLst>
              <a:ext uri="{FF2B5EF4-FFF2-40B4-BE49-F238E27FC236}">
                <a16:creationId xmlns:a16="http://schemas.microsoft.com/office/drawing/2014/main" id="{27611B19-C20F-E440-BAF6-3F64B66EED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40184" y="563845"/>
            <a:ext cx="5043438" cy="3392858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6244A5-C010-4745-9AE9-5F68989CAF2F}"/>
              </a:ext>
            </a:extLst>
          </p:cNvPr>
          <p:cNvCxnSpPr>
            <a:cxnSpLocks/>
          </p:cNvCxnSpPr>
          <p:nvPr/>
        </p:nvCxnSpPr>
        <p:spPr>
          <a:xfrm>
            <a:off x="6877389" y="1444240"/>
            <a:ext cx="460048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FEA0322-36C7-5744-8D9F-EEC0A2D58157}"/>
              </a:ext>
            </a:extLst>
          </p:cNvPr>
          <p:cNvCxnSpPr>
            <a:cxnSpLocks/>
          </p:cNvCxnSpPr>
          <p:nvPr/>
        </p:nvCxnSpPr>
        <p:spPr>
          <a:xfrm>
            <a:off x="7593811" y="1444240"/>
            <a:ext cx="460048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87686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F1334-2C77-1340-B633-9220FD14C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>
            <a:normAutofit/>
          </a:bodyPr>
          <a:lstStyle/>
          <a:p>
            <a:r>
              <a:rPr lang="en-US" dirty="0"/>
              <a:t>Unsorted Bin Chunk - View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60216996-2316-4789-979F-EBE9D0D26F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8676" y="1543052"/>
            <a:ext cx="3639844" cy="325754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‘Fd’ pointer of the </a:t>
            </a:r>
            <a:r>
              <a:rPr lang="en-US" i="1" dirty="0"/>
              <a:t>back</a:t>
            </a:r>
            <a:r>
              <a:rPr lang="en-US" dirty="0"/>
              <a:t> points to the bin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‘Bk’ pointer of the </a:t>
            </a:r>
            <a:r>
              <a:rPr lang="en-US" i="1" dirty="0"/>
              <a:t>front</a:t>
            </a:r>
            <a:r>
              <a:rPr lang="en-US" dirty="0"/>
              <a:t> points to the bin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 to know we are at the beginning or end of the list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739AB0-BB5D-8C48-A0AB-230AEB67D4D5}"/>
              </a:ext>
            </a:extLst>
          </p:cNvPr>
          <p:cNvSpPr txBox="1"/>
          <p:nvPr/>
        </p:nvSpPr>
        <p:spPr>
          <a:xfrm>
            <a:off x="5868141" y="2052619"/>
            <a:ext cx="2041864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/>
          </a:p>
        </p:txBody>
      </p:sp>
      <p:pic>
        <p:nvPicPr>
          <p:cNvPr id="4" name="Graphic 3" descr="Unsorted Bin">
            <a:extLst>
              <a:ext uri="{FF2B5EF4-FFF2-40B4-BE49-F238E27FC236}">
                <a16:creationId xmlns:a16="http://schemas.microsoft.com/office/drawing/2014/main" id="{27611B19-C20F-E440-BAF6-3F64B66EED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40184" y="563845"/>
            <a:ext cx="5043438" cy="3392858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6244A5-C010-4745-9AE9-5F68989CAF2F}"/>
              </a:ext>
            </a:extLst>
          </p:cNvPr>
          <p:cNvCxnSpPr>
            <a:cxnSpLocks/>
          </p:cNvCxnSpPr>
          <p:nvPr/>
        </p:nvCxnSpPr>
        <p:spPr>
          <a:xfrm flipV="1">
            <a:off x="5433148" y="1828800"/>
            <a:ext cx="1310356" cy="947094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B518D8D-298B-C241-AC28-4001651746DC}"/>
              </a:ext>
            </a:extLst>
          </p:cNvPr>
          <p:cNvCxnSpPr>
            <a:cxnSpLocks/>
          </p:cNvCxnSpPr>
          <p:nvPr/>
        </p:nvCxnSpPr>
        <p:spPr>
          <a:xfrm>
            <a:off x="6975168" y="1905712"/>
            <a:ext cx="1023696" cy="82298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A1E20CE-148C-6442-A636-A3690663B1D8}"/>
              </a:ext>
            </a:extLst>
          </p:cNvPr>
          <p:cNvCxnSpPr>
            <a:cxnSpLocks/>
          </p:cNvCxnSpPr>
          <p:nvPr/>
        </p:nvCxnSpPr>
        <p:spPr>
          <a:xfrm>
            <a:off x="7874238" y="3342701"/>
            <a:ext cx="249252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9774BB4-F1FF-1249-B039-99E3BB3A04EC}"/>
              </a:ext>
            </a:extLst>
          </p:cNvPr>
          <p:cNvCxnSpPr>
            <a:cxnSpLocks/>
          </p:cNvCxnSpPr>
          <p:nvPr/>
        </p:nvCxnSpPr>
        <p:spPr>
          <a:xfrm>
            <a:off x="4931796" y="3342701"/>
            <a:ext cx="249252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80817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F1334-2C77-1340-B633-9220FD14C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>
            <a:normAutofit/>
          </a:bodyPr>
          <a:lstStyle/>
          <a:p>
            <a:r>
              <a:rPr lang="en-US" dirty="0"/>
              <a:t>Unsorted Bin Chunk - View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60216996-2316-4789-979F-EBE9D0D26F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8676" y="1543052"/>
            <a:ext cx="3639844" cy="325754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Unsorted Bin chunk removal: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Puts chunks into the small bin, large bin or </a:t>
            </a:r>
            <a:r>
              <a:rPr lang="en-US" dirty="0" err="1"/>
              <a:t>tcache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each chunk: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chunk is removed from the unsorted bin </a:t>
            </a:r>
            <a:r>
              <a:rPr lang="en-US" b="1" i="1" dirty="0"/>
              <a:t>– focus of attack</a:t>
            </a:r>
            <a:endParaRPr lang="en-US" i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If it’s the proper size, take the chunk and return it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If not, add this to the properly sized bin (small or large bins)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739AB0-BB5D-8C48-A0AB-230AEB67D4D5}"/>
              </a:ext>
            </a:extLst>
          </p:cNvPr>
          <p:cNvSpPr txBox="1"/>
          <p:nvPr/>
        </p:nvSpPr>
        <p:spPr>
          <a:xfrm>
            <a:off x="5868141" y="2052619"/>
            <a:ext cx="2041864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/>
          </a:p>
        </p:txBody>
      </p:sp>
      <p:pic>
        <p:nvPicPr>
          <p:cNvPr id="4" name="Graphic 3" descr="Unsorted Bin">
            <a:extLst>
              <a:ext uri="{FF2B5EF4-FFF2-40B4-BE49-F238E27FC236}">
                <a16:creationId xmlns:a16="http://schemas.microsoft.com/office/drawing/2014/main" id="{27611B19-C20F-E440-BAF6-3F64B66EED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40184" y="563845"/>
            <a:ext cx="5043438" cy="3392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4155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F1334-2C77-1340-B633-9220FD14C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762" y="-125315"/>
            <a:ext cx="6719963" cy="1200150"/>
          </a:xfrm>
        </p:spPr>
        <p:txBody>
          <a:bodyPr anchor="b">
            <a:normAutofit/>
          </a:bodyPr>
          <a:lstStyle/>
          <a:p>
            <a:r>
              <a:rPr lang="en-US" dirty="0"/>
              <a:t>Unsorted Bin Chunk – Removal – 1 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60216996-2316-4789-979F-EBE9D0D26F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8676" y="1543052"/>
            <a:ext cx="3639844" cy="325754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 to remove a chunk?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Manipulate some pointers!</a:t>
            </a:r>
          </a:p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739AB0-BB5D-8C48-A0AB-230AEB67D4D5}"/>
              </a:ext>
            </a:extLst>
          </p:cNvPr>
          <p:cNvSpPr txBox="1"/>
          <p:nvPr/>
        </p:nvSpPr>
        <p:spPr>
          <a:xfrm>
            <a:off x="5868141" y="2052619"/>
            <a:ext cx="2041864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FEF07CB-3333-804A-8A0E-D15B5DB6FA32}"/>
              </a:ext>
            </a:extLst>
          </p:cNvPr>
          <p:cNvSpPr/>
          <p:nvPr/>
        </p:nvSpPr>
        <p:spPr>
          <a:xfrm>
            <a:off x="7295064" y="2691974"/>
            <a:ext cx="1848936" cy="1691330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Unsorted Bin">
            <a:extLst>
              <a:ext uri="{FF2B5EF4-FFF2-40B4-BE49-F238E27FC236}">
                <a16:creationId xmlns:a16="http://schemas.microsoft.com/office/drawing/2014/main" id="{AF115D98-BBB6-E843-B5A8-D6FFCA7C3C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08520" y="875321"/>
            <a:ext cx="5043438" cy="3392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7523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F1334-2C77-1340-B633-9220FD14C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762" y="-125315"/>
            <a:ext cx="6719963" cy="1200150"/>
          </a:xfrm>
        </p:spPr>
        <p:txBody>
          <a:bodyPr anchor="b">
            <a:normAutofit/>
          </a:bodyPr>
          <a:lstStyle/>
          <a:p>
            <a:r>
              <a:rPr lang="en-US" dirty="0"/>
              <a:t>Unsorted Bin Chunk – Removal – 2 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60216996-2316-4789-979F-EBE9D0D26F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8676" y="1543052"/>
            <a:ext cx="3639844" cy="325754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Point the bins ‘</a:t>
            </a:r>
            <a:r>
              <a:rPr lang="en-US" i="1" dirty="0"/>
              <a:t>bck</a:t>
            </a:r>
            <a:r>
              <a:rPr lang="en-US" dirty="0"/>
              <a:t>’ to the </a:t>
            </a:r>
            <a:r>
              <a:rPr lang="en-US" b="1" i="1" dirty="0"/>
              <a:t>new</a:t>
            </a:r>
            <a:r>
              <a:rPr lang="en-US" b="1" dirty="0"/>
              <a:t> </a:t>
            </a:r>
            <a:r>
              <a:rPr lang="en-US" dirty="0"/>
              <a:t>last chunk (#2)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Point the second to last chunk (#2) ‘</a:t>
            </a:r>
            <a:r>
              <a:rPr lang="en-US" b="1" i="1" dirty="0"/>
              <a:t>fd</a:t>
            </a:r>
            <a:r>
              <a:rPr lang="en-US" dirty="0"/>
              <a:t>’ to the </a:t>
            </a:r>
            <a:r>
              <a:rPr lang="en-US" i="1" dirty="0"/>
              <a:t>bin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739AB0-BB5D-8C48-A0AB-230AEB67D4D5}"/>
              </a:ext>
            </a:extLst>
          </p:cNvPr>
          <p:cNvSpPr txBox="1"/>
          <p:nvPr/>
        </p:nvSpPr>
        <p:spPr>
          <a:xfrm>
            <a:off x="5868141" y="2052619"/>
            <a:ext cx="2041864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D3A3B856-4671-2E45-A17B-26E1DFD7F4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31766" y="951857"/>
            <a:ext cx="5046703" cy="339505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FEF07CB-3333-804A-8A0E-D15B5DB6FA32}"/>
              </a:ext>
            </a:extLst>
          </p:cNvPr>
          <p:cNvSpPr/>
          <p:nvPr/>
        </p:nvSpPr>
        <p:spPr>
          <a:xfrm>
            <a:off x="7192535" y="2775894"/>
            <a:ext cx="1848936" cy="1691330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3047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F1334-2C77-1340-B633-9220FD14C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762" y="-125315"/>
            <a:ext cx="6719963" cy="1200150"/>
          </a:xfrm>
        </p:spPr>
        <p:txBody>
          <a:bodyPr anchor="b">
            <a:normAutofit/>
          </a:bodyPr>
          <a:lstStyle/>
          <a:p>
            <a:r>
              <a:rPr lang="en-US" dirty="0"/>
              <a:t>Unsorted Bin Chunk – Removal – 3 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60216996-2316-4789-979F-EBE9D0D26F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8676" y="1543052"/>
            <a:ext cx="3639844" cy="325754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Point the second to last chunk (#2) ‘</a:t>
            </a:r>
            <a:r>
              <a:rPr lang="en-US" b="1" i="1" dirty="0"/>
              <a:t>fd</a:t>
            </a:r>
            <a:r>
              <a:rPr lang="en-US" b="1" dirty="0"/>
              <a:t>’ to the </a:t>
            </a:r>
            <a:r>
              <a:rPr lang="en-US" b="1" i="1" dirty="0"/>
              <a:t>bin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Now, the bin thinks that chunk #2 is the new </a:t>
            </a:r>
            <a:r>
              <a:rPr lang="en-US" b="1" dirty="0"/>
              <a:t>bck (</a:t>
            </a:r>
            <a:r>
              <a:rPr lang="en-US" dirty="0"/>
              <a:t>removal point) </a:t>
            </a:r>
            <a:endParaRPr lang="en-US" b="1" dirty="0"/>
          </a:p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739AB0-BB5D-8C48-A0AB-230AEB67D4D5}"/>
              </a:ext>
            </a:extLst>
          </p:cNvPr>
          <p:cNvSpPr txBox="1"/>
          <p:nvPr/>
        </p:nvSpPr>
        <p:spPr>
          <a:xfrm>
            <a:off x="5868141" y="2052619"/>
            <a:ext cx="2041864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E0BAA20F-6FC9-6D4C-A484-DB3CE2B4F8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08520" y="1290237"/>
            <a:ext cx="5166804" cy="347585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1E0CC3D-580D-7B49-97E8-114758B5670B}"/>
              </a:ext>
            </a:extLst>
          </p:cNvPr>
          <p:cNvCxnSpPr>
            <a:cxnSpLocks/>
          </p:cNvCxnSpPr>
          <p:nvPr/>
        </p:nvCxnSpPr>
        <p:spPr>
          <a:xfrm flipV="1">
            <a:off x="6793186" y="2486826"/>
            <a:ext cx="1256952" cy="103201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F9F1AE6-BA45-F847-8AC8-0B5E0A080A4D}"/>
              </a:ext>
            </a:extLst>
          </p:cNvPr>
          <p:cNvCxnSpPr>
            <a:cxnSpLocks/>
          </p:cNvCxnSpPr>
          <p:nvPr/>
        </p:nvCxnSpPr>
        <p:spPr>
          <a:xfrm>
            <a:off x="7539520" y="2197030"/>
            <a:ext cx="249252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20847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F1334-2C77-1340-B633-9220FD14C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762" y="-125315"/>
            <a:ext cx="6719963" cy="1200150"/>
          </a:xfrm>
        </p:spPr>
        <p:txBody>
          <a:bodyPr anchor="b">
            <a:normAutofit/>
          </a:bodyPr>
          <a:lstStyle/>
          <a:p>
            <a:r>
              <a:rPr lang="en-US" dirty="0"/>
              <a:t>Unsorted Bin Chunk – Removal – 4 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60216996-2316-4789-979F-EBE9D0D26F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8676" y="1543052"/>
            <a:ext cx="3639844" cy="325754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Point the second to last chunk (#2) ‘</a:t>
            </a:r>
            <a:r>
              <a:rPr lang="en-US" b="1" i="1" dirty="0"/>
              <a:t>fd</a:t>
            </a:r>
            <a:r>
              <a:rPr lang="en-US" dirty="0"/>
              <a:t>’’ to the </a:t>
            </a:r>
            <a:r>
              <a:rPr lang="en-US" i="1" dirty="0"/>
              <a:t>bin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Chunk 3 no longer has pointers in the list: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Removed </a:t>
            </a:r>
            <a:r>
              <a:rPr lang="en-US" dirty="0">
                <a:sym typeface="Wingdings" pitchFamily="2" charset="2"/>
              </a:rPr>
              <a:t>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itchFamily="2" charset="2"/>
              </a:rPr>
              <a:t>Chunk 2 is now the new removal point!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739AB0-BB5D-8C48-A0AB-230AEB67D4D5}"/>
              </a:ext>
            </a:extLst>
          </p:cNvPr>
          <p:cNvSpPr txBox="1"/>
          <p:nvPr/>
        </p:nvSpPr>
        <p:spPr>
          <a:xfrm>
            <a:off x="5868141" y="2052619"/>
            <a:ext cx="2041864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18E7A68F-8D8D-2747-AE5D-0629A0B65E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00956" y="1152312"/>
            <a:ext cx="5488640" cy="3428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2086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F27C-ED70-B24F-BC53-CE73EDE6A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1027" y="1726129"/>
            <a:ext cx="7886700" cy="994172"/>
          </a:xfrm>
        </p:spPr>
        <p:txBody>
          <a:bodyPr>
            <a:normAutofit/>
          </a:bodyPr>
          <a:lstStyle/>
          <a:p>
            <a:r>
              <a:rPr lang="en-US" sz="3200" dirty="0"/>
              <a:t>Review Malloc 2.23 Lines 3470-3592</a:t>
            </a:r>
          </a:p>
        </p:txBody>
      </p:sp>
    </p:spTree>
    <p:extLst>
      <p:ext uri="{BB962C8B-B14F-4D97-AF65-F5344CB8AC3E}">
        <p14:creationId xmlns:p14="http://schemas.microsoft.com/office/powerpoint/2010/main" val="3501319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22FD8-0305-9149-AD4A-C141E4444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42900"/>
            <a:ext cx="8229600" cy="857250"/>
          </a:xfrm>
        </p:spPr>
        <p:txBody>
          <a:bodyPr anchor="ctr">
            <a:normAutofit/>
          </a:bodyPr>
          <a:lstStyle/>
          <a:p>
            <a:r>
              <a:rPr lang="en-US" dirty="0"/>
              <a:t>Overview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A778C147-BEC0-495C-AF52-C0F73570079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19352320"/>
              </p:ext>
            </p:extLst>
          </p:nvPr>
        </p:nvGraphicFramePr>
        <p:xfrm>
          <a:off x="628650" y="1369219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392262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39A92-6A31-1A49-A5CF-806A14A43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/>
          <a:lstStyle/>
          <a:p>
            <a:r>
              <a:rPr lang="en-US" dirty="0"/>
              <a:t>Source - 1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D8847D-E7BE-F341-9EDA-065536EDDA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27" y="1602279"/>
            <a:ext cx="3046042" cy="3345731"/>
          </a:xfrm>
        </p:spPr>
        <p:txBody>
          <a:bodyPr>
            <a:normAutofit/>
          </a:bodyPr>
          <a:lstStyle/>
          <a:p>
            <a:r>
              <a:rPr lang="en-US" dirty="0"/>
              <a:t>This code is iterating over each item in the </a:t>
            </a:r>
            <a:r>
              <a:rPr lang="en-US" i="1" dirty="0"/>
              <a:t>unsorted bin.</a:t>
            </a:r>
          </a:p>
          <a:p>
            <a:r>
              <a:rPr lang="en-US" b="1" dirty="0"/>
              <a:t>Victim</a:t>
            </a:r>
            <a:r>
              <a:rPr lang="en-US" dirty="0"/>
              <a:t> is an </a:t>
            </a:r>
            <a:r>
              <a:rPr lang="en-US" i="1" dirty="0"/>
              <a:t>unsorted bin</a:t>
            </a:r>
            <a:r>
              <a:rPr lang="en-US" dirty="0"/>
              <a:t> chunk being removed</a:t>
            </a:r>
          </a:p>
          <a:p>
            <a:r>
              <a:rPr lang="en-US" b="1" dirty="0"/>
              <a:t>bck</a:t>
            </a:r>
            <a:r>
              <a:rPr lang="en-US" dirty="0"/>
              <a:t> is the chunks </a:t>
            </a:r>
            <a:r>
              <a:rPr lang="en-US" i="1" dirty="0"/>
              <a:t>back pointer (</a:t>
            </a:r>
            <a:r>
              <a:rPr lang="en-US" b="1" dirty="0"/>
              <a:t>chunk 2</a:t>
            </a:r>
            <a:r>
              <a:rPr lang="en-US" dirty="0"/>
              <a:t>) in the diagram) </a:t>
            </a:r>
            <a:endParaRPr lang="en-US" i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4C9EDE-4444-DE4F-85B8-8BB1AE85A2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0070" y="-80309"/>
            <a:ext cx="6113929" cy="222250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FB6E84E-E7E7-594C-AE63-CFEA3D916036}"/>
              </a:ext>
            </a:extLst>
          </p:cNvPr>
          <p:cNvCxnSpPr>
            <a:cxnSpLocks/>
          </p:cNvCxnSpPr>
          <p:nvPr/>
        </p:nvCxnSpPr>
        <p:spPr>
          <a:xfrm>
            <a:off x="5351931" y="2061883"/>
            <a:ext cx="761998" cy="0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>
            <a:extLst>
              <a:ext uri="{FF2B5EF4-FFF2-40B4-BE49-F238E27FC236}">
                <a16:creationId xmlns:a16="http://schemas.microsoft.com/office/drawing/2014/main" id="{AA632B39-7E6C-1145-91C8-C15D96F893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67557" y="2094127"/>
            <a:ext cx="4438954" cy="298620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1B256AD-925D-594A-9A3A-DC9355C1ECB9}"/>
              </a:ext>
            </a:extLst>
          </p:cNvPr>
          <p:cNvSpPr/>
          <p:nvPr/>
        </p:nvSpPr>
        <p:spPr>
          <a:xfrm>
            <a:off x="5944186" y="3666195"/>
            <a:ext cx="285696" cy="256325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8735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39A92-6A31-1A49-A5CF-806A14A43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/>
          <a:lstStyle/>
          <a:p>
            <a:r>
              <a:rPr lang="en-US" dirty="0"/>
              <a:t>Source - 2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D8847D-E7BE-F341-9EDA-065536EDDA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651" y="1511333"/>
            <a:ext cx="5906622" cy="2445502"/>
          </a:xfrm>
        </p:spPr>
        <p:txBody>
          <a:bodyPr>
            <a:normAutofit/>
          </a:bodyPr>
          <a:lstStyle/>
          <a:p>
            <a:r>
              <a:rPr lang="en-US" b="1" dirty="0"/>
              <a:t>bck</a:t>
            </a:r>
            <a:r>
              <a:rPr lang="en-US" dirty="0"/>
              <a:t> is chunk #2</a:t>
            </a:r>
          </a:p>
          <a:p>
            <a:r>
              <a:rPr lang="en-US" dirty="0"/>
              <a:t>Writes the unsorted bins </a:t>
            </a:r>
            <a:r>
              <a:rPr lang="en-US" b="1" i="1" dirty="0"/>
              <a:t>removal</a:t>
            </a:r>
            <a:r>
              <a:rPr lang="en-US" dirty="0"/>
              <a:t> (bk) point</a:t>
            </a:r>
          </a:p>
          <a:p>
            <a:r>
              <a:rPr lang="en-US" dirty="0"/>
              <a:t>Writes to the chunks fd ptr:</a:t>
            </a:r>
          </a:p>
          <a:p>
            <a:pPr lvl="1"/>
            <a:r>
              <a:rPr lang="en-US" dirty="0"/>
              <a:t>bck-&gt;fd = unsorted bin ptr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58C6F5-B466-F244-BD5A-2B111938783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2" r="42237"/>
          <a:stretch/>
        </p:blipFill>
        <p:spPr>
          <a:xfrm>
            <a:off x="3722991" y="-54793"/>
            <a:ext cx="5492727" cy="1444469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A3BA681-72AB-2E45-A931-7859C6280CBE}"/>
              </a:ext>
            </a:extLst>
          </p:cNvPr>
          <p:cNvCxnSpPr>
            <a:cxnSpLocks/>
          </p:cNvCxnSpPr>
          <p:nvPr/>
        </p:nvCxnSpPr>
        <p:spPr>
          <a:xfrm>
            <a:off x="5773274" y="1192307"/>
            <a:ext cx="761998" cy="0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366A47C5-67AF-5D48-ACDA-EF43684B0AE6}"/>
              </a:ext>
            </a:extLst>
          </p:cNvPr>
          <p:cNvSpPr/>
          <p:nvPr/>
        </p:nvSpPr>
        <p:spPr>
          <a:xfrm>
            <a:off x="6213132" y="3272508"/>
            <a:ext cx="285696" cy="256325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9E8303C2-12C9-9D45-BF8B-924B710E30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54508" y="1389676"/>
            <a:ext cx="5488640" cy="3428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8680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39A92-6A31-1A49-A5CF-806A14A43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/>
          <a:lstStyle/>
          <a:p>
            <a:r>
              <a:rPr lang="en-US" dirty="0"/>
              <a:t>Attack Idea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D8847D-E7BE-F341-9EDA-065536EDDA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15035"/>
            <a:ext cx="3745654" cy="2985010"/>
          </a:xfrm>
        </p:spPr>
        <p:txBody>
          <a:bodyPr/>
          <a:lstStyle/>
          <a:p>
            <a:r>
              <a:rPr lang="en-US" dirty="0"/>
              <a:t>What if we controlled </a:t>
            </a:r>
            <a:r>
              <a:rPr lang="en-US" b="1" i="1" dirty="0">
                <a:latin typeface="Britannic Bold" panose="020B0903060703020204" pitchFamily="34" charset="77"/>
              </a:rPr>
              <a:t>bck</a:t>
            </a:r>
            <a:r>
              <a:rPr lang="en-US" dirty="0"/>
              <a:t>? </a:t>
            </a:r>
          </a:p>
          <a:p>
            <a:pPr lvl="1"/>
            <a:r>
              <a:rPr lang="en-US" dirty="0"/>
              <a:t>This is just the </a:t>
            </a:r>
            <a:r>
              <a:rPr lang="en-US" i="1" dirty="0"/>
              <a:t>bk</a:t>
            </a:r>
            <a:r>
              <a:rPr lang="en-US" dirty="0"/>
              <a:t> pointer of </a:t>
            </a:r>
            <a:r>
              <a:rPr lang="en-US" i="1" dirty="0"/>
              <a:t>chunk #3</a:t>
            </a:r>
            <a:endParaRPr lang="en-US" dirty="0"/>
          </a:p>
          <a:p>
            <a:r>
              <a:rPr lang="en-US" dirty="0"/>
              <a:t>bck-&gt;fd = unsorted bin </a:t>
            </a:r>
          </a:p>
          <a:p>
            <a:pPr lvl="1"/>
            <a:r>
              <a:rPr lang="en-US" dirty="0"/>
              <a:t>Writing to </a:t>
            </a:r>
            <a:r>
              <a:rPr lang="en-US" b="1" i="1" dirty="0"/>
              <a:t>bck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58C6F5-B466-F244-BD5A-2B11193878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2" r="42237"/>
          <a:stretch/>
        </p:blipFill>
        <p:spPr>
          <a:xfrm>
            <a:off x="3722991" y="-54793"/>
            <a:ext cx="5492727" cy="1444469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A3BA681-72AB-2E45-A931-7859C6280CBE}"/>
              </a:ext>
            </a:extLst>
          </p:cNvPr>
          <p:cNvCxnSpPr>
            <a:cxnSpLocks/>
          </p:cNvCxnSpPr>
          <p:nvPr/>
        </p:nvCxnSpPr>
        <p:spPr>
          <a:xfrm>
            <a:off x="5773274" y="1192307"/>
            <a:ext cx="761998" cy="0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Graphic 5">
            <a:extLst>
              <a:ext uri="{FF2B5EF4-FFF2-40B4-BE49-F238E27FC236}">
                <a16:creationId xmlns:a16="http://schemas.microsoft.com/office/drawing/2014/main" id="{99774631-4236-364E-A7C0-D4C43A75D3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92774" y="1896751"/>
            <a:ext cx="4533900" cy="276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5168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F1334-2C77-1340-B633-9220FD14C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762" y="-125315"/>
            <a:ext cx="6719963" cy="1200150"/>
          </a:xfrm>
        </p:spPr>
        <p:txBody>
          <a:bodyPr anchor="b">
            <a:normAutofit/>
          </a:bodyPr>
          <a:lstStyle/>
          <a:p>
            <a:r>
              <a:rPr lang="en-US" dirty="0"/>
              <a:t>Unsorted Bin Chunk – Removal – 2 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60216996-2316-4789-979F-EBE9D0D26F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8676" y="1543052"/>
            <a:ext cx="3639844" cy="325754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Point the bins ‘</a:t>
            </a:r>
            <a:r>
              <a:rPr lang="en-US" b="1" i="1" dirty="0"/>
              <a:t>bck</a:t>
            </a:r>
            <a:r>
              <a:rPr lang="en-US" b="1" dirty="0"/>
              <a:t>’ to the </a:t>
            </a:r>
            <a:r>
              <a:rPr lang="en-US" b="1" i="1" dirty="0"/>
              <a:t>new</a:t>
            </a:r>
            <a:r>
              <a:rPr lang="en-US" b="1" dirty="0"/>
              <a:t> last </a:t>
            </a:r>
            <a:r>
              <a:rPr lang="en-US" b="1" strike="sngStrike" dirty="0"/>
              <a:t>chunk (#2)</a:t>
            </a:r>
            <a:r>
              <a:rPr lang="en-US" b="1" dirty="0"/>
              <a:t>  evil ptr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Point the second to last chunk (#2) ‘</a:t>
            </a:r>
            <a:r>
              <a:rPr lang="en-US" b="1" i="1" dirty="0"/>
              <a:t>fd</a:t>
            </a:r>
            <a:r>
              <a:rPr lang="en-US" dirty="0"/>
              <a:t>’ to the </a:t>
            </a:r>
            <a:r>
              <a:rPr lang="en-US" i="1" dirty="0"/>
              <a:t>bin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739AB0-BB5D-8C48-A0AB-230AEB67D4D5}"/>
              </a:ext>
            </a:extLst>
          </p:cNvPr>
          <p:cNvSpPr txBox="1"/>
          <p:nvPr/>
        </p:nvSpPr>
        <p:spPr>
          <a:xfrm>
            <a:off x="5868141" y="2052619"/>
            <a:ext cx="2041864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945BD78-5795-D94F-A5C1-7DFE86130C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6812" y="1163386"/>
            <a:ext cx="5499069" cy="335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6758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F1334-2C77-1340-B633-9220FD14C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762" y="-125315"/>
            <a:ext cx="6719963" cy="1200150"/>
          </a:xfrm>
        </p:spPr>
        <p:txBody>
          <a:bodyPr anchor="b">
            <a:normAutofit/>
          </a:bodyPr>
          <a:lstStyle/>
          <a:p>
            <a:r>
              <a:rPr lang="en-US" dirty="0"/>
              <a:t>Unsorted Bin Chunk – Removal – 2 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60216996-2316-4789-979F-EBE9D0D26F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8676" y="1543052"/>
            <a:ext cx="3639844" cy="325754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Point the </a:t>
            </a:r>
            <a:r>
              <a:rPr lang="en-US" strike="sngStrike" dirty="0"/>
              <a:t>second to last chunk (#2) </a:t>
            </a:r>
            <a:r>
              <a:rPr lang="en-US" dirty="0">
                <a:solidFill>
                  <a:srgbClr val="FF0000"/>
                </a:solidFill>
              </a:rPr>
              <a:t>evil ptr </a:t>
            </a:r>
            <a:r>
              <a:rPr lang="en-US" dirty="0"/>
              <a:t>‘</a:t>
            </a:r>
            <a:r>
              <a:rPr lang="en-US" b="1" i="1" dirty="0"/>
              <a:t>fd</a:t>
            </a:r>
            <a:r>
              <a:rPr lang="en-US" dirty="0"/>
              <a:t>’ to the </a:t>
            </a:r>
            <a:r>
              <a:rPr lang="en-US" i="1" dirty="0"/>
              <a:t>bin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bck-&gt;fd = </a:t>
            </a:r>
            <a:r>
              <a:rPr lang="en-US" dirty="0" err="1"/>
              <a:t>unsorted_bin</a:t>
            </a:r>
            <a:r>
              <a:rPr lang="en-US" dirty="0"/>
              <a:t>(av);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Wrote address of Unsorted Bin to Evil Ptr: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This can be any address!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Can write </a:t>
            </a:r>
            <a:r>
              <a:rPr lang="en-US" dirty="0" err="1"/>
              <a:t>LibC</a:t>
            </a:r>
            <a:r>
              <a:rPr lang="en-US" dirty="0"/>
              <a:t> address to any location!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739AB0-BB5D-8C48-A0AB-230AEB67D4D5}"/>
              </a:ext>
            </a:extLst>
          </p:cNvPr>
          <p:cNvSpPr txBox="1"/>
          <p:nvPr/>
        </p:nvSpPr>
        <p:spPr>
          <a:xfrm>
            <a:off x="5868141" y="2052619"/>
            <a:ext cx="2041864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8B771B4C-12D9-544F-A88E-C850ED743B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49250" y="1074835"/>
            <a:ext cx="5426074" cy="3313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8608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0B2EE-6FA8-4643-B460-F04164DFB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2396561" cy="962694"/>
          </a:xfrm>
        </p:spPr>
        <p:txBody>
          <a:bodyPr>
            <a:normAutofit fontScale="90000"/>
          </a:bodyPr>
          <a:lstStyle/>
          <a:p>
            <a:r>
              <a:rPr lang="en-US" dirty="0"/>
              <a:t>Does this Crash?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D7A607-AC31-D14B-AD13-02FBECAC0C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1" y="1236541"/>
            <a:ext cx="3037496" cy="2130502"/>
          </a:xfrm>
        </p:spPr>
        <p:txBody>
          <a:bodyPr>
            <a:normAutofit/>
          </a:bodyPr>
          <a:lstStyle/>
          <a:p>
            <a:r>
              <a:rPr lang="en-US" dirty="0"/>
              <a:t>Yes…But!</a:t>
            </a:r>
          </a:p>
          <a:p>
            <a:r>
              <a:rPr lang="en-US" dirty="0"/>
              <a:t>Unless the size request is an exact match to the corrupted chunk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FC6B4F2E-3CA4-9442-9AC5-D8AD6B8586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0267" y="0"/>
            <a:ext cx="5343733" cy="3131778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8A3A8F0-FAAB-9D4C-88EF-0B3C6C3A61C9}"/>
              </a:ext>
            </a:extLst>
          </p:cNvPr>
          <p:cNvCxnSpPr>
            <a:cxnSpLocks/>
          </p:cNvCxnSpPr>
          <p:nvPr/>
        </p:nvCxnSpPr>
        <p:spPr>
          <a:xfrm>
            <a:off x="3892249" y="1365304"/>
            <a:ext cx="190013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52C9BA6-9B92-5746-A549-D68C82613295}"/>
              </a:ext>
            </a:extLst>
          </p:cNvPr>
          <p:cNvSpPr txBox="1">
            <a:spLocks/>
          </p:cNvSpPr>
          <p:nvPr/>
        </p:nvSpPr>
        <p:spPr>
          <a:xfrm>
            <a:off x="695711" y="3337382"/>
            <a:ext cx="7926996" cy="13949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If exact size match with request, chunk will be removed:</a:t>
            </a:r>
          </a:p>
          <a:p>
            <a:pPr lvl="1"/>
            <a:r>
              <a:rPr lang="en-US" dirty="0"/>
              <a:t>Shown by if statement above</a:t>
            </a:r>
          </a:p>
          <a:p>
            <a:r>
              <a:rPr lang="en-US" dirty="0"/>
              <a:t>Any more calls to unsorted bin will abort the program</a:t>
            </a:r>
          </a:p>
        </p:txBody>
      </p:sp>
    </p:spTree>
    <p:extLst>
      <p:ext uri="{BB962C8B-B14F-4D97-AF65-F5344CB8AC3E}">
        <p14:creationId xmlns:p14="http://schemas.microsoft.com/office/powerpoint/2010/main" val="10957987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CF0C1-27ED-664E-B169-2FDB11782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Typical Setup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2C26246-7673-4B24-A314-A6DEF24740B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9853116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699621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35D56-1E4E-B54F-ADC2-961128AB7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3021110" cy="117062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Minus</a:t>
            </a:r>
            <a:r>
              <a:rPr lang="en-US" sz="5600" b="1" dirty="0"/>
              <a:t> </a:t>
            </a:r>
            <a:r>
              <a:rPr lang="en-US" dirty="0"/>
              <a:t>0x10?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913E7F-CB46-7E43-A1FC-1E81B9F176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23999"/>
            <a:ext cx="7886700" cy="2976045"/>
          </a:xfrm>
        </p:spPr>
        <p:txBody>
          <a:bodyPr/>
          <a:lstStyle/>
          <a:p>
            <a:r>
              <a:rPr lang="en-US" dirty="0"/>
              <a:t>The write occurs at the code above</a:t>
            </a:r>
          </a:p>
          <a:p>
            <a:r>
              <a:rPr lang="en-US" dirty="0"/>
              <a:t>bck-&gt;fd:</a:t>
            </a:r>
          </a:p>
          <a:p>
            <a:pPr lvl="1"/>
            <a:r>
              <a:rPr lang="en-US" dirty="0"/>
              <a:t>A </a:t>
            </a:r>
            <a:r>
              <a:rPr lang="en-US" b="1" i="1" dirty="0"/>
              <a:t>struct</a:t>
            </a:r>
            <a:r>
              <a:rPr lang="en-US" dirty="0"/>
              <a:t> field</a:t>
            </a:r>
          </a:p>
          <a:p>
            <a:pPr lvl="1"/>
            <a:r>
              <a:rPr lang="en-US" dirty="0"/>
              <a:t>Offset of fd = </a:t>
            </a:r>
            <a:r>
              <a:rPr lang="en-US" b="1" i="1" dirty="0"/>
              <a:t>0x10</a:t>
            </a:r>
          </a:p>
          <a:p>
            <a:r>
              <a:rPr lang="en-US" dirty="0"/>
              <a:t>So, to offset  the ‘+ 0x10 (-&gt;fd)’ we </a:t>
            </a:r>
            <a:r>
              <a:rPr lang="en-US" b="1" i="1" dirty="0"/>
              <a:t>subtract</a:t>
            </a:r>
            <a:r>
              <a:rPr lang="en-US" dirty="0"/>
              <a:t> 0x10 from the target.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35009E-BB1F-394C-AAC3-CEA4A97BE8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2" r="42237"/>
          <a:stretch/>
        </p:blipFill>
        <p:spPr>
          <a:xfrm>
            <a:off x="3651273" y="0"/>
            <a:ext cx="5492727" cy="1444469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DCD37D8-6D35-EF45-8BDA-A997C0446EC2}"/>
              </a:ext>
            </a:extLst>
          </p:cNvPr>
          <p:cNvCxnSpPr>
            <a:cxnSpLocks/>
          </p:cNvCxnSpPr>
          <p:nvPr/>
        </p:nvCxnSpPr>
        <p:spPr>
          <a:xfrm>
            <a:off x="5701556" y="1247100"/>
            <a:ext cx="761998" cy="0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373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7DBD1-EF84-D34F-A4F2-0518AD4D7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Requirements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DCF960A-D27C-40A2-A643-A588300D9C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3405377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971877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5F51C-45FB-6A44-BA03-059840906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F48C8F-A3B5-E24E-9AAE-0CD9456585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ym typeface="Wingdings" pitchFamily="2" charset="2"/>
              </a:rPr>
              <a:t>unsorted_bin_attack</a:t>
            </a:r>
            <a:r>
              <a:rPr lang="en-US" dirty="0">
                <a:sym typeface="Wingdings" pitchFamily="2" charset="2"/>
              </a:rPr>
              <a:t>/exercise1</a:t>
            </a:r>
          </a:p>
          <a:p>
            <a:r>
              <a:rPr lang="en-US" dirty="0">
                <a:sym typeface="Wingdings" pitchFamily="2" charset="2"/>
              </a:rPr>
              <a:t>Goal: Overwrite the </a:t>
            </a:r>
            <a:r>
              <a:rPr lang="en-US" b="1" dirty="0">
                <a:sym typeface="Wingdings" pitchFamily="2" charset="2"/>
              </a:rPr>
              <a:t>magic</a:t>
            </a:r>
            <a:r>
              <a:rPr lang="en-US" dirty="0">
                <a:sym typeface="Wingdings" pitchFamily="2" charset="2"/>
              </a:rPr>
              <a:t> value in </a:t>
            </a:r>
            <a:r>
              <a:rPr lang="en-US" b="1" i="1" dirty="0">
                <a:sym typeface="Wingdings" pitchFamily="2" charset="2"/>
              </a:rPr>
              <a:t>.</a:t>
            </a:r>
            <a:r>
              <a:rPr lang="en-US" b="1" i="1" dirty="0" err="1">
                <a:sym typeface="Wingdings" pitchFamily="2" charset="2"/>
              </a:rPr>
              <a:t>bss</a:t>
            </a:r>
            <a:r>
              <a:rPr lang="en-US" b="1" i="1" dirty="0">
                <a:sym typeface="Wingdings" pitchFamily="2" charset="2"/>
              </a:rPr>
              <a:t> </a:t>
            </a:r>
            <a:r>
              <a:rPr lang="en-US" dirty="0">
                <a:sym typeface="Wingdings" pitchFamily="2" charset="2"/>
              </a:rPr>
              <a:t>section</a:t>
            </a:r>
          </a:p>
          <a:p>
            <a:r>
              <a:rPr lang="en-US" dirty="0">
                <a:sym typeface="Wingdings" pitchFamily="2" charset="2"/>
              </a:rPr>
              <a:t>Hint: </a:t>
            </a:r>
          </a:p>
          <a:p>
            <a:pPr lvl="1"/>
            <a:r>
              <a:rPr lang="en-US" dirty="0">
                <a:sym typeface="Wingdings" pitchFamily="2" charset="2"/>
              </a:rPr>
              <a:t>Easy UAF</a:t>
            </a:r>
          </a:p>
          <a:p>
            <a:pPr lvl="1"/>
            <a:r>
              <a:rPr lang="en-US" dirty="0">
                <a:sym typeface="Wingdings" pitchFamily="2" charset="2"/>
              </a:rPr>
              <a:t>Subtract 0x10 from the pointer when running the attack   </a:t>
            </a:r>
          </a:p>
        </p:txBody>
      </p:sp>
    </p:spTree>
    <p:extLst>
      <p:ext uri="{BB962C8B-B14F-4D97-AF65-F5344CB8AC3E}">
        <p14:creationId xmlns:p14="http://schemas.microsoft.com/office/powerpoint/2010/main" val="370873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3BF75-7755-BC4D-B144-FC431B565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Why Is this Nice?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DA2C88A-9A4B-4795-989B-3FD8ADCA1E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2244219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716622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F6669-E925-E049-9382-EC896FBB2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0" y="342900"/>
            <a:ext cx="3523059" cy="1200150"/>
          </a:xfrm>
        </p:spPr>
        <p:txBody>
          <a:bodyPr anchor="b">
            <a:normAutofit/>
          </a:bodyPr>
          <a:lstStyle/>
          <a:p>
            <a:r>
              <a:rPr lang="en-US" dirty="0"/>
              <a:t>Use After Free Vulnerability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950D80-A6B3-244B-8A42-5C87DA19CA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0" y="740572"/>
            <a:ext cx="5256609" cy="3655219"/>
          </a:xfrm>
        </p:spPr>
        <p:txBody>
          <a:bodyPr>
            <a:normAutofit/>
          </a:bodyPr>
          <a:lstStyle/>
          <a:p>
            <a:r>
              <a:rPr lang="en-US" sz="2200" dirty="0"/>
              <a:t>The array of pointers is </a:t>
            </a:r>
            <a:r>
              <a:rPr lang="en-US" sz="2200" b="1" i="1" dirty="0"/>
              <a:t>decremented</a:t>
            </a:r>
            <a:endParaRPr lang="en-US" sz="2200" dirty="0"/>
          </a:p>
          <a:p>
            <a:r>
              <a:rPr lang="en-US" sz="2200" dirty="0"/>
              <a:t>The freeing of an object does not erase the ptr! </a:t>
            </a:r>
          </a:p>
          <a:p>
            <a:r>
              <a:rPr lang="en-US" sz="2200" dirty="0"/>
              <a:t>POC: </a:t>
            </a:r>
          </a:p>
          <a:p>
            <a:pPr lvl="1"/>
            <a:r>
              <a:rPr lang="en-US" sz="2200" dirty="0"/>
              <a:t>Make (0)</a:t>
            </a:r>
          </a:p>
          <a:p>
            <a:pPr lvl="1"/>
            <a:r>
              <a:rPr lang="en-US" sz="2200" dirty="0"/>
              <a:t>Make (1) </a:t>
            </a:r>
          </a:p>
          <a:p>
            <a:pPr lvl="1"/>
            <a:r>
              <a:rPr lang="en-US" sz="2200" dirty="0"/>
              <a:t>Free (0) </a:t>
            </a:r>
          </a:p>
          <a:p>
            <a:pPr lvl="1"/>
            <a:r>
              <a:rPr lang="en-US" sz="2200" dirty="0"/>
              <a:t>UAF on index 0 </a:t>
            </a:r>
            <a:r>
              <a:rPr lang="en-US" sz="2200" dirty="0">
                <a:sym typeface="Wingdings" pitchFamily="2" charset="2"/>
              </a:rPr>
              <a:t> </a:t>
            </a:r>
            <a:endParaRPr lang="en-US" sz="2200" dirty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571758DB-23C4-44B9-B58E-6B227F1F8E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2003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CF0C1-27ED-664E-B169-2FDB11782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Typical Setup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2C26246-7673-4B24-A314-A6DEF24740B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4588156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843733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69134-E53C-AE48-AD99-DDE20F2BE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>
            <a:normAutofit/>
          </a:bodyPr>
          <a:lstStyle/>
          <a:p>
            <a:r>
              <a:rPr lang="en-US" dirty="0"/>
              <a:t>Where to Overwrite?</a:t>
            </a:r>
          </a:p>
        </p:txBody>
      </p:sp>
      <p:pic>
        <p:nvPicPr>
          <p:cNvPr id="5" name="Picture 4" descr="Overwrite magic">
            <a:extLst>
              <a:ext uri="{FF2B5EF4-FFF2-40B4-BE49-F238E27FC236}">
                <a16:creationId xmlns:a16="http://schemas.microsoft.com/office/drawing/2014/main" id="{1FDF06EF-05A2-1C4C-BDFB-8F46D726A9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8509" y="1621310"/>
            <a:ext cx="6328032" cy="2588740"/>
          </a:xfrm>
          <a:prstGeom prst="rect">
            <a:avLst/>
          </a:pr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ED466E-101E-F747-971F-003FA2B164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Bytes 8-16 of a </a:t>
            </a:r>
            <a:r>
              <a:rPr lang="en-US" i="1" dirty="0"/>
              <a:t>string</a:t>
            </a:r>
            <a:r>
              <a:rPr lang="en-US" dirty="0"/>
              <a:t> (after freed)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bck ptr of unsorted bin chunk</a:t>
            </a:r>
          </a:p>
        </p:txBody>
      </p:sp>
    </p:spTree>
    <p:extLst>
      <p:ext uri="{BB962C8B-B14F-4D97-AF65-F5344CB8AC3E}">
        <p14:creationId xmlns:p14="http://schemas.microsoft.com/office/powerpoint/2010/main" val="37538943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E7C25-8DB0-8545-970E-3834D28F2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Offset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F6011-4BAC-FE40-8799-45483C76CF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89675"/>
            <a:ext cx="2908300" cy="3110369"/>
          </a:xfrm>
        </p:spPr>
        <p:txBody>
          <a:bodyPr/>
          <a:lstStyle/>
          <a:p>
            <a:r>
              <a:rPr lang="en-US" dirty="0"/>
              <a:t>Where are we writing to? </a:t>
            </a:r>
          </a:p>
          <a:p>
            <a:pPr lvl="1"/>
            <a:r>
              <a:rPr lang="en-US" dirty="0"/>
              <a:t>fd!</a:t>
            </a:r>
          </a:p>
          <a:p>
            <a:r>
              <a:rPr lang="en-US" dirty="0"/>
              <a:t>Fd: </a:t>
            </a:r>
          </a:p>
          <a:p>
            <a:pPr lvl="1"/>
            <a:r>
              <a:rPr lang="en-US" dirty="0"/>
              <a:t>At offset 0x10 </a:t>
            </a:r>
          </a:p>
          <a:p>
            <a:r>
              <a:rPr lang="en-US" dirty="0"/>
              <a:t>Need to write to </a:t>
            </a:r>
            <a:r>
              <a:rPr lang="en-US" i="1" dirty="0"/>
              <a:t>address - 0x10 </a:t>
            </a:r>
            <a:r>
              <a:rPr lang="en-US" dirty="0"/>
              <a:t>(magic) </a:t>
            </a:r>
            <a:endParaRPr lang="en-US" i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15688D-7CFF-B84F-A275-5853380179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2" r="42237"/>
          <a:stretch/>
        </p:blipFill>
        <p:spPr>
          <a:xfrm>
            <a:off x="3722991" y="-54793"/>
            <a:ext cx="5492727" cy="1444469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5251359-B8F3-5148-B01D-7C257645C101}"/>
              </a:ext>
            </a:extLst>
          </p:cNvPr>
          <p:cNvCxnSpPr>
            <a:cxnSpLocks/>
          </p:cNvCxnSpPr>
          <p:nvPr/>
        </p:nvCxnSpPr>
        <p:spPr>
          <a:xfrm>
            <a:off x="6312023" y="1212172"/>
            <a:ext cx="219157" cy="0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00CDA461-DDB8-2148-833C-73A772C64B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7050" y="1471429"/>
            <a:ext cx="6052646" cy="2459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45658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CF0C1-27ED-664E-B169-2FDB11782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Typical Setup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2C26246-7673-4B24-A314-A6DEF24740B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33369212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518587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9CF7F-570F-FE4F-B9A7-8ACAD90EB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Call!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C6EB890-31B4-4B36-AD5F-FC6520493D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51159190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6954568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CF0C1-27ED-664E-B169-2FDB11782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Typical Setup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2C26246-7673-4B24-A314-A6DEF24740B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8987452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4840940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D3FE7-45FE-C14B-826E-8A82E5E01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>
            <a:normAutofit/>
          </a:bodyPr>
          <a:lstStyle/>
          <a:p>
            <a:r>
              <a:rPr lang="en-US" dirty="0"/>
              <a:t>Check (mate!) </a:t>
            </a:r>
          </a:p>
        </p:txBody>
      </p:sp>
      <p:pic>
        <p:nvPicPr>
          <p:cNvPr id="1026" name="Picture 2" descr="Checkmate - Wikipedia">
            <a:extLst>
              <a:ext uri="{FF2B5EF4-FFF2-40B4-BE49-F238E27FC236}">
                <a16:creationId xmlns:a16="http://schemas.microsoft.com/office/drawing/2014/main" id="{A9AA682E-0162-CE43-B516-569B524BD54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96" r="695" b="2"/>
          <a:stretch/>
        </p:blipFill>
        <p:spPr bwMode="auto">
          <a:xfrm>
            <a:off x="3887391" y="740572"/>
            <a:ext cx="4629150" cy="3655219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D031AC-0359-C34A-A248-65D74AE863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>
            <a:normAutofit/>
          </a:bodyPr>
          <a:lstStyle/>
          <a:p>
            <a:r>
              <a:rPr lang="en-US" dirty="0"/>
              <a:t>Magic value will be corrupted :) </a:t>
            </a:r>
          </a:p>
        </p:txBody>
      </p:sp>
    </p:spTree>
    <p:extLst>
      <p:ext uri="{BB962C8B-B14F-4D97-AF65-F5344CB8AC3E}">
        <p14:creationId xmlns:p14="http://schemas.microsoft.com/office/powerpoint/2010/main" val="192483591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70530-967D-6146-ADEB-3EF3AA914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3263504"/>
          </a:xfrm>
        </p:spPr>
        <p:txBody>
          <a:bodyPr>
            <a:normAutofit lnSpcReduction="10000"/>
          </a:bodyPr>
          <a:lstStyle/>
          <a:p>
            <a:r>
              <a:rPr lang="en-US" sz="2200" dirty="0"/>
              <a:t>Get UAF on string (check!) </a:t>
            </a:r>
          </a:p>
          <a:p>
            <a:r>
              <a:rPr lang="en-US" sz="2200" dirty="0"/>
              <a:t>Edit </a:t>
            </a:r>
            <a:r>
              <a:rPr lang="en-US" sz="2200" b="1" dirty="0"/>
              <a:t>bk</a:t>
            </a:r>
            <a:r>
              <a:rPr lang="en-US" sz="2200" dirty="0"/>
              <a:t> pointer of unsorted bin chunk</a:t>
            </a:r>
          </a:p>
          <a:p>
            <a:r>
              <a:rPr lang="en-US" sz="2200" dirty="0"/>
              <a:t>POC: </a:t>
            </a:r>
          </a:p>
          <a:p>
            <a:pPr lvl="1"/>
            <a:r>
              <a:rPr lang="en-US" sz="2200" dirty="0"/>
              <a:t>Make (0)</a:t>
            </a:r>
          </a:p>
          <a:p>
            <a:pPr lvl="1"/>
            <a:r>
              <a:rPr lang="en-US" sz="2200" dirty="0"/>
              <a:t>Make (1) </a:t>
            </a:r>
          </a:p>
          <a:p>
            <a:pPr lvl="1"/>
            <a:r>
              <a:rPr lang="en-US" sz="2200" dirty="0"/>
              <a:t>Free (0) </a:t>
            </a:r>
          </a:p>
          <a:p>
            <a:pPr lvl="1"/>
            <a:r>
              <a:rPr lang="en-US" sz="2200" dirty="0"/>
              <a:t>Edit (0) </a:t>
            </a:r>
          </a:p>
          <a:p>
            <a:pPr lvl="2"/>
            <a:r>
              <a:rPr lang="en-US" sz="2200" dirty="0"/>
              <a:t>At Offset 0x8 write address of </a:t>
            </a:r>
            <a:r>
              <a:rPr lang="en-US" sz="2200" b="1" i="1" dirty="0"/>
              <a:t>magic</a:t>
            </a:r>
            <a:r>
              <a:rPr lang="en-US" sz="2200" i="1" dirty="0"/>
              <a:t> – 0x10</a:t>
            </a:r>
          </a:p>
          <a:p>
            <a:pPr lvl="1"/>
            <a:r>
              <a:rPr lang="en-US" sz="2200" dirty="0"/>
              <a:t>Make (win)</a:t>
            </a:r>
          </a:p>
          <a:p>
            <a:pPr lvl="1"/>
            <a:endParaRPr lang="en-US" sz="22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0E5FDF-81A7-894B-973A-9CCFE000C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42900"/>
            <a:ext cx="8229600" cy="857250"/>
          </a:xfrm>
        </p:spPr>
        <p:txBody>
          <a:bodyPr anchor="ctr">
            <a:normAutofit/>
          </a:bodyPr>
          <a:lstStyle/>
          <a:p>
            <a:r>
              <a:rPr lang="en-US" dirty="0"/>
              <a:t>ATTACK!</a:t>
            </a:r>
          </a:p>
        </p:txBody>
      </p:sp>
    </p:spTree>
    <p:extLst>
      <p:ext uri="{BB962C8B-B14F-4D97-AF65-F5344CB8AC3E}">
        <p14:creationId xmlns:p14="http://schemas.microsoft.com/office/powerpoint/2010/main" val="371108974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22FD8-0305-9149-AD4A-C141E4444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 To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8A4E2B-5ACB-C048-B99D-EF20F35EAB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Allows to write to </a:t>
            </a:r>
            <a:r>
              <a:rPr lang="en-US" b="1" dirty="0"/>
              <a:t>ANYWHERE</a:t>
            </a:r>
            <a:r>
              <a:rPr lang="en-US" dirty="0"/>
              <a:t> in memory </a:t>
            </a:r>
          </a:p>
          <a:p>
            <a:pPr lvl="1"/>
            <a:r>
              <a:rPr lang="en-US" dirty="0"/>
              <a:t>Cannot control the WHAT, only the WHERE</a:t>
            </a:r>
          </a:p>
          <a:p>
            <a:r>
              <a:rPr lang="en-US" dirty="0"/>
              <a:t>Major part of many other techniques:</a:t>
            </a:r>
          </a:p>
          <a:p>
            <a:pPr lvl="1"/>
            <a:r>
              <a:rPr lang="en-US" dirty="0"/>
              <a:t>House of Orange House of Roman, House of Husk…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56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1B2C4-9B80-184D-A474-1EA8EB0ED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Unsorted Bin Review – 1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362CF1-8F5D-944C-98EA-9CE1803EF3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Gives memory another chance to be used </a:t>
            </a:r>
          </a:p>
          <a:p>
            <a:r>
              <a:rPr lang="en-US" dirty="0"/>
              <a:t>Holds chunks of all sizes</a:t>
            </a:r>
          </a:p>
          <a:p>
            <a:r>
              <a:rPr lang="en-US" dirty="0"/>
              <a:t>Only a SINGLE </a:t>
            </a:r>
            <a:r>
              <a:rPr lang="en-US" i="1" dirty="0"/>
              <a:t>unsorted bin</a:t>
            </a:r>
          </a:p>
        </p:txBody>
      </p:sp>
      <p:pic>
        <p:nvPicPr>
          <p:cNvPr id="5" name="Picture 4" descr="Doubly linked list - unsorted bin">
            <a:extLst>
              <a:ext uri="{FF2B5EF4-FFF2-40B4-BE49-F238E27FC236}">
                <a16:creationId xmlns:a16="http://schemas.microsoft.com/office/drawing/2014/main" id="{01A6BF00-F440-F74D-ABB6-B27B8BEE2A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737" y="1139118"/>
            <a:ext cx="3046803" cy="3241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63269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6FE5C-6568-3648-A348-172192762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Drawbacks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D12D25-D044-AF48-A9DE-1B8BF84286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Destroys unsorted bin:</a:t>
            </a:r>
          </a:p>
          <a:p>
            <a:pPr lvl="1"/>
            <a:r>
              <a:rPr lang="en-US" dirty="0"/>
              <a:t>Can only use TCache and </a:t>
            </a:r>
            <a:r>
              <a:rPr lang="en-US" dirty="0" err="1"/>
              <a:t>Fastbin</a:t>
            </a:r>
            <a:endParaRPr lang="en-US" dirty="0"/>
          </a:p>
          <a:p>
            <a:r>
              <a:rPr lang="en-US" dirty="0"/>
              <a:t>Versions: </a:t>
            </a:r>
          </a:p>
          <a:p>
            <a:pPr lvl="1"/>
            <a:r>
              <a:rPr lang="en-US" dirty="0"/>
              <a:t>Fixed in 2.29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8" name="Picture 4" descr="Music Sad Violin Meme by taoxd003 on SoundCloud - Hear the world's ...">
            <a:extLst>
              <a:ext uri="{FF2B5EF4-FFF2-40B4-BE49-F238E27FC236}">
                <a16:creationId xmlns:a16="http://schemas.microsoft.com/office/drawing/2014/main" id="{BBD28EFC-F1D0-114F-AF9A-AE221713BE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5941" y="125019"/>
            <a:ext cx="2286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91C1A86-B5F5-E448-80CC-368F2C035A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766588"/>
            <a:ext cx="9144000" cy="1226344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2A2008D-1E88-C143-BB1F-B62382CB6C00}"/>
              </a:ext>
            </a:extLst>
          </p:cNvPr>
          <p:cNvCxnSpPr>
            <a:cxnSpLocks/>
          </p:cNvCxnSpPr>
          <p:nvPr/>
        </p:nvCxnSpPr>
        <p:spPr>
          <a:xfrm>
            <a:off x="2178425" y="3245224"/>
            <a:ext cx="4688540" cy="0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701785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4F9A6-630B-3E4A-A96A-47B2F4C23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WRITE-WHERE Primitives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124768-BFB2-3D4A-85E6-4233DD2040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Large Bin Attack: </a:t>
            </a:r>
          </a:p>
          <a:p>
            <a:pPr lvl="1"/>
            <a:r>
              <a:rPr lang="en-US" dirty="0"/>
              <a:t>Same concept but writes </a:t>
            </a:r>
            <a:r>
              <a:rPr lang="en-US" b="1" dirty="0"/>
              <a:t>two</a:t>
            </a:r>
            <a:r>
              <a:rPr lang="en-US" dirty="0"/>
              <a:t> values</a:t>
            </a:r>
          </a:p>
          <a:p>
            <a:pPr lvl="1"/>
            <a:r>
              <a:rPr lang="en-US" dirty="0"/>
              <a:t>Very complex chunk arrangement</a:t>
            </a:r>
          </a:p>
          <a:p>
            <a:r>
              <a:rPr lang="en-US" dirty="0"/>
              <a:t>TCache Stashing:</a:t>
            </a:r>
          </a:p>
          <a:p>
            <a:pPr lvl="1"/>
            <a:r>
              <a:rPr lang="en-US" dirty="0"/>
              <a:t>Write a large value from TCache </a:t>
            </a:r>
            <a:r>
              <a:rPr lang="en-US" dirty="0" err="1"/>
              <a:t>tashing</a:t>
            </a:r>
            <a:endParaRPr lang="en-US" dirty="0"/>
          </a:p>
          <a:p>
            <a:r>
              <a:rPr lang="en-US" dirty="0"/>
              <a:t>House of Mind: </a:t>
            </a:r>
          </a:p>
          <a:p>
            <a:pPr lvl="1"/>
            <a:r>
              <a:rPr lang="en-US" dirty="0"/>
              <a:t>Create a fake arena writes address of </a:t>
            </a:r>
            <a:r>
              <a:rPr lang="en-US" dirty="0" err="1"/>
              <a:t>fastbin</a:t>
            </a:r>
            <a:r>
              <a:rPr lang="en-US" dirty="0"/>
              <a:t> chunk</a:t>
            </a:r>
          </a:p>
          <a:p>
            <a:r>
              <a:rPr lang="en-US" dirty="0"/>
              <a:t>All of the above primitives are 2.26+!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88841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A33D3-C266-7449-AFED-8C6BFAEB4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Large Bin Attack (Quick) TODO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724288-7CE5-B74A-9E96-A593C245F2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40885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88B1B-40CC-7944-86BF-999A6850B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Large Bin Attack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21B419-7A13-5242-955F-05F3E38038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Mostly resembles </a:t>
            </a:r>
            <a:r>
              <a:rPr lang="en-US" i="1" dirty="0"/>
              <a:t>unsorted bin attack</a:t>
            </a:r>
          </a:p>
          <a:p>
            <a:r>
              <a:rPr lang="en-US" dirty="0"/>
              <a:t>Can be used in place of the unsorted bin attack</a:t>
            </a:r>
          </a:p>
          <a:p>
            <a:r>
              <a:rPr lang="en-US"/>
              <a:t>TODO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697631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F943D-68DB-E340-8806-2677B9FF5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Large Bin      vs. Unsorted Bin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421F96-6AE6-7241-A2CA-DD5D1000B8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268018"/>
            <a:ext cx="3886200" cy="3788075"/>
          </a:xfrm>
        </p:spPr>
        <p:txBody>
          <a:bodyPr>
            <a:normAutofit fontScale="92500"/>
          </a:bodyPr>
          <a:lstStyle/>
          <a:p>
            <a:r>
              <a:rPr lang="en-US" dirty="0"/>
              <a:t>Write – WHERE</a:t>
            </a:r>
          </a:p>
          <a:p>
            <a:r>
              <a:rPr lang="en-US" dirty="0"/>
              <a:t>Write </a:t>
            </a:r>
            <a:r>
              <a:rPr lang="en-US" b="1" dirty="0"/>
              <a:t>TWO </a:t>
            </a:r>
            <a:r>
              <a:rPr lang="en-US" dirty="0"/>
              <a:t>values</a:t>
            </a:r>
          </a:p>
          <a:p>
            <a:r>
              <a:rPr lang="en-US" dirty="0"/>
              <a:t>Pre </a:t>
            </a:r>
            <a:r>
              <a:rPr lang="en-US" dirty="0" err="1"/>
              <a:t>Reqs</a:t>
            </a:r>
            <a:r>
              <a:rPr lang="en-US" dirty="0"/>
              <a:t>: </a:t>
            </a:r>
          </a:p>
          <a:p>
            <a:pPr lvl="1"/>
            <a:r>
              <a:rPr lang="en-US" i="1" dirty="0"/>
              <a:t>Very complicated allocation setup</a:t>
            </a:r>
          </a:p>
          <a:p>
            <a:pPr lvl="1"/>
            <a:r>
              <a:rPr lang="en-US" dirty="0"/>
              <a:t>Overwrite bk ptr and/or </a:t>
            </a:r>
            <a:r>
              <a:rPr lang="en-US" dirty="0" err="1"/>
              <a:t>bk_nextsize</a:t>
            </a:r>
            <a:endParaRPr lang="en-US" dirty="0"/>
          </a:p>
          <a:p>
            <a:pPr lvl="1"/>
            <a:r>
              <a:rPr lang="en-US" dirty="0"/>
              <a:t>Allocation must be the same size as the chunk</a:t>
            </a:r>
          </a:p>
          <a:p>
            <a:pPr lvl="1"/>
            <a:r>
              <a:rPr lang="en-US" dirty="0"/>
              <a:t>Maybe require leak </a:t>
            </a:r>
          </a:p>
          <a:p>
            <a:pPr lvl="1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43349F-6DA2-D14E-934D-BD7405939D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268019"/>
            <a:ext cx="3886200" cy="3698428"/>
          </a:xfrm>
        </p:spPr>
        <p:txBody>
          <a:bodyPr>
            <a:normAutofit fontScale="92500"/>
          </a:bodyPr>
          <a:lstStyle/>
          <a:p>
            <a:r>
              <a:rPr lang="en-US" dirty="0"/>
              <a:t>Write - WHERE</a:t>
            </a:r>
          </a:p>
          <a:p>
            <a:r>
              <a:rPr lang="en-US" dirty="0"/>
              <a:t>Write </a:t>
            </a:r>
            <a:r>
              <a:rPr lang="en-US" b="1" dirty="0"/>
              <a:t>ONE </a:t>
            </a:r>
            <a:r>
              <a:rPr lang="en-US" dirty="0"/>
              <a:t>value</a:t>
            </a:r>
          </a:p>
          <a:p>
            <a:r>
              <a:rPr lang="en-US" dirty="0"/>
              <a:t>Pre </a:t>
            </a:r>
            <a:r>
              <a:rPr lang="en-US" dirty="0" err="1"/>
              <a:t>Reqs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Allocation must be the same size as the chunk</a:t>
            </a:r>
          </a:p>
          <a:p>
            <a:pPr lvl="1"/>
            <a:r>
              <a:rPr lang="en-US" dirty="0"/>
              <a:t>Overwrite bk ptr</a:t>
            </a:r>
          </a:p>
          <a:p>
            <a:pPr lvl="1"/>
            <a:r>
              <a:rPr lang="en-US" dirty="0"/>
              <a:t>May require leak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095596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F27C-ED70-B24F-BC53-CE73EDE6A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1027" y="1726129"/>
            <a:ext cx="7886700" cy="994172"/>
          </a:xfrm>
        </p:spPr>
        <p:txBody>
          <a:bodyPr>
            <a:normAutofit/>
          </a:bodyPr>
          <a:lstStyle/>
          <a:p>
            <a:r>
              <a:rPr lang="en-US" sz="3200" dirty="0"/>
              <a:t>Review Malloc 2.23 Lines 3542-3592</a:t>
            </a:r>
          </a:p>
        </p:txBody>
      </p:sp>
    </p:spTree>
    <p:extLst>
      <p:ext uri="{BB962C8B-B14F-4D97-AF65-F5344CB8AC3E}">
        <p14:creationId xmlns:p14="http://schemas.microsoft.com/office/powerpoint/2010/main" val="213336340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46C3E-F7BF-EF4B-91AE-565DEB246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24F301-81E8-EB47-AE33-4FEBD0B085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 POC: </a:t>
            </a:r>
            <a:r>
              <a:rPr lang="en-US" dirty="0">
                <a:hlinkClick r:id="rId2"/>
              </a:rPr>
              <a:t>https://github.com/shellphish/how2heap/blob/master/glibc_2.26/unsorted_bin_attack.c</a:t>
            </a:r>
            <a:endParaRPr lang="en-US" dirty="0"/>
          </a:p>
          <a:p>
            <a:r>
              <a:rPr lang="en-US" dirty="0"/>
              <a:t>Explanation: </a:t>
            </a:r>
            <a:br>
              <a:rPr lang="en-US" dirty="0"/>
            </a:br>
            <a:r>
              <a:rPr lang="en-US" dirty="0">
                <a:hlinkClick r:id="rId3"/>
              </a:rPr>
              <a:t>https://dangokyo.me/2018/01/01/advanced-heap-exploitation-unsorted-bin-attack-overlapping-chunk/</a:t>
            </a:r>
            <a:r>
              <a:rPr lang="en-US" dirty="0"/>
              <a:t> </a:t>
            </a:r>
          </a:p>
          <a:p>
            <a:r>
              <a:rPr lang="en-US" dirty="0"/>
              <a:t>House of Mind – </a:t>
            </a:r>
            <a:r>
              <a:rPr lang="en-US" dirty="0" err="1"/>
              <a:t>Fastbin</a:t>
            </a:r>
            <a:r>
              <a:rPr lang="en-US" dirty="0"/>
              <a:t> variant: </a:t>
            </a:r>
            <a:r>
              <a:rPr lang="en-US" dirty="0">
                <a:hlinkClick r:id="rId4"/>
              </a:rPr>
              <a:t>https://maxwelldulin.com/BlogPost?post=2257705984</a:t>
            </a:r>
            <a:r>
              <a:rPr lang="en-US" dirty="0"/>
              <a:t> </a:t>
            </a:r>
          </a:p>
          <a:p>
            <a:r>
              <a:rPr lang="en-US" dirty="0" err="1"/>
              <a:t>LargeBin</a:t>
            </a:r>
            <a:r>
              <a:rPr lang="en-US" dirty="0"/>
              <a:t> Attack: </a:t>
            </a:r>
            <a:r>
              <a:rPr lang="en-US" dirty="0">
                <a:hlinkClick r:id="rId5"/>
              </a:rPr>
              <a:t>https://dangokyo.me/2018/04/07/a-revisit-to-large-bin-in-glibc/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9603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1B2C4-9B80-184D-A474-1EA8EB0ED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Unsorted Bin Review – 2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362CF1-8F5D-944C-98EA-9CE1803EF3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Doubly Linked List:</a:t>
            </a:r>
          </a:p>
          <a:p>
            <a:pPr lvl="1"/>
            <a:r>
              <a:rPr lang="en-US" b="1" i="1" dirty="0"/>
              <a:t>fd</a:t>
            </a:r>
            <a:r>
              <a:rPr lang="en-US" dirty="0"/>
              <a:t> of front of list points to bin</a:t>
            </a:r>
          </a:p>
          <a:p>
            <a:pPr lvl="1"/>
            <a:r>
              <a:rPr lang="en-US" b="1" i="1" dirty="0"/>
              <a:t>bk</a:t>
            </a:r>
            <a:r>
              <a:rPr lang="en-US" dirty="0"/>
              <a:t> of back of list points to bin</a:t>
            </a:r>
          </a:p>
          <a:p>
            <a:r>
              <a:rPr lang="en-US" dirty="0"/>
              <a:t>First In – First Out (FIFO)</a:t>
            </a:r>
          </a:p>
          <a:p>
            <a:endParaRPr lang="en-US" dirty="0"/>
          </a:p>
        </p:txBody>
      </p:sp>
      <p:pic>
        <p:nvPicPr>
          <p:cNvPr id="5" name="Picture 4" descr="Doubly linked list - unsorted bin">
            <a:extLst>
              <a:ext uri="{FF2B5EF4-FFF2-40B4-BE49-F238E27FC236}">
                <a16:creationId xmlns:a16="http://schemas.microsoft.com/office/drawing/2014/main" id="{01A6BF00-F440-F74D-ABB6-B27B8BEE2A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737" y="1139118"/>
            <a:ext cx="3046803" cy="3241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1097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3068F-0677-48E4-BF80-0476F4A15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Ordering – Malloc Overview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A7C42-47CD-4BBC-A2C2-A9EE5148E9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08760"/>
            <a:ext cx="4199942" cy="3549015"/>
          </a:xfrm>
        </p:spPr>
        <p:txBody>
          <a:bodyPr>
            <a:normAutofit/>
          </a:bodyPr>
          <a:lstStyle/>
          <a:p>
            <a:pPr marL="385763" indent="-385763">
              <a:buFont typeface="+mj-lt"/>
              <a:buAutoNum type="arabicPeriod"/>
            </a:pPr>
            <a:r>
              <a:rPr lang="en-US" dirty="0"/>
              <a:t>TCache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 err="1"/>
              <a:t>Fastbin</a:t>
            </a:r>
            <a:r>
              <a:rPr lang="en-US" dirty="0"/>
              <a:t> 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/>
              <a:t>Small Bin </a:t>
            </a:r>
          </a:p>
          <a:p>
            <a:pPr marL="385763" indent="-385763">
              <a:buFont typeface="+mj-lt"/>
              <a:buAutoNum type="arabicPeriod"/>
            </a:pPr>
            <a:r>
              <a:rPr lang="en-US" b="1" dirty="0"/>
              <a:t>Unsorted Bin:</a:t>
            </a:r>
          </a:p>
          <a:p>
            <a:pPr marL="728663" lvl="1" indent="-385763">
              <a:buFont typeface="+mj-lt"/>
              <a:buAutoNum type="arabicPeriod"/>
            </a:pPr>
            <a:r>
              <a:rPr lang="en-US" b="1" dirty="0"/>
              <a:t>…</a:t>
            </a:r>
          </a:p>
          <a:p>
            <a:pPr marL="728663" lvl="1" indent="-385763">
              <a:buFont typeface="+mj-lt"/>
              <a:buAutoNum type="arabicPeriod"/>
            </a:pPr>
            <a:r>
              <a:rPr lang="en-US" b="1" dirty="0"/>
              <a:t>Searches for an exact match</a:t>
            </a:r>
          </a:p>
          <a:p>
            <a:pPr marL="728663" lvl="1" indent="-385763">
              <a:buFont typeface="+mj-lt"/>
              <a:buAutoNum type="arabicPeriod"/>
            </a:pPr>
            <a:r>
              <a:rPr lang="en-US" b="1" dirty="0"/>
              <a:t>Puts unsorted bin items into </a:t>
            </a:r>
            <a:r>
              <a:rPr lang="en-US" b="1" dirty="0" err="1"/>
              <a:t>tcache</a:t>
            </a:r>
            <a:r>
              <a:rPr lang="en-US" b="1" dirty="0"/>
              <a:t>/small/large bins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/>
              <a:t>Large Bins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E7DC74C-BFC8-4357-A73B-D4FBA7050163}"/>
              </a:ext>
            </a:extLst>
          </p:cNvPr>
          <p:cNvSpPr txBox="1">
            <a:spLocks/>
          </p:cNvSpPr>
          <p:nvPr/>
        </p:nvSpPr>
        <p:spPr>
          <a:xfrm>
            <a:off x="4752781" y="1508760"/>
            <a:ext cx="4199942" cy="312039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5763" indent="-385763">
              <a:buFont typeface="+mj-lt"/>
              <a:buAutoNum type="arabicPeriod" startAt="6"/>
            </a:pPr>
            <a:r>
              <a:rPr lang="en-US" sz="2100" dirty="0"/>
              <a:t>Bins larger than ‘exact fit’ bin</a:t>
            </a:r>
          </a:p>
          <a:p>
            <a:pPr marL="385763" indent="-385763">
              <a:buFont typeface="+mj-lt"/>
              <a:buAutoNum type="arabicPeriod" startAt="6"/>
            </a:pPr>
            <a:r>
              <a:rPr lang="en-US" sz="2100" dirty="0"/>
              <a:t>Top Chunk Usage </a:t>
            </a:r>
          </a:p>
          <a:p>
            <a:pPr marL="385763" indent="-385763">
              <a:buFont typeface="+mj-lt"/>
              <a:buAutoNum type="arabicPeriod" startAt="6"/>
            </a:pPr>
            <a:r>
              <a:rPr lang="en-US" sz="2100" dirty="0"/>
              <a:t>Extend heap with </a:t>
            </a:r>
            <a:r>
              <a:rPr lang="en-US" sz="2100" i="1" dirty="0" err="1"/>
              <a:t>sbrk</a:t>
            </a:r>
            <a:r>
              <a:rPr lang="en-US" sz="2100" dirty="0"/>
              <a:t> call</a:t>
            </a:r>
          </a:p>
          <a:p>
            <a:pPr marL="385763" indent="-385763">
              <a:buFont typeface="+mj-lt"/>
              <a:buAutoNum type="arabicPeriod" startAt="6"/>
            </a:pPr>
            <a:r>
              <a:rPr lang="en-US" sz="2100" dirty="0" err="1"/>
              <a:t>Mmap</a:t>
            </a:r>
            <a:r>
              <a:rPr lang="en-US" sz="2100" dirty="0"/>
              <a:t> Call (HUGE chunks) </a:t>
            </a:r>
          </a:p>
          <a:p>
            <a:pPr marL="385763" indent="-385763">
              <a:buFont typeface="+mj-lt"/>
              <a:buAutoNum type="arabicPeriod" startAt="6"/>
            </a:pPr>
            <a:r>
              <a:rPr lang="en-US" sz="2100" dirty="0"/>
              <a:t> Discontinuous heap extension (</a:t>
            </a:r>
            <a:r>
              <a:rPr lang="en-US" sz="2100" dirty="0" err="1"/>
              <a:t>mmap</a:t>
            </a:r>
            <a:r>
              <a:rPr lang="en-US" sz="2100" dirty="0"/>
              <a:t>) </a:t>
            </a:r>
          </a:p>
          <a:p>
            <a:pPr marL="385763" indent="-385763">
              <a:buFont typeface="+mj-lt"/>
              <a:buAutoNum type="arabicPeriod" startAt="6"/>
            </a:pPr>
            <a:r>
              <a:rPr lang="en-US" sz="2100" dirty="0"/>
              <a:t> Null</a:t>
            </a:r>
          </a:p>
        </p:txBody>
      </p:sp>
    </p:spTree>
    <p:extLst>
      <p:ext uri="{BB962C8B-B14F-4D97-AF65-F5344CB8AC3E}">
        <p14:creationId xmlns:p14="http://schemas.microsoft.com/office/powerpoint/2010/main" val="31322513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3068F-0677-48E4-BF80-0476F4A15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Ordering – Malloc Overview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A7C42-47CD-4BBC-A2C2-A9EE5148E9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08760"/>
            <a:ext cx="4199942" cy="3549015"/>
          </a:xfrm>
        </p:spPr>
        <p:txBody>
          <a:bodyPr>
            <a:normAutofit lnSpcReduction="10000"/>
          </a:bodyPr>
          <a:lstStyle/>
          <a:p>
            <a:pPr marL="385763" indent="-385763">
              <a:buFont typeface="+mj-lt"/>
              <a:buAutoNum type="arabicPeriod"/>
            </a:pPr>
            <a:r>
              <a:rPr lang="en-US" dirty="0"/>
              <a:t>…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/>
              <a:t>….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/>
              <a:t>…..</a:t>
            </a:r>
          </a:p>
          <a:p>
            <a:pPr marL="385763" indent="-385763">
              <a:buFont typeface="+mj-lt"/>
              <a:buAutoNum type="arabicPeriod"/>
            </a:pPr>
            <a:r>
              <a:rPr lang="en-US" b="1" dirty="0"/>
              <a:t>Unsorted Bin:</a:t>
            </a:r>
          </a:p>
          <a:p>
            <a:pPr marL="728663" lvl="1" indent="-385763">
              <a:buFont typeface="+mj-lt"/>
              <a:buAutoNum type="arabicPeriod"/>
            </a:pPr>
            <a:r>
              <a:rPr lang="en-US" b="1" dirty="0"/>
              <a:t>Consolidate chunks if large chunks size is asked for</a:t>
            </a:r>
          </a:p>
          <a:p>
            <a:pPr marL="728663" lvl="1" indent="-385763">
              <a:buFont typeface="+mj-lt"/>
              <a:buAutoNum type="arabicPeriod"/>
            </a:pPr>
            <a:r>
              <a:rPr lang="en-US" b="1" dirty="0"/>
              <a:t>Searches for an exact match</a:t>
            </a:r>
          </a:p>
          <a:p>
            <a:pPr marL="728663" lvl="1" indent="-385763">
              <a:buFont typeface="+mj-lt"/>
              <a:buAutoNum type="arabicPeriod"/>
            </a:pPr>
            <a:r>
              <a:rPr lang="en-US" b="1" dirty="0"/>
              <a:t>Puts unsorted bin items into </a:t>
            </a:r>
            <a:r>
              <a:rPr lang="en-US" b="1" dirty="0" err="1"/>
              <a:t>tcache</a:t>
            </a:r>
            <a:r>
              <a:rPr lang="en-US" b="1" dirty="0"/>
              <a:t>/small/large bins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/>
              <a:t>……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E7DC74C-BFC8-4357-A73B-D4FBA7050163}"/>
              </a:ext>
            </a:extLst>
          </p:cNvPr>
          <p:cNvSpPr txBox="1">
            <a:spLocks/>
          </p:cNvSpPr>
          <p:nvPr/>
        </p:nvSpPr>
        <p:spPr>
          <a:xfrm>
            <a:off x="4752781" y="1508760"/>
            <a:ext cx="4199942" cy="312039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5763" indent="-385763">
              <a:buFont typeface="+mj-lt"/>
              <a:buAutoNum type="arabicPeriod" startAt="6"/>
            </a:pP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36515671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1B2C4-9B80-184D-A474-1EA8EB0ED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Unsorted Bin Review – 3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362CF1-8F5D-944C-98EA-9CE1803EF3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4249930" cy="3263504"/>
          </a:xfrm>
        </p:spPr>
        <p:txBody>
          <a:bodyPr>
            <a:normAutofit fontScale="92500"/>
          </a:bodyPr>
          <a:lstStyle/>
          <a:p>
            <a:r>
              <a:rPr lang="en-US" dirty="0"/>
              <a:t>Ordering for Malloc: </a:t>
            </a:r>
          </a:p>
          <a:p>
            <a:pPr lvl="1"/>
            <a:r>
              <a:rPr lang="en-US" dirty="0" err="1"/>
              <a:t>Tcache</a:t>
            </a:r>
            <a:r>
              <a:rPr lang="en-US" dirty="0"/>
              <a:t>/</a:t>
            </a:r>
            <a:r>
              <a:rPr lang="en-US" dirty="0" err="1"/>
              <a:t>fastbin</a:t>
            </a:r>
            <a:endParaRPr lang="en-US" dirty="0"/>
          </a:p>
          <a:p>
            <a:pPr lvl="1"/>
            <a:r>
              <a:rPr lang="en-US" dirty="0"/>
              <a:t>Find exact unsorted bin match</a:t>
            </a:r>
          </a:p>
          <a:p>
            <a:pPr lvl="1"/>
            <a:r>
              <a:rPr lang="en-US" b="1" dirty="0"/>
              <a:t>Put chunks into other bins if not exact match</a:t>
            </a:r>
          </a:p>
          <a:p>
            <a:pPr lvl="1"/>
            <a:r>
              <a:rPr lang="en-US" dirty="0"/>
              <a:t>Check </a:t>
            </a:r>
            <a:r>
              <a:rPr lang="en-US" dirty="0" err="1"/>
              <a:t>LargeBin</a:t>
            </a:r>
            <a:r>
              <a:rPr lang="en-US" dirty="0"/>
              <a:t>/</a:t>
            </a:r>
            <a:r>
              <a:rPr lang="en-US" dirty="0" err="1"/>
              <a:t>SmallBin</a:t>
            </a:r>
            <a:endParaRPr lang="en-US" dirty="0"/>
          </a:p>
          <a:p>
            <a:r>
              <a:rPr lang="en-US" b="1" dirty="0"/>
              <a:t>Iterates through all chunks in bin in Malloc</a:t>
            </a:r>
          </a:p>
          <a:p>
            <a:pPr lvl="1"/>
            <a:endParaRPr lang="en-US" dirty="0"/>
          </a:p>
        </p:txBody>
      </p:sp>
      <p:pic>
        <p:nvPicPr>
          <p:cNvPr id="5" name="Picture 4" descr="Doubly linked list - unsorted bin">
            <a:extLst>
              <a:ext uri="{FF2B5EF4-FFF2-40B4-BE49-F238E27FC236}">
                <a16:creationId xmlns:a16="http://schemas.microsoft.com/office/drawing/2014/main" id="{C942BE91-7C38-4D45-9547-218F569625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737" y="1139118"/>
            <a:ext cx="3046803" cy="3241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2447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F1334-2C77-1340-B633-9220FD14C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>
            <a:normAutofit/>
          </a:bodyPr>
          <a:lstStyle/>
          <a:p>
            <a:r>
              <a:rPr lang="en-US" dirty="0"/>
              <a:t>Unsorted Bin Chunk - View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60216996-2316-4789-979F-EBE9D0D26F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8676" y="1543052"/>
            <a:ext cx="3639844" cy="325754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Lots going on here… let’s break it down!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Fd &amp; Bk Pointers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Bin Pointers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Insertion and Removal Points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739AB0-BB5D-8C48-A0AB-230AEB67D4D5}"/>
              </a:ext>
            </a:extLst>
          </p:cNvPr>
          <p:cNvSpPr txBox="1"/>
          <p:nvPr/>
        </p:nvSpPr>
        <p:spPr>
          <a:xfrm>
            <a:off x="5868141" y="2052619"/>
            <a:ext cx="2041864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/>
          </a:p>
        </p:txBody>
      </p:sp>
      <p:pic>
        <p:nvPicPr>
          <p:cNvPr id="4" name="Graphic 3" descr="Unsorted Bin">
            <a:extLst>
              <a:ext uri="{FF2B5EF4-FFF2-40B4-BE49-F238E27FC236}">
                <a16:creationId xmlns:a16="http://schemas.microsoft.com/office/drawing/2014/main" id="{27611B19-C20F-E440-BAF6-3F64B66EED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40184" y="563845"/>
            <a:ext cx="5043438" cy="3392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781756"/>
      </p:ext>
    </p:extLst>
  </p:cSld>
  <p:clrMapOvr>
    <a:masterClrMapping/>
  </p:clrMapOvr>
</p:sld>
</file>

<file path=ppt/theme/theme1.xml><?xml version="1.0" encoding="utf-8"?>
<a:theme xmlns:a="http://schemas.openxmlformats.org/drawingml/2006/main" name="SI Presentation Template 2016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 Presentation Template 2016" id="{4A944B32-5D56-4B66-9CCE-98342BECB114}" vid="{C7967BE2-A965-4679-84AD-C8DB6058DE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1771</Words>
  <Application>Microsoft Macintosh PowerPoint</Application>
  <PresentationFormat>On-screen Show (16:9)</PresentationFormat>
  <Paragraphs>276</Paragraphs>
  <Slides>46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2" baseType="lpstr">
      <vt:lpstr>Arial</vt:lpstr>
      <vt:lpstr>Avenir Book</vt:lpstr>
      <vt:lpstr>Avenir Medium</vt:lpstr>
      <vt:lpstr>Britannic Bold</vt:lpstr>
      <vt:lpstr>Calibri</vt:lpstr>
      <vt:lpstr>SI Presentation Template 2016</vt:lpstr>
      <vt:lpstr>Unsorted Bin Attack</vt:lpstr>
      <vt:lpstr>Overview</vt:lpstr>
      <vt:lpstr>Why Is this Nice?</vt:lpstr>
      <vt:lpstr>Unsorted Bin Review – 1 </vt:lpstr>
      <vt:lpstr>Unsorted Bin Review – 2 </vt:lpstr>
      <vt:lpstr>Ordering – Malloc Overview </vt:lpstr>
      <vt:lpstr>Ordering – Malloc Overview </vt:lpstr>
      <vt:lpstr>Unsorted Bin Review – 3 </vt:lpstr>
      <vt:lpstr>Unsorted Bin Chunk - View</vt:lpstr>
      <vt:lpstr>Unsorted Bin Chunk - View</vt:lpstr>
      <vt:lpstr>Unsorted Bin Chunk - View</vt:lpstr>
      <vt:lpstr>Unsorted Bin Chunk - View</vt:lpstr>
      <vt:lpstr>Unsorted Bin Chunk - View</vt:lpstr>
      <vt:lpstr>Unsorted Bin Chunk - View</vt:lpstr>
      <vt:lpstr>Unsorted Bin Chunk – Removal – 1 </vt:lpstr>
      <vt:lpstr>Unsorted Bin Chunk – Removal – 2 </vt:lpstr>
      <vt:lpstr>Unsorted Bin Chunk – Removal – 3 </vt:lpstr>
      <vt:lpstr>Unsorted Bin Chunk – Removal – 4 </vt:lpstr>
      <vt:lpstr>Review Malloc 2.23 Lines 3470-3592</vt:lpstr>
      <vt:lpstr>Source - 1</vt:lpstr>
      <vt:lpstr>Source - 2</vt:lpstr>
      <vt:lpstr>Attack Idea </vt:lpstr>
      <vt:lpstr>Unsorted Bin Chunk – Removal – 2 </vt:lpstr>
      <vt:lpstr>Unsorted Bin Chunk – Removal – 2 </vt:lpstr>
      <vt:lpstr>Does this Crash?</vt:lpstr>
      <vt:lpstr>Typical Setup</vt:lpstr>
      <vt:lpstr>Minus 0x10?</vt:lpstr>
      <vt:lpstr>Requirements</vt:lpstr>
      <vt:lpstr>Exercise!</vt:lpstr>
      <vt:lpstr>Use After Free Vulnerability</vt:lpstr>
      <vt:lpstr>Typical Setup</vt:lpstr>
      <vt:lpstr>Where to Overwrite?</vt:lpstr>
      <vt:lpstr>Offset</vt:lpstr>
      <vt:lpstr>Typical Setup</vt:lpstr>
      <vt:lpstr>Call!</vt:lpstr>
      <vt:lpstr>Typical Setup</vt:lpstr>
      <vt:lpstr>Check (mate!) </vt:lpstr>
      <vt:lpstr>ATTACK!</vt:lpstr>
      <vt:lpstr>Return To Overview</vt:lpstr>
      <vt:lpstr>Drawbacks</vt:lpstr>
      <vt:lpstr>Other WRITE-WHERE Primitives</vt:lpstr>
      <vt:lpstr>Large Bin Attack (Quick) TODO</vt:lpstr>
      <vt:lpstr>Large Bin Attack</vt:lpstr>
      <vt:lpstr>Large Bin      vs. Unsorted Bin</vt:lpstr>
      <vt:lpstr>Review Malloc 2.23 Lines 3542-3592</vt:lpstr>
      <vt:lpstr>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Unsorted Bin Attack</dc:title>
  <dc:creator>Microsoft Office User</dc:creator>
  <cp:lastModifiedBy>Microsoft Office User</cp:lastModifiedBy>
  <cp:revision>58</cp:revision>
  <dcterms:created xsi:type="dcterms:W3CDTF">2021-03-28T22:51:17Z</dcterms:created>
  <dcterms:modified xsi:type="dcterms:W3CDTF">2021-09-24T05:19:10Z</dcterms:modified>
</cp:coreProperties>
</file>