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327" r:id="rId2"/>
    <p:sldId id="360" r:id="rId3"/>
    <p:sldId id="441" r:id="rId4"/>
    <p:sldId id="450" r:id="rId5"/>
    <p:sldId id="453" r:id="rId6"/>
    <p:sldId id="454" r:id="rId7"/>
    <p:sldId id="456" r:id="rId8"/>
    <p:sldId id="352" r:id="rId9"/>
    <p:sldId id="457" r:id="rId10"/>
    <p:sldId id="461" r:id="rId11"/>
    <p:sldId id="462" r:id="rId12"/>
    <p:sldId id="458" r:id="rId13"/>
    <p:sldId id="460" r:id="rId14"/>
    <p:sldId id="464" r:id="rId15"/>
    <p:sldId id="465" r:id="rId16"/>
    <p:sldId id="467" r:id="rId17"/>
    <p:sldId id="473" r:id="rId18"/>
    <p:sldId id="474" r:id="rId19"/>
    <p:sldId id="475" r:id="rId20"/>
    <p:sldId id="472" r:id="rId21"/>
    <p:sldId id="476" r:id="rId22"/>
    <p:sldId id="469" r:id="rId23"/>
    <p:sldId id="470" r:id="rId24"/>
    <p:sldId id="477" r:id="rId25"/>
    <p:sldId id="478" r:id="rId26"/>
    <p:sldId id="481" r:id="rId27"/>
    <p:sldId id="483" r:id="rId28"/>
    <p:sldId id="484" r:id="rId29"/>
    <p:sldId id="485" r:id="rId30"/>
    <p:sldId id="486" r:id="rId31"/>
    <p:sldId id="488" r:id="rId32"/>
    <p:sldId id="490" r:id="rId33"/>
    <p:sldId id="491" r:id="rId34"/>
    <p:sldId id="492" r:id="rId35"/>
    <p:sldId id="493" r:id="rId36"/>
    <p:sldId id="494" r:id="rId37"/>
    <p:sldId id="495" r:id="rId38"/>
    <p:sldId id="504" r:id="rId39"/>
    <p:sldId id="468" r:id="rId40"/>
    <p:sldId id="502" r:id="rId41"/>
    <p:sldId id="503" r:id="rId42"/>
    <p:sldId id="496" r:id="rId43"/>
    <p:sldId id="497" r:id="rId44"/>
    <p:sldId id="471" r:id="rId45"/>
    <p:sldId id="498" r:id="rId46"/>
    <p:sldId id="500" r:id="rId47"/>
    <p:sldId id="501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0" autoAdjust="0"/>
    <p:restoredTop sz="84926" autoAdjust="0"/>
  </p:normalViewPr>
  <p:slideViewPr>
    <p:cSldViewPr snapToGrid="0" snapToObjects="1">
      <p:cViewPr varScale="1">
        <p:scale>
          <a:sx n="124" d="100"/>
          <a:sy n="124" d="100"/>
        </p:scale>
        <p:origin x="176" y="9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99EDCE-BE0C-427E-9D07-11040C13AD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B12983-EE32-4C8F-B16C-7D9AE354198B}">
      <dgm:prSet/>
      <dgm:spPr/>
      <dgm:t>
        <a:bodyPr/>
        <a:lstStyle/>
        <a:p>
          <a:r>
            <a:rPr lang="en-US"/>
            <a:t>prev_size: Overlap backwards </a:t>
          </a:r>
        </a:p>
      </dgm:t>
    </dgm:pt>
    <dgm:pt modelId="{E89EC115-EB5F-41CC-A41E-675C3402AC9D}" type="parTrans" cxnId="{40B103CA-9E88-478A-BFE4-BD95EE135E44}">
      <dgm:prSet/>
      <dgm:spPr/>
      <dgm:t>
        <a:bodyPr/>
        <a:lstStyle/>
        <a:p>
          <a:endParaRPr lang="en-US"/>
        </a:p>
      </dgm:t>
    </dgm:pt>
    <dgm:pt modelId="{D6851907-94C9-47C9-AA71-A0B1AD9981D2}" type="sibTrans" cxnId="{40B103CA-9E88-478A-BFE4-BD95EE135E44}">
      <dgm:prSet/>
      <dgm:spPr/>
      <dgm:t>
        <a:bodyPr/>
        <a:lstStyle/>
        <a:p>
          <a:endParaRPr lang="en-US"/>
        </a:p>
      </dgm:t>
    </dgm:pt>
    <dgm:pt modelId="{3EC02906-5054-4FE6-BC21-A3B7A7434C1B}">
      <dgm:prSet/>
      <dgm:spPr/>
      <dgm:t>
        <a:bodyPr/>
        <a:lstStyle/>
        <a:p>
          <a:r>
            <a:rPr lang="en-US"/>
            <a:t>Size: Overlap forwards</a:t>
          </a:r>
        </a:p>
      </dgm:t>
    </dgm:pt>
    <dgm:pt modelId="{935B8DE1-01A9-4F6A-90ED-AF8F4DD1A223}" type="parTrans" cxnId="{A5818B76-5B81-404E-8CF4-D4BE585D7C8B}">
      <dgm:prSet/>
      <dgm:spPr/>
      <dgm:t>
        <a:bodyPr/>
        <a:lstStyle/>
        <a:p>
          <a:endParaRPr lang="en-US"/>
        </a:p>
      </dgm:t>
    </dgm:pt>
    <dgm:pt modelId="{D45DE726-0D3F-481D-84D5-43E8DB09D627}" type="sibTrans" cxnId="{A5818B76-5B81-404E-8CF4-D4BE585D7C8B}">
      <dgm:prSet/>
      <dgm:spPr/>
      <dgm:t>
        <a:bodyPr/>
        <a:lstStyle/>
        <a:p>
          <a:endParaRPr lang="en-US"/>
        </a:p>
      </dgm:t>
    </dgm:pt>
    <dgm:pt modelId="{B67D6A7B-3389-4CAA-AE02-E625B9B204D5}">
      <dgm:prSet/>
      <dgm:spPr/>
      <dgm:t>
        <a:bodyPr/>
        <a:lstStyle/>
        <a:p>
          <a:r>
            <a:rPr lang="en-US"/>
            <a:t>Crashes: </a:t>
          </a:r>
        </a:p>
      </dgm:t>
    </dgm:pt>
    <dgm:pt modelId="{CECE0048-8608-430B-A177-DC08EFE1F234}" type="parTrans" cxnId="{8EB7E302-4D7E-4D98-8D8C-79E71C4308D8}">
      <dgm:prSet/>
      <dgm:spPr/>
      <dgm:t>
        <a:bodyPr/>
        <a:lstStyle/>
        <a:p>
          <a:endParaRPr lang="en-US"/>
        </a:p>
      </dgm:t>
    </dgm:pt>
    <dgm:pt modelId="{09D202C0-87DC-4C66-B592-A795D463609D}" type="sibTrans" cxnId="{8EB7E302-4D7E-4D98-8D8C-79E71C4308D8}">
      <dgm:prSet/>
      <dgm:spPr/>
      <dgm:t>
        <a:bodyPr/>
        <a:lstStyle/>
        <a:p>
          <a:endParaRPr lang="en-US"/>
        </a:p>
      </dgm:t>
    </dgm:pt>
    <dgm:pt modelId="{BF10E1E8-8EF7-4592-9063-969F65EACC1D}">
      <dgm:prSet/>
      <dgm:spPr/>
      <dgm:t>
        <a:bodyPr/>
        <a:lstStyle/>
        <a:p>
          <a:r>
            <a:rPr lang="en-US"/>
            <a:t>Munmap unmaps the memory!</a:t>
          </a:r>
        </a:p>
      </dgm:t>
    </dgm:pt>
    <dgm:pt modelId="{B24B5D2E-48E1-439F-B2A1-78F6A3903B54}" type="parTrans" cxnId="{014F89D8-9E7B-48A5-8487-04C7E9620C7B}">
      <dgm:prSet/>
      <dgm:spPr/>
      <dgm:t>
        <a:bodyPr/>
        <a:lstStyle/>
        <a:p>
          <a:endParaRPr lang="en-US"/>
        </a:p>
      </dgm:t>
    </dgm:pt>
    <dgm:pt modelId="{1430FB23-D254-4396-8422-D5395650D2A0}" type="sibTrans" cxnId="{014F89D8-9E7B-48A5-8487-04C7E9620C7B}">
      <dgm:prSet/>
      <dgm:spPr/>
      <dgm:t>
        <a:bodyPr/>
        <a:lstStyle/>
        <a:p>
          <a:endParaRPr lang="en-US"/>
        </a:p>
      </dgm:t>
    </dgm:pt>
    <dgm:pt modelId="{7D0A6D8C-FA66-420E-8CC1-98B4E8DA2413}">
      <dgm:prSet/>
      <dgm:spPr/>
      <dgm:t>
        <a:bodyPr/>
        <a:lstStyle/>
        <a:p>
          <a:r>
            <a:rPr lang="en-US"/>
            <a:t>Cannot write/read from this location prior to reallocating</a:t>
          </a:r>
        </a:p>
      </dgm:t>
    </dgm:pt>
    <dgm:pt modelId="{1948FF45-1BCF-4F0C-861E-4C4DDC59DB2D}" type="parTrans" cxnId="{56EB3B25-7EF3-43EA-8877-DAED902E7331}">
      <dgm:prSet/>
      <dgm:spPr/>
      <dgm:t>
        <a:bodyPr/>
        <a:lstStyle/>
        <a:p>
          <a:endParaRPr lang="en-US"/>
        </a:p>
      </dgm:t>
    </dgm:pt>
    <dgm:pt modelId="{82B84D12-1DCF-4385-B6D8-7BE0D0923F8B}" type="sibTrans" cxnId="{56EB3B25-7EF3-43EA-8877-DAED902E7331}">
      <dgm:prSet/>
      <dgm:spPr/>
      <dgm:t>
        <a:bodyPr/>
        <a:lstStyle/>
        <a:p>
          <a:endParaRPr lang="en-US"/>
        </a:p>
      </dgm:t>
    </dgm:pt>
    <dgm:pt modelId="{F63E56C6-487F-4B68-A698-D148791668B7}" type="pres">
      <dgm:prSet presAssocID="{0799EDCE-BE0C-427E-9D07-11040C13AD65}" presName="root" presStyleCnt="0">
        <dgm:presLayoutVars>
          <dgm:dir/>
          <dgm:resizeHandles val="exact"/>
        </dgm:presLayoutVars>
      </dgm:prSet>
      <dgm:spPr/>
    </dgm:pt>
    <dgm:pt modelId="{6B42ADEF-83BC-445E-838E-CD53117C5CE9}" type="pres">
      <dgm:prSet presAssocID="{35B12983-EE32-4C8F-B16C-7D9AE354198B}" presName="compNode" presStyleCnt="0"/>
      <dgm:spPr/>
    </dgm:pt>
    <dgm:pt modelId="{4EED9C19-FD48-4669-8258-B340ED1B8E52}" type="pres">
      <dgm:prSet presAssocID="{35B12983-EE32-4C8F-B16C-7D9AE354198B}" presName="bgRect" presStyleLbl="bgShp" presStyleIdx="0" presStyleCnt="3"/>
      <dgm:spPr/>
    </dgm:pt>
    <dgm:pt modelId="{D645C023-3F5E-4590-90B7-BB7E585EC076}" type="pres">
      <dgm:prSet presAssocID="{35B12983-EE32-4C8F-B16C-7D9AE35419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358AF685-7F16-47EE-B195-7FB7D42FCB7A}" type="pres">
      <dgm:prSet presAssocID="{35B12983-EE32-4C8F-B16C-7D9AE354198B}" presName="spaceRect" presStyleCnt="0"/>
      <dgm:spPr/>
    </dgm:pt>
    <dgm:pt modelId="{8734BC71-291D-4511-AE01-7237D99AFF4D}" type="pres">
      <dgm:prSet presAssocID="{35B12983-EE32-4C8F-B16C-7D9AE354198B}" presName="parTx" presStyleLbl="revTx" presStyleIdx="0" presStyleCnt="4">
        <dgm:presLayoutVars>
          <dgm:chMax val="0"/>
          <dgm:chPref val="0"/>
        </dgm:presLayoutVars>
      </dgm:prSet>
      <dgm:spPr/>
    </dgm:pt>
    <dgm:pt modelId="{73473154-E7EF-4DE6-B18E-D76B5CBE5CC4}" type="pres">
      <dgm:prSet presAssocID="{D6851907-94C9-47C9-AA71-A0B1AD9981D2}" presName="sibTrans" presStyleCnt="0"/>
      <dgm:spPr/>
    </dgm:pt>
    <dgm:pt modelId="{182C0A5E-1B22-4D1C-9307-D38AACBEFAC2}" type="pres">
      <dgm:prSet presAssocID="{3EC02906-5054-4FE6-BC21-A3B7A7434C1B}" presName="compNode" presStyleCnt="0"/>
      <dgm:spPr/>
    </dgm:pt>
    <dgm:pt modelId="{BD05CC7B-76A3-4B9C-A90D-916C71767924}" type="pres">
      <dgm:prSet presAssocID="{3EC02906-5054-4FE6-BC21-A3B7A7434C1B}" presName="bgRect" presStyleLbl="bgShp" presStyleIdx="1" presStyleCnt="3"/>
      <dgm:spPr/>
    </dgm:pt>
    <dgm:pt modelId="{6B2E588D-7DF4-4FAD-B036-D66769C128A2}" type="pres">
      <dgm:prSet presAssocID="{3EC02906-5054-4FE6-BC21-A3B7A7434C1B}" presName="iconRect" presStyleLbl="node1" presStyleIdx="1" presStyleCnt="3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D3844027-CC79-456C-AD62-1F60A2CD3B6D}" type="pres">
      <dgm:prSet presAssocID="{3EC02906-5054-4FE6-BC21-A3B7A7434C1B}" presName="spaceRect" presStyleCnt="0"/>
      <dgm:spPr/>
    </dgm:pt>
    <dgm:pt modelId="{9B0A80FC-17B5-480C-A8B8-1109C6DC3003}" type="pres">
      <dgm:prSet presAssocID="{3EC02906-5054-4FE6-BC21-A3B7A7434C1B}" presName="parTx" presStyleLbl="revTx" presStyleIdx="1" presStyleCnt="4">
        <dgm:presLayoutVars>
          <dgm:chMax val="0"/>
          <dgm:chPref val="0"/>
        </dgm:presLayoutVars>
      </dgm:prSet>
      <dgm:spPr/>
    </dgm:pt>
    <dgm:pt modelId="{7F85CA11-D317-4200-A926-608E02792496}" type="pres">
      <dgm:prSet presAssocID="{D45DE726-0D3F-481D-84D5-43E8DB09D627}" presName="sibTrans" presStyleCnt="0"/>
      <dgm:spPr/>
    </dgm:pt>
    <dgm:pt modelId="{CAB32CDD-5D0D-41EF-81E5-E6B8C6C2A55A}" type="pres">
      <dgm:prSet presAssocID="{B67D6A7B-3389-4CAA-AE02-E625B9B204D5}" presName="compNode" presStyleCnt="0"/>
      <dgm:spPr/>
    </dgm:pt>
    <dgm:pt modelId="{E67CC9EB-E713-41F7-91A2-CCCA9D8664B9}" type="pres">
      <dgm:prSet presAssocID="{B67D6A7B-3389-4CAA-AE02-E625B9B204D5}" presName="bgRect" presStyleLbl="bgShp" presStyleIdx="2" presStyleCnt="3"/>
      <dgm:spPr/>
    </dgm:pt>
    <dgm:pt modelId="{A46C6802-6909-4137-82F2-31E9DA17A699}" type="pres">
      <dgm:prSet presAssocID="{B67D6A7B-3389-4CAA-AE02-E625B9B204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641CA3F-27EB-4BED-B228-FC4D90A39FDA}" type="pres">
      <dgm:prSet presAssocID="{B67D6A7B-3389-4CAA-AE02-E625B9B204D5}" presName="spaceRect" presStyleCnt="0"/>
      <dgm:spPr/>
    </dgm:pt>
    <dgm:pt modelId="{5752B21C-A17C-40DA-BF34-60F3F17E4597}" type="pres">
      <dgm:prSet presAssocID="{B67D6A7B-3389-4CAA-AE02-E625B9B204D5}" presName="parTx" presStyleLbl="revTx" presStyleIdx="2" presStyleCnt="4">
        <dgm:presLayoutVars>
          <dgm:chMax val="0"/>
          <dgm:chPref val="0"/>
        </dgm:presLayoutVars>
      </dgm:prSet>
      <dgm:spPr/>
    </dgm:pt>
    <dgm:pt modelId="{8AADA0AD-BD39-49A0-B85B-9C54A75EF3D6}" type="pres">
      <dgm:prSet presAssocID="{B67D6A7B-3389-4CAA-AE02-E625B9B204D5}" presName="desTx" presStyleLbl="revTx" presStyleIdx="3" presStyleCnt="4">
        <dgm:presLayoutVars/>
      </dgm:prSet>
      <dgm:spPr/>
    </dgm:pt>
  </dgm:ptLst>
  <dgm:cxnLst>
    <dgm:cxn modelId="{8EB7E302-4D7E-4D98-8D8C-79E71C4308D8}" srcId="{0799EDCE-BE0C-427E-9D07-11040C13AD65}" destId="{B67D6A7B-3389-4CAA-AE02-E625B9B204D5}" srcOrd="2" destOrd="0" parTransId="{CECE0048-8608-430B-A177-DC08EFE1F234}" sibTransId="{09D202C0-87DC-4C66-B592-A795D463609D}"/>
    <dgm:cxn modelId="{56EB3B25-7EF3-43EA-8877-DAED902E7331}" srcId="{B67D6A7B-3389-4CAA-AE02-E625B9B204D5}" destId="{7D0A6D8C-FA66-420E-8CC1-98B4E8DA2413}" srcOrd="1" destOrd="0" parTransId="{1948FF45-1BCF-4F0C-861E-4C4DDC59DB2D}" sibTransId="{82B84D12-1DCF-4385-B6D8-7BE0D0923F8B}"/>
    <dgm:cxn modelId="{6B172645-CDB3-458D-8326-E4AB6F388210}" type="presOf" srcId="{0799EDCE-BE0C-427E-9D07-11040C13AD65}" destId="{F63E56C6-487F-4B68-A698-D148791668B7}" srcOrd="0" destOrd="0" presId="urn:microsoft.com/office/officeart/2018/2/layout/IconVerticalSolidList"/>
    <dgm:cxn modelId="{ACC9486A-450A-496F-82F8-FA24293E8EC7}" type="presOf" srcId="{7D0A6D8C-FA66-420E-8CC1-98B4E8DA2413}" destId="{8AADA0AD-BD39-49A0-B85B-9C54A75EF3D6}" srcOrd="0" destOrd="1" presId="urn:microsoft.com/office/officeart/2018/2/layout/IconVerticalSolidList"/>
    <dgm:cxn modelId="{806DEA6F-AAB6-4BB4-947E-5F1D5161BE74}" type="presOf" srcId="{35B12983-EE32-4C8F-B16C-7D9AE354198B}" destId="{8734BC71-291D-4511-AE01-7237D99AFF4D}" srcOrd="0" destOrd="0" presId="urn:microsoft.com/office/officeart/2018/2/layout/IconVerticalSolidList"/>
    <dgm:cxn modelId="{A5818B76-5B81-404E-8CF4-D4BE585D7C8B}" srcId="{0799EDCE-BE0C-427E-9D07-11040C13AD65}" destId="{3EC02906-5054-4FE6-BC21-A3B7A7434C1B}" srcOrd="1" destOrd="0" parTransId="{935B8DE1-01A9-4F6A-90ED-AF8F4DD1A223}" sibTransId="{D45DE726-0D3F-481D-84D5-43E8DB09D627}"/>
    <dgm:cxn modelId="{F9BAAFA1-9822-468A-BA9D-DDB8F0F3698A}" type="presOf" srcId="{3EC02906-5054-4FE6-BC21-A3B7A7434C1B}" destId="{9B0A80FC-17B5-480C-A8B8-1109C6DC3003}" srcOrd="0" destOrd="0" presId="urn:microsoft.com/office/officeart/2018/2/layout/IconVerticalSolidList"/>
    <dgm:cxn modelId="{8A0C80C0-C6B2-43AC-9E24-4036E2AFE669}" type="presOf" srcId="{BF10E1E8-8EF7-4592-9063-969F65EACC1D}" destId="{8AADA0AD-BD39-49A0-B85B-9C54A75EF3D6}" srcOrd="0" destOrd="0" presId="urn:microsoft.com/office/officeart/2018/2/layout/IconVerticalSolidList"/>
    <dgm:cxn modelId="{40B103CA-9E88-478A-BFE4-BD95EE135E44}" srcId="{0799EDCE-BE0C-427E-9D07-11040C13AD65}" destId="{35B12983-EE32-4C8F-B16C-7D9AE354198B}" srcOrd="0" destOrd="0" parTransId="{E89EC115-EB5F-41CC-A41E-675C3402AC9D}" sibTransId="{D6851907-94C9-47C9-AA71-A0B1AD9981D2}"/>
    <dgm:cxn modelId="{014F89D8-9E7B-48A5-8487-04C7E9620C7B}" srcId="{B67D6A7B-3389-4CAA-AE02-E625B9B204D5}" destId="{BF10E1E8-8EF7-4592-9063-969F65EACC1D}" srcOrd="0" destOrd="0" parTransId="{B24B5D2E-48E1-439F-B2A1-78F6A3903B54}" sibTransId="{1430FB23-D254-4396-8422-D5395650D2A0}"/>
    <dgm:cxn modelId="{9654EDF9-1692-4BA1-B17C-14CF65DC614D}" type="presOf" srcId="{B67D6A7B-3389-4CAA-AE02-E625B9B204D5}" destId="{5752B21C-A17C-40DA-BF34-60F3F17E4597}" srcOrd="0" destOrd="0" presId="urn:microsoft.com/office/officeart/2018/2/layout/IconVerticalSolidList"/>
    <dgm:cxn modelId="{56D80718-557E-4B4A-8569-398D3AEFBC8A}" type="presParOf" srcId="{F63E56C6-487F-4B68-A698-D148791668B7}" destId="{6B42ADEF-83BC-445E-838E-CD53117C5CE9}" srcOrd="0" destOrd="0" presId="urn:microsoft.com/office/officeart/2018/2/layout/IconVerticalSolidList"/>
    <dgm:cxn modelId="{25CCAF7A-7FE5-4070-BCD8-94D02C8A6223}" type="presParOf" srcId="{6B42ADEF-83BC-445E-838E-CD53117C5CE9}" destId="{4EED9C19-FD48-4669-8258-B340ED1B8E52}" srcOrd="0" destOrd="0" presId="urn:microsoft.com/office/officeart/2018/2/layout/IconVerticalSolidList"/>
    <dgm:cxn modelId="{0F3D6C05-7F9A-41DE-A2DD-275D95EC5243}" type="presParOf" srcId="{6B42ADEF-83BC-445E-838E-CD53117C5CE9}" destId="{D645C023-3F5E-4590-90B7-BB7E585EC076}" srcOrd="1" destOrd="0" presId="urn:microsoft.com/office/officeart/2018/2/layout/IconVerticalSolidList"/>
    <dgm:cxn modelId="{C21AF1F1-D077-41A5-8592-DD5312347F84}" type="presParOf" srcId="{6B42ADEF-83BC-445E-838E-CD53117C5CE9}" destId="{358AF685-7F16-47EE-B195-7FB7D42FCB7A}" srcOrd="2" destOrd="0" presId="urn:microsoft.com/office/officeart/2018/2/layout/IconVerticalSolidList"/>
    <dgm:cxn modelId="{34686341-28E7-4E73-9373-1AB84697379D}" type="presParOf" srcId="{6B42ADEF-83BC-445E-838E-CD53117C5CE9}" destId="{8734BC71-291D-4511-AE01-7237D99AFF4D}" srcOrd="3" destOrd="0" presId="urn:microsoft.com/office/officeart/2018/2/layout/IconVerticalSolidList"/>
    <dgm:cxn modelId="{39B8F189-926D-4796-A993-4F8075BED3F4}" type="presParOf" srcId="{F63E56C6-487F-4B68-A698-D148791668B7}" destId="{73473154-E7EF-4DE6-B18E-D76B5CBE5CC4}" srcOrd="1" destOrd="0" presId="urn:microsoft.com/office/officeart/2018/2/layout/IconVerticalSolidList"/>
    <dgm:cxn modelId="{CE7094BF-246C-4E7F-8281-6406626338E5}" type="presParOf" srcId="{F63E56C6-487F-4B68-A698-D148791668B7}" destId="{182C0A5E-1B22-4D1C-9307-D38AACBEFAC2}" srcOrd="2" destOrd="0" presId="urn:microsoft.com/office/officeart/2018/2/layout/IconVerticalSolidList"/>
    <dgm:cxn modelId="{4A168E92-31DA-49E4-9F6C-12F44DF2F337}" type="presParOf" srcId="{182C0A5E-1B22-4D1C-9307-D38AACBEFAC2}" destId="{BD05CC7B-76A3-4B9C-A90D-916C71767924}" srcOrd="0" destOrd="0" presId="urn:microsoft.com/office/officeart/2018/2/layout/IconVerticalSolidList"/>
    <dgm:cxn modelId="{64CFDA47-01B4-4579-8E65-46E8220B5D60}" type="presParOf" srcId="{182C0A5E-1B22-4D1C-9307-D38AACBEFAC2}" destId="{6B2E588D-7DF4-4FAD-B036-D66769C128A2}" srcOrd="1" destOrd="0" presId="urn:microsoft.com/office/officeart/2018/2/layout/IconVerticalSolidList"/>
    <dgm:cxn modelId="{27D516DA-08A5-4080-A4DB-2983712116B5}" type="presParOf" srcId="{182C0A5E-1B22-4D1C-9307-D38AACBEFAC2}" destId="{D3844027-CC79-456C-AD62-1F60A2CD3B6D}" srcOrd="2" destOrd="0" presId="urn:microsoft.com/office/officeart/2018/2/layout/IconVerticalSolidList"/>
    <dgm:cxn modelId="{83674A7F-BFD4-48D7-B432-2E8EC8260DFB}" type="presParOf" srcId="{182C0A5E-1B22-4D1C-9307-D38AACBEFAC2}" destId="{9B0A80FC-17B5-480C-A8B8-1109C6DC3003}" srcOrd="3" destOrd="0" presId="urn:microsoft.com/office/officeart/2018/2/layout/IconVerticalSolidList"/>
    <dgm:cxn modelId="{D636322E-9F1C-47F2-94B5-6771E375151C}" type="presParOf" srcId="{F63E56C6-487F-4B68-A698-D148791668B7}" destId="{7F85CA11-D317-4200-A926-608E02792496}" srcOrd="3" destOrd="0" presId="urn:microsoft.com/office/officeart/2018/2/layout/IconVerticalSolidList"/>
    <dgm:cxn modelId="{4D2B5993-285B-42F6-80D5-526AB65745EB}" type="presParOf" srcId="{F63E56C6-487F-4B68-A698-D148791668B7}" destId="{CAB32CDD-5D0D-41EF-81E5-E6B8C6C2A55A}" srcOrd="4" destOrd="0" presId="urn:microsoft.com/office/officeart/2018/2/layout/IconVerticalSolidList"/>
    <dgm:cxn modelId="{A395A053-7388-41A8-AE8B-685C0423F18C}" type="presParOf" srcId="{CAB32CDD-5D0D-41EF-81E5-E6B8C6C2A55A}" destId="{E67CC9EB-E713-41F7-91A2-CCCA9D8664B9}" srcOrd="0" destOrd="0" presId="urn:microsoft.com/office/officeart/2018/2/layout/IconVerticalSolidList"/>
    <dgm:cxn modelId="{E9262F43-A4D9-4CF5-BD21-B44E7C03F910}" type="presParOf" srcId="{CAB32CDD-5D0D-41EF-81E5-E6B8C6C2A55A}" destId="{A46C6802-6909-4137-82F2-31E9DA17A699}" srcOrd="1" destOrd="0" presId="urn:microsoft.com/office/officeart/2018/2/layout/IconVerticalSolidList"/>
    <dgm:cxn modelId="{FF7B6387-C67D-46D1-8269-F3DA8E3EA610}" type="presParOf" srcId="{CAB32CDD-5D0D-41EF-81E5-E6B8C6C2A55A}" destId="{D641CA3F-27EB-4BED-B228-FC4D90A39FDA}" srcOrd="2" destOrd="0" presId="urn:microsoft.com/office/officeart/2018/2/layout/IconVerticalSolidList"/>
    <dgm:cxn modelId="{23010B58-B15C-448A-94FB-AB9C8E9D5B18}" type="presParOf" srcId="{CAB32CDD-5D0D-41EF-81E5-E6B8C6C2A55A}" destId="{5752B21C-A17C-40DA-BF34-60F3F17E4597}" srcOrd="3" destOrd="0" presId="urn:microsoft.com/office/officeart/2018/2/layout/IconVerticalSolidList"/>
    <dgm:cxn modelId="{3FEFBDDF-759A-41BC-B462-7760456B5C32}" type="presParOf" srcId="{CAB32CDD-5D0D-41EF-81E5-E6B8C6C2A55A}" destId="{8AADA0AD-BD39-49A0-B85B-9C54A75EF3D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/>
            <a:t>Corrupt </a:t>
          </a:r>
          <a:r>
            <a:rPr lang="en-US" b="1" i="1"/>
            <a:t>Size</a:t>
          </a:r>
          <a:r>
            <a:rPr lang="en-US"/>
            <a:t> of allocated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EFCBBC9-34B0-4DA9-A6A6-9347A937E697}">
      <dgm:prSet/>
      <dgm:spPr/>
      <dgm:t>
        <a:bodyPr/>
        <a:lstStyle/>
        <a:p>
          <a:r>
            <a:rPr lang="en-US"/>
            <a:t>Free the corrupted chunk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/>
            <a:t>Pwn for the line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/>
            <a:t>Even a single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/>
            <a:t>Corrupt </a:t>
          </a:r>
          <a:r>
            <a:rPr lang="en-US" b="1" i="1"/>
            <a:t>Size</a:t>
          </a:r>
          <a:r>
            <a:rPr lang="en-US"/>
            <a:t> of allocated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 freed or after being free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9C19-FD48-4669-8258-B340ED1B8E52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C023-3F5E-4590-90B7-BB7E585EC076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BC71-291D-4511-AE01-7237D99AFF4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prev_size: Overlap backwards </a:t>
          </a:r>
        </a:p>
      </dsp:txBody>
      <dsp:txXfrm>
        <a:off x="1076693" y="398"/>
        <a:ext cx="6810006" cy="932202"/>
      </dsp:txXfrm>
    </dsp:sp>
    <dsp:sp modelId="{BD05CC7B-76A3-4B9C-A90D-916C7176792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588D-7DF4-4FAD-B036-D66769C128A2}">
      <dsp:nvSpPr>
        <dsp:cNvPr id="0" name=""/>
        <dsp:cNvSpPr/>
      </dsp:nvSpPr>
      <dsp:spPr>
        <a:xfrm rot="10800000"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80FC-17B5-480C-A8B8-1109C6DC3003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Size: Overlap forwards</a:t>
          </a:r>
        </a:p>
      </dsp:txBody>
      <dsp:txXfrm>
        <a:off x="1076693" y="1165650"/>
        <a:ext cx="6810006" cy="932202"/>
      </dsp:txXfrm>
    </dsp:sp>
    <dsp:sp modelId="{E67CC9EB-E713-41F7-91A2-CCCA9D8664B9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6802-6909-4137-82F2-31E9DA17A699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2B21C-A17C-40DA-BF34-60F3F17E4597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Crashes: </a:t>
          </a:r>
        </a:p>
      </dsp:txBody>
      <dsp:txXfrm>
        <a:off x="1076693" y="2330903"/>
        <a:ext cx="3549015" cy="932202"/>
      </dsp:txXfrm>
    </dsp:sp>
    <dsp:sp modelId="{8AADA0AD-BD39-49A0-B85B-9C54A75EF3D6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Munmap unmaps the memory!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write/read from this location prior to reallocating</a:t>
          </a:r>
        </a:p>
      </dsp:txBody>
      <dsp:txXfrm>
        <a:off x="4625708" y="2330903"/>
        <a:ext cx="3260991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Corrupt </a:t>
          </a:r>
          <a:r>
            <a:rPr lang="en-US" sz="1700" b="1" i="1" kern="1200"/>
            <a:t>Size</a:t>
          </a:r>
          <a:r>
            <a:rPr lang="en-US" sz="1700" kern="1200"/>
            <a:t> of allocated chunk</a:t>
          </a:r>
        </a:p>
      </dsp:txBody>
      <dsp:txXfrm>
        <a:off x="2310" y="1323801"/>
        <a:ext cx="1833041" cy="1539754"/>
      </dsp:txXfrm>
    </dsp:sp>
    <dsp:sp modelId="{1CEB629F-A93C-A048-95A5-D25A24A9BE58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F00799FD-F693-AF4D-8BC2-6EB11D423DB2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Free the corrupted chunk</a:t>
          </a:r>
        </a:p>
      </dsp:txBody>
      <dsp:txXfrm>
        <a:off x="2018656" y="1323801"/>
        <a:ext cx="1833041" cy="1539754"/>
      </dsp:txXfrm>
    </dsp:sp>
    <dsp:sp modelId="{C847CC01-B559-2C40-AE80-28DE2F9B0DB8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38C8F6BD-1678-B549-8F2C-AFD29AAB0A2B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Allocate the chunk to overlap with other chunk</a:t>
          </a:r>
        </a:p>
      </dsp:txBody>
      <dsp:txXfrm>
        <a:off x="4035002" y="1323801"/>
        <a:ext cx="1833041" cy="1539754"/>
      </dsp:txXfrm>
    </dsp:sp>
    <dsp:sp modelId="{4A2B730E-024F-F244-A892-210DCB61C8F8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2F12FF0F-A98F-FC4C-9F05-FCEC4171EFEE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Cause havoc!</a:t>
          </a:r>
        </a:p>
      </dsp:txBody>
      <dsp:txXfrm>
        <a:off x="6051347" y="1323801"/>
        <a:ext cx="1833041" cy="1539754"/>
      </dsp:txXfrm>
    </dsp:sp>
    <dsp:sp modelId="{2ADFEC0F-5B85-C443-BF55-BCBFCEA818B6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DF0827E3-D5B8-ED41-A049-CDAC39A4F60F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Pwn for the line </a:t>
          </a:r>
          <a:r>
            <a:rPr lang="en-US" sz="1600" kern="1200">
              <a:sym typeface="Wingdings" panose="05000000000000000000" pitchFamily="2" charset="2"/>
            </a:rPr>
            <a:t></a:t>
          </a:r>
          <a:r>
            <a:rPr lang="en-US" sz="1600" kern="120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 a single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Corrupt </a:t>
          </a:r>
          <a:r>
            <a:rPr lang="en-US" sz="2600" b="1" i="1" kern="1200"/>
            <a:t>Size</a:t>
          </a:r>
          <a:r>
            <a:rPr lang="en-US" sz="2600" kern="1200"/>
            <a:t> of allocated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 freed or after being free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46898E1-2C4A-074E-BCFA-4A1460D1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842" y="1046427"/>
            <a:ext cx="6480315" cy="364132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FCFFA8-74E4-474B-8256-6B6D037498A1}"/>
              </a:ext>
            </a:extLst>
          </p:cNvPr>
          <p:cNvCxnSpPr>
            <a:cxnSpLocks/>
          </p:cNvCxnSpPr>
          <p:nvPr/>
        </p:nvCxnSpPr>
        <p:spPr>
          <a:xfrm>
            <a:off x="1445196" y="1807821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46898E1-2C4A-074E-BCFA-4A1460D1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756" y="1162174"/>
            <a:ext cx="3678823" cy="2067148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FCFFA8-74E4-474B-8256-6B6D037498A1}"/>
              </a:ext>
            </a:extLst>
          </p:cNvPr>
          <p:cNvCxnSpPr>
            <a:cxnSpLocks/>
          </p:cNvCxnSpPr>
          <p:nvPr/>
        </p:nvCxnSpPr>
        <p:spPr>
          <a:xfrm>
            <a:off x="5128756" y="1599477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628650" y="1236540"/>
            <a:ext cx="4730428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r>
              <a:rPr lang="en-US" dirty="0"/>
              <a:t>Chunk 1 believes the size is ONLY 0x40:</a:t>
            </a:r>
          </a:p>
          <a:p>
            <a:pPr lvl="1"/>
            <a:r>
              <a:rPr lang="en-US" dirty="0"/>
              <a:t>Change in size does mean change in logic for an allocated chunk</a:t>
            </a:r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pic>
        <p:nvPicPr>
          <p:cNvPr id="5" name="Content Placeholder 4" descr="Chunk in TCache Bin">
            <a:extLst>
              <a:ext uri="{FF2B5EF4-FFF2-40B4-BE49-F238E27FC236}">
                <a16:creationId xmlns:a16="http://schemas.microsoft.com/office/drawing/2014/main" id="{C96B4C6C-21FD-1044-9919-EBC4A96C8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81" y="2823560"/>
            <a:ext cx="6959819" cy="23199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7598687" y="3144498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 believes it is size 0x80!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F5A0DF1-29F7-5F49-B051-3EB57EEA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03" y="2367609"/>
            <a:ext cx="8201497" cy="2775891"/>
          </a:xfrm>
        </p:spPr>
      </p:pic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F5A0DF1-29F7-5F49-B051-3EB57EEA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03" y="2367609"/>
            <a:ext cx="8201497" cy="2775891"/>
          </a:xfr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13934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Impactful Buffer Overflows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7757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85919" cy="3263504"/>
          </a:xfrm>
        </p:spPr>
        <p:txBody>
          <a:bodyPr/>
          <a:lstStyle/>
          <a:p>
            <a:r>
              <a:rPr lang="en-US" dirty="0" err="1"/>
              <a:t>Overlapping_chunks</a:t>
            </a:r>
            <a:r>
              <a:rPr lang="en-US" dirty="0"/>
              <a:t> directory</a:t>
            </a:r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  <a:endParaRPr lang="en-US" b="1" dirty="0"/>
          </a:p>
          <a:p>
            <a:r>
              <a:rPr lang="en-US" dirty="0" err="1"/>
              <a:t>Pwn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318F9-08CA-834E-BF9B-74E896A2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23" y="1268019"/>
            <a:ext cx="3325473" cy="31176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18027" y="2496864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18027" y="2496864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7420-716D-3544-B2E0-72DB6BAB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23" y="1268019"/>
            <a:ext cx="3325473" cy="311763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D1BBAC-48F7-2142-BFFD-3B95442C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1919"/>
            <a:ext cx="3072848" cy="288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90639" y="328910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EBFFEDBC-01E6-2D4F-9858-A49D92DB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40" y="1268019"/>
            <a:ext cx="2610803" cy="3263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459540" cy="5878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01889" y="3210337"/>
            <a:ext cx="2210332" cy="4787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200401" y="2868293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18027" y="2496864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252695" y="2556487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06EE7-B8BB-2D4B-9B79-26EEA1EF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43338"/>
            <a:ext cx="4472210" cy="32635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869240" y="3342518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493084" y="2571750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D90A8-5260-D347-AE7E-F6F0FCF6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57" y="1453662"/>
            <a:ext cx="4097438" cy="2850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869240" y="3342518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7420-716D-3544-B2E0-72DB6BAB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23" y="1268019"/>
            <a:ext cx="3325473" cy="311763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8E2F67-D241-1547-990D-C6B7B445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90" y="1345324"/>
            <a:ext cx="4472210" cy="3263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90639" y="328910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B1B3970-A805-A743-AEF2-6E48B9F6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9" y="1345323"/>
            <a:ext cx="4791312" cy="3333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183086" cy="89877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601889" y="2484444"/>
            <a:ext cx="1621751" cy="7258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5911231" y="3563862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70B62A-88B1-D643-ADC0-2C7A9734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689"/>
            <a:ext cx="3886200" cy="270856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9" y="373295"/>
            <a:ext cx="5376261" cy="41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40665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CFFD-6C83-4342-902B-43959B66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Rapid Fire Description Time…</a:t>
            </a:r>
          </a:p>
        </p:txBody>
      </p:sp>
      <p:pic>
        <p:nvPicPr>
          <p:cNvPr id="6146" name="Picture 2" descr="Amazon.com: Atomic Power Popper 12X - Rapid Fire Foam Ball Blaster Gun -  Shoots Up to 12 Foam Balls: Toys &amp; Games">
            <a:extLst>
              <a:ext uri="{FF2B5EF4-FFF2-40B4-BE49-F238E27FC236}">
                <a16:creationId xmlns:a16="http://schemas.microsoft.com/office/drawing/2014/main" id="{CA2CC72B-F3B1-3C45-A9EC-E8EBD95AC3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88759"/>
            <a:ext cx="3886200" cy="22244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03398CF0-6A2C-497D-969D-CC534CC6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Unsorted Bins</a:t>
            </a:r>
          </a:p>
          <a:p>
            <a:r>
              <a:rPr lang="en-US" dirty="0"/>
              <a:t>Shrinking to Overlap </a:t>
            </a:r>
          </a:p>
          <a:p>
            <a:r>
              <a:rPr lang="en-US" dirty="0" err="1"/>
              <a:t>MMap</a:t>
            </a:r>
            <a:r>
              <a:rPr lang="en-US" dirty="0"/>
              <a:t> Overlapping</a:t>
            </a:r>
          </a:p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1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753958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Versions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</a:t>
            </a:r>
            <a:r>
              <a:rPr lang="en-US" dirty="0" err="1"/>
              <a:t>SomeValidations</a:t>
            </a:r>
            <a:r>
              <a:rPr lang="en-US" dirty="0"/>
              <a:t>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an </a:t>
            </a:r>
            <a:r>
              <a:rPr lang="en-US" b="1" dirty="0" err="1"/>
              <a:t>mmap</a:t>
            </a:r>
            <a:r>
              <a:rPr lang="en-US" b="1" dirty="0"/>
              <a:t> chunk or not? 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6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842119" cy="3263504"/>
          </a:xfrm>
        </p:spPr>
        <p:txBody>
          <a:bodyPr>
            <a:normAutofit/>
          </a:bodyPr>
          <a:lstStyle/>
          <a:p>
            <a:r>
              <a:rPr lang="en-US" dirty="0"/>
              <a:t>Allocates chunk directly with </a:t>
            </a:r>
            <a:r>
              <a:rPr lang="en-US" b="1" i="1" dirty="0" err="1"/>
              <a:t>mmap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Allocates next to 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Freed via </a:t>
            </a:r>
            <a:r>
              <a:rPr lang="en-US" b="1" i="1" dirty="0" err="1"/>
              <a:t>munmap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Makes memory inaccessible</a:t>
            </a:r>
          </a:p>
          <a:p>
            <a:r>
              <a:rPr lang="en-US" dirty="0"/>
              <a:t>Pre-filled with 0s</a:t>
            </a:r>
          </a:p>
        </p:txBody>
      </p:sp>
    </p:spTree>
    <p:extLst>
      <p:ext uri="{BB962C8B-B14F-4D97-AF65-F5344CB8AC3E}">
        <p14:creationId xmlns:p14="http://schemas.microsoft.com/office/powerpoint/2010/main" val="331864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– 2 (fields)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b="1" dirty="0"/>
              <a:t>Very LARGE</a:t>
            </a:r>
            <a:r>
              <a:rPr lang="en-US" dirty="0"/>
              <a:t> allocations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NOT the previous chunks size!</a:t>
            </a:r>
          </a:p>
          <a:p>
            <a:pPr lvl="1"/>
            <a:r>
              <a:rPr lang="en-US" dirty="0"/>
              <a:t>It’s data leftover in the allocation for the chunk</a:t>
            </a:r>
          </a:p>
          <a:p>
            <a:pPr lvl="1"/>
            <a:r>
              <a:rPr lang="en-US" dirty="0"/>
              <a:t>For instance: </a:t>
            </a:r>
          </a:p>
          <a:p>
            <a:pPr lvl="2"/>
            <a:r>
              <a:rPr lang="en-US" dirty="0"/>
              <a:t>0x10100 sized chunk but only 0x10070 is used</a:t>
            </a:r>
          </a:p>
          <a:p>
            <a:pPr lvl="2"/>
            <a:r>
              <a:rPr lang="en-US" i="1" dirty="0"/>
              <a:t>prev_size </a:t>
            </a:r>
            <a:r>
              <a:rPr lang="en-US" dirty="0"/>
              <a:t>is 0x90 (0x10100 - 0x10070 = 0x90) 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383545-4E5D-764C-A654-48336E94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229600" y="2457450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3A-D774-B945-9343-36541D97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DF976-8885-421E-A28A-37DD6926A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4065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929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32865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2973054" y="2571750"/>
            <a:ext cx="18808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87299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1353</Words>
  <Application>Microsoft Macintosh PowerPoint</Application>
  <PresentationFormat>On-screen Show (16:9)</PresentationFormat>
  <Paragraphs>231</Paragraphs>
  <Slides>47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Hiragino Kaku Gothic Std W8</vt:lpstr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Overlapping Chunks</vt:lpstr>
      <vt:lpstr>Overview</vt:lpstr>
      <vt:lpstr>Multiple Versions of This</vt:lpstr>
      <vt:lpstr>Attack Strategy Visual – 1 </vt:lpstr>
      <vt:lpstr>Attack Strategy Visual – 2 </vt:lpstr>
      <vt:lpstr>Chunk Structure Overview</vt:lpstr>
      <vt:lpstr>Size – Review 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Challenge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Rapid Fire Description Time…</vt:lpstr>
      <vt:lpstr>Unsorted Bin Overlapping </vt:lpstr>
      <vt:lpstr>Shrinking to Overlap</vt:lpstr>
      <vt:lpstr>PowerPoint Presentation</vt:lpstr>
      <vt:lpstr>Mmap Metadata – Review </vt:lpstr>
      <vt:lpstr>MMap Chunks – 1 </vt:lpstr>
      <vt:lpstr>MMap Chunks – 2 (fields) </vt:lpstr>
      <vt:lpstr>Overlapping MMap Chunks</vt:lpstr>
      <vt:lpstr>House of Muney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</cp:revision>
  <dcterms:created xsi:type="dcterms:W3CDTF">2021-03-26T06:42:47Z</dcterms:created>
  <dcterms:modified xsi:type="dcterms:W3CDTF">2021-03-26T16:30:31Z</dcterms:modified>
</cp:coreProperties>
</file>