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87" r:id="rId5"/>
    <p:sldId id="488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7" r:id="rId57"/>
    <p:sldId id="528" r:id="rId58"/>
    <p:sldId id="556" r:id="rId59"/>
    <p:sldId id="521" r:id="rId60"/>
    <p:sldId id="531" r:id="rId61"/>
    <p:sldId id="532" r:id="rId62"/>
    <p:sldId id="533" r:id="rId63"/>
    <p:sldId id="530" r:id="rId64"/>
    <p:sldId id="534" r:id="rId65"/>
    <p:sldId id="541" r:id="rId66"/>
    <p:sldId id="535" r:id="rId67"/>
    <p:sldId id="539" r:id="rId68"/>
    <p:sldId id="536" r:id="rId69"/>
    <p:sldId id="537" r:id="rId70"/>
    <p:sldId id="538" r:id="rId71"/>
    <p:sldId id="548" r:id="rId72"/>
    <p:sldId id="542" r:id="rId73"/>
    <p:sldId id="543" r:id="rId74"/>
    <p:sldId id="544" r:id="rId75"/>
    <p:sldId id="549" r:id="rId76"/>
    <p:sldId id="551" r:id="rId77"/>
    <p:sldId id="552" r:id="rId78"/>
    <p:sldId id="553" r:id="rId79"/>
    <p:sldId id="554" r:id="rId80"/>
    <p:sldId id="545" r:id="rId81"/>
    <p:sldId id="54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4898" autoAdjust="0"/>
  </p:normalViewPr>
  <p:slideViewPr>
    <p:cSldViewPr snapToGrid="0" snapToObjects="1">
      <p:cViewPr varScale="1">
        <p:scale>
          <a:sx n="96" d="100"/>
          <a:sy n="96" d="100"/>
        </p:scale>
        <p:origin x="102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56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explaining how this works, if you’re interested!</a:t>
            </a:r>
          </a:p>
          <a:p>
            <a:r>
              <a:rPr lang="en-US" dirty="0"/>
              <a:t>Furthermore, the exercise you just did has a variant with </a:t>
            </a:r>
            <a:r>
              <a:rPr lang="en-US" dirty="0" err="1"/>
              <a:t>GLibC</a:t>
            </a:r>
            <a:r>
              <a:rPr lang="en-US" dirty="0"/>
              <a:t> 2.32 if you want to try that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after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0" y="2761761"/>
            <a:ext cx="6768826" cy="1641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endParaRPr lang="en-US" dirty="0"/>
          </a:p>
          <a:p>
            <a:r>
              <a:rPr lang="en-US" b="1" dirty="0"/>
              <a:t>Pointer Mangling:</a:t>
            </a:r>
            <a:endParaRPr lang="en-US" dirty="0"/>
          </a:p>
          <a:p>
            <a:pPr lvl="1"/>
            <a:r>
              <a:rPr lang="en-US" dirty="0"/>
              <a:t>Brief overview...</a:t>
            </a:r>
          </a:p>
          <a:p>
            <a:pPr lvl="1"/>
            <a:r>
              <a:rPr lang="en-US" dirty="0"/>
              <a:t>Again, more slides in here if you want to learn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24146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﻿0x6022a0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﻿﻿0x404662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2539</Words>
  <Application>Microsoft Office PowerPoint</Application>
  <PresentationFormat>On-screen Show (16:9)</PresentationFormat>
  <Paragraphs>461</Paragraphs>
  <Slides>82</Slides>
  <Notes>10</Notes>
  <HiddenSlides>41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Fd Poisoning</vt:lpstr>
      <vt:lpstr>Overview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Exercise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Conclusion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Dulin, Maxwell John</cp:lastModifiedBy>
  <cp:revision>53</cp:revision>
  <dcterms:created xsi:type="dcterms:W3CDTF">2021-03-28T02:04:12Z</dcterms:created>
  <dcterms:modified xsi:type="dcterms:W3CDTF">2021-08-06T05:52:34Z</dcterms:modified>
</cp:coreProperties>
</file>