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6" r:id="rId2"/>
    <p:sldId id="401" r:id="rId3"/>
    <p:sldId id="397" r:id="rId4"/>
    <p:sldId id="398" r:id="rId5"/>
    <p:sldId id="428" r:id="rId6"/>
    <p:sldId id="403" r:id="rId7"/>
    <p:sldId id="503" r:id="rId8"/>
    <p:sldId id="505" r:id="rId9"/>
    <p:sldId id="506" r:id="rId10"/>
    <p:sldId id="507" r:id="rId11"/>
    <p:sldId id="515" r:id="rId12"/>
    <p:sldId id="436" r:id="rId13"/>
    <p:sldId id="468" r:id="rId14"/>
    <p:sldId id="469" r:id="rId15"/>
    <p:sldId id="471" r:id="rId16"/>
    <p:sldId id="472" r:id="rId17"/>
    <p:sldId id="485" r:id="rId18"/>
    <p:sldId id="473" r:id="rId19"/>
    <p:sldId id="400" r:id="rId20"/>
    <p:sldId id="399" r:id="rId21"/>
    <p:sldId id="429" r:id="rId22"/>
    <p:sldId id="451" r:id="rId23"/>
    <p:sldId id="404" r:id="rId24"/>
    <p:sldId id="474" r:id="rId25"/>
    <p:sldId id="475" r:id="rId26"/>
    <p:sldId id="477" r:id="rId27"/>
    <p:sldId id="478" r:id="rId28"/>
    <p:sldId id="480" r:id="rId29"/>
    <p:sldId id="479" r:id="rId30"/>
    <p:sldId id="481" r:id="rId31"/>
    <p:sldId id="482" r:id="rId32"/>
    <p:sldId id="483" r:id="rId33"/>
    <p:sldId id="452" r:id="rId34"/>
    <p:sldId id="491" r:id="rId35"/>
    <p:sldId id="502" r:id="rId36"/>
    <p:sldId id="501" r:id="rId37"/>
    <p:sldId id="509" r:id="rId38"/>
    <p:sldId id="511" r:id="rId39"/>
    <p:sldId id="512" r:id="rId40"/>
    <p:sldId id="513" r:id="rId41"/>
    <p:sldId id="514" r:id="rId42"/>
    <p:sldId id="453" r:id="rId43"/>
    <p:sldId id="493" r:id="rId44"/>
    <p:sldId id="435" r:id="rId45"/>
    <p:sldId id="348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1" autoAdjust="0"/>
    <p:restoredTop sz="84926" autoAdjust="0"/>
  </p:normalViewPr>
  <p:slideViewPr>
    <p:cSldViewPr snapToGrid="0" snapToObjects="1">
      <p:cViewPr varScale="1">
        <p:scale>
          <a:sx n="96" d="100"/>
          <a:sy n="96" d="100"/>
        </p:scale>
        <p:origin x="10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/>
            <a:t>Free</a:t>
          </a:r>
          <a:endParaRPr lang="en-US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0" y="7071"/>
          <a:ext cx="788670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Will not have challenges on these directly</a:t>
          </a:r>
        </a:p>
      </dsp:txBody>
      <dsp:txXfrm>
        <a:off x="0" y="7071"/>
        <a:ext cx="7886700" cy="921600"/>
      </dsp:txXfrm>
    </dsp:sp>
    <dsp:sp modelId="{D32A4789-5DC8-464D-81D4-1C9B94C49C06}">
      <dsp:nvSpPr>
        <dsp:cNvPr id="0" name=""/>
        <dsp:cNvSpPr/>
      </dsp:nvSpPr>
      <dsp:spPr>
        <a:xfrm>
          <a:off x="0" y="928671"/>
          <a:ext cx="7886700" cy="2327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Bug class protection as opposed to a technique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Will sprinkle in bypasses for double free when it feels appropriate though</a:t>
          </a:r>
        </a:p>
      </dsp:txBody>
      <dsp:txXfrm>
        <a:off x="0" y="928671"/>
        <a:ext cx="7886700" cy="2327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Free</a:t>
          </a:r>
          <a:endParaRPr lang="en-US" sz="3400" kern="120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RIP of stack. But, instead, we are able to overwrite metadata on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Two pointers to the same spot in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Edit </a:t>
            </a:r>
            <a:r>
              <a:rPr lang="en-US" dirty="0" err="1"/>
              <a:t>fd</a:t>
            </a:r>
            <a:r>
              <a:rPr lang="en-US" dirty="0"/>
              <a:t> &amp; bk of a chunk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hotel keeps an available list of hotels on paper in a linked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5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Free primitive </a:t>
            </a:r>
          </a:p>
          <a:p>
            <a:r>
              <a:rPr lang="en-US" dirty="0"/>
              <a:t>https://google.github.io/security-research/pocs/linux/cve-2021-22555/writeup.html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50787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Reset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(reset)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chunks point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Reset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Reset User  (Free) </a:t>
            </a:r>
            <a:r>
              <a:rPr lang="en-US" dirty="0">
                <a:sym typeface="Wingdings" pitchFamily="2" charset="2"/>
              </a:rPr>
              <a:t> Frees a </a:t>
            </a:r>
            <a:r>
              <a:rPr lang="en-US">
                <a:sym typeface="Wingdings" pitchFamily="2" charset="2"/>
              </a:rPr>
              <a:t>malloc chunk (</a:t>
            </a:r>
            <a:r>
              <a:rPr lang="en-US" i="1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</a:t>
            </a:r>
            <a:r>
              <a:rPr lang="en-US" dirty="0" err="1"/>
              <a:t>Atttack</a:t>
            </a:r>
            <a:r>
              <a:rPr lang="en-US" dirty="0"/>
              <a:t>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011655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/>
          </a:bodyPr>
          <a:lstStyle/>
          <a:p>
            <a:r>
              <a:rPr lang="en-US" sz="2200" dirty="0"/>
              <a:t>The memory allocator is the </a:t>
            </a:r>
            <a:r>
              <a:rPr lang="en-US" sz="2200" i="1" dirty="0"/>
              <a:t>hotel</a:t>
            </a:r>
            <a:endParaRPr lang="en-US" sz="2200" dirty="0"/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#3 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Double Free – Attack #3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8675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- Create User Code 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1665</Words>
  <Application>Microsoft Office PowerPoint</Application>
  <PresentationFormat>On-screen Show (16:9)</PresentationFormat>
  <Paragraphs>237</Paragraphs>
  <Slides>45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- Challenge</vt:lpstr>
      <vt:lpstr>Malloc - Create User Code 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Atttack #2+</vt:lpstr>
      <vt:lpstr>Fastbin Dup - Double Free Bypasses</vt:lpstr>
      <vt:lpstr>Double Free TCache Bypasses</vt:lpstr>
      <vt:lpstr>Double Free #3</vt:lpstr>
      <vt:lpstr>Double Free #3 – Start </vt:lpstr>
      <vt:lpstr>Double Free #3 – Free The Chunk</vt:lpstr>
      <vt:lpstr>Double Free #3 – Reallocate</vt:lpstr>
      <vt:lpstr>Double Free #3 – Free AGAIN</vt:lpstr>
      <vt:lpstr>Double Free – Attack #3 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Dulin, Maxwell John</cp:lastModifiedBy>
  <cp:revision>64</cp:revision>
  <dcterms:created xsi:type="dcterms:W3CDTF">2021-03-28T04:39:50Z</dcterms:created>
  <dcterms:modified xsi:type="dcterms:W3CDTF">2021-08-06T05:39:55Z</dcterms:modified>
</cp:coreProperties>
</file>