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27" r:id="rId2"/>
    <p:sldId id="360" r:id="rId3"/>
    <p:sldId id="441" r:id="rId4"/>
    <p:sldId id="487" r:id="rId5"/>
    <p:sldId id="488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8" r:id="rId81"/>
    <p:sldId id="542" r:id="rId82"/>
    <p:sldId id="548" r:id="rId83"/>
    <p:sldId id="543" r:id="rId84"/>
    <p:sldId id="544" r:id="rId85"/>
    <p:sldId id="549" r:id="rId86"/>
    <p:sldId id="551" r:id="rId87"/>
    <p:sldId id="552" r:id="rId88"/>
    <p:sldId id="553" r:id="rId89"/>
    <p:sldId id="554" r:id="rId90"/>
    <p:sldId id="545" r:id="rId91"/>
    <p:sldId id="546" r:id="rId92"/>
    <p:sldId id="536" r:id="rId93"/>
    <p:sldId id="537" r:id="rId94"/>
    <p:sldId id="529" r:id="rId9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 autoAdjust="0"/>
    <p:restoredTop sz="84983" autoAdjust="0"/>
  </p:normalViewPr>
  <p:slideViewPr>
    <p:cSldViewPr snapToGrid="0" snapToObjects="1">
      <p:cViewPr varScale="1">
        <p:scale>
          <a:sx n="174" d="100"/>
          <a:sy n="174" d="100"/>
        </p:scale>
        <p:origin x="92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8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could change where an FD pointed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things look like normally, then we corrupt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looks like this, then we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memory address is sent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review the </a:t>
            </a:r>
            <a:r>
              <a:rPr lang="en-US" dirty="0" err="1"/>
              <a:t>tcache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P &amp;&lt;variable&gt;</a:t>
            </a:r>
          </a:p>
          <a:p>
            <a:pPr lvl="1"/>
            <a:r>
              <a:rPr lang="en-US" dirty="0"/>
              <a:t>Prints the memory address of the variable named ”&lt;variable&gt;”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﻿0x404060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" y="3213833"/>
            <a:ext cx="7988428" cy="1937193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6388" y="2680628"/>
            <a:ext cx="4563291" cy="48768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350" y="816159"/>
            <a:ext cx="4563291" cy="200279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44E0-9087-93C9-A06E-0E9C0D2A912E}"/>
              </a:ext>
            </a:extLst>
          </p:cNvPr>
          <p:cNvSpPr txBox="1"/>
          <p:nvPr/>
        </p:nvSpPr>
        <p:spPr>
          <a:xfrm>
            <a:off x="628650" y="1513690"/>
            <a:ext cx="4579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8" y="3399666"/>
            <a:ext cx="7191072" cy="1743834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851" y="1268019"/>
            <a:ext cx="5868393" cy="2192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setup: </a:t>
            </a:r>
          </a:p>
          <a:p>
            <a:pPr lvl="1"/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pPr lvl="1"/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pPr lvl="1"/>
            <a:r>
              <a:rPr lang="en-US" dirty="0"/>
              <a:t>Get the NEW </a:t>
            </a:r>
            <a:r>
              <a:rPr lang="en-US" dirty="0" err="1"/>
              <a:t>start.py</a:t>
            </a:r>
            <a:r>
              <a:rPr lang="en-US" dirty="0"/>
              <a:t> file with ‘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grab start mangle</a:t>
            </a:r>
            <a:r>
              <a:rPr lang="en-US" dirty="0"/>
              <a:t>’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 0x404060</a:t>
            </a:r>
          </a:p>
          <a:p>
            <a:r>
              <a:rPr lang="en-US" dirty="0"/>
              <a:t>Use </a:t>
            </a:r>
            <a:r>
              <a:rPr lang="en-US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mangle_ptr</a:t>
            </a:r>
            <a:r>
              <a:rPr lang="en-US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function to do the encoding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 0x4052a0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﻿0x405 = ﻿0x4052a0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 0x404465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5740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1078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3020</Words>
  <Application>Microsoft Macintosh PowerPoint</Application>
  <PresentationFormat>On-screen Show (16:9)</PresentationFormat>
  <Paragraphs>534</Paragraphs>
  <Slides>94</Slides>
  <Notes>17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Avenir Book</vt:lpstr>
      <vt:lpstr>Avenir Medium</vt:lpstr>
      <vt:lpstr>Calibri</vt:lpstr>
      <vt:lpstr>Hack</vt:lpstr>
      <vt:lpstr>Wingdings</vt:lpstr>
      <vt:lpstr>SI Presentation Template 2016</vt:lpstr>
      <vt:lpstr>Heap Exploitation</vt:lpstr>
      <vt:lpstr>Fd Poisoning</vt:lpstr>
      <vt:lpstr>Overview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Exercise 1 with Mangling</vt:lpstr>
      <vt:lpstr>After First Malloc</vt:lpstr>
      <vt:lpstr>Vulnerability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Mangling In Practice</vt:lpstr>
      <vt:lpstr>Defeating Pointer Mangling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46</cp:revision>
  <dcterms:created xsi:type="dcterms:W3CDTF">2021-03-28T02:04:12Z</dcterms:created>
  <dcterms:modified xsi:type="dcterms:W3CDTF">2022-05-05T04:21:49Z</dcterms:modified>
</cp:coreProperties>
</file>