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8"/>
  </p:notesMasterIdLst>
  <p:sldIdLst>
    <p:sldId id="327" r:id="rId2"/>
    <p:sldId id="360" r:id="rId3"/>
    <p:sldId id="441" r:id="rId4"/>
    <p:sldId id="450" r:id="rId5"/>
    <p:sldId id="488" r:id="rId6"/>
    <p:sldId id="487" r:id="rId7"/>
    <p:sldId id="489" r:id="rId8"/>
    <p:sldId id="490" r:id="rId9"/>
    <p:sldId id="390" r:id="rId10"/>
    <p:sldId id="443" r:id="rId11"/>
    <p:sldId id="444" r:id="rId12"/>
    <p:sldId id="445" r:id="rId13"/>
    <p:sldId id="485" r:id="rId14"/>
    <p:sldId id="486" r:id="rId15"/>
    <p:sldId id="448" r:id="rId16"/>
    <p:sldId id="449" r:id="rId17"/>
    <p:sldId id="452" r:id="rId18"/>
    <p:sldId id="454" r:id="rId19"/>
    <p:sldId id="453" r:id="rId20"/>
    <p:sldId id="447" r:id="rId21"/>
    <p:sldId id="446" r:id="rId22"/>
    <p:sldId id="499" r:id="rId23"/>
    <p:sldId id="492" r:id="rId24"/>
    <p:sldId id="493" r:id="rId25"/>
    <p:sldId id="547" r:id="rId26"/>
    <p:sldId id="494" r:id="rId27"/>
    <p:sldId id="495" r:id="rId28"/>
    <p:sldId id="497" r:id="rId29"/>
    <p:sldId id="498" r:id="rId30"/>
    <p:sldId id="473" r:id="rId31"/>
    <p:sldId id="500" r:id="rId32"/>
    <p:sldId id="456" r:id="rId33"/>
    <p:sldId id="455" r:id="rId34"/>
    <p:sldId id="457" r:id="rId35"/>
    <p:sldId id="458" r:id="rId36"/>
    <p:sldId id="459" r:id="rId37"/>
    <p:sldId id="463" r:id="rId38"/>
    <p:sldId id="461" r:id="rId39"/>
    <p:sldId id="462" r:id="rId40"/>
    <p:sldId id="460" r:id="rId41"/>
    <p:sldId id="464" r:id="rId42"/>
    <p:sldId id="466" r:id="rId43"/>
    <p:sldId id="465" r:id="rId44"/>
    <p:sldId id="467" r:id="rId45"/>
    <p:sldId id="468" r:id="rId46"/>
    <p:sldId id="469" r:id="rId47"/>
    <p:sldId id="470" r:id="rId48"/>
    <p:sldId id="472" r:id="rId49"/>
    <p:sldId id="474" r:id="rId50"/>
    <p:sldId id="475" r:id="rId51"/>
    <p:sldId id="502" r:id="rId52"/>
    <p:sldId id="491" r:id="rId53"/>
    <p:sldId id="503" r:id="rId54"/>
    <p:sldId id="505" r:id="rId55"/>
    <p:sldId id="507" r:id="rId56"/>
    <p:sldId id="508" r:id="rId57"/>
    <p:sldId id="504" r:id="rId58"/>
    <p:sldId id="509" r:id="rId59"/>
    <p:sldId id="510" r:id="rId60"/>
    <p:sldId id="519" r:id="rId61"/>
    <p:sldId id="512" r:id="rId62"/>
    <p:sldId id="522" r:id="rId63"/>
    <p:sldId id="515" r:id="rId64"/>
    <p:sldId id="517" r:id="rId65"/>
    <p:sldId id="514" r:id="rId66"/>
    <p:sldId id="523" r:id="rId67"/>
    <p:sldId id="524" r:id="rId68"/>
    <p:sldId id="518" r:id="rId69"/>
    <p:sldId id="526" r:id="rId70"/>
    <p:sldId id="525" r:id="rId71"/>
    <p:sldId id="527" r:id="rId72"/>
    <p:sldId id="528" r:id="rId73"/>
    <p:sldId id="521" r:id="rId74"/>
    <p:sldId id="531" r:id="rId75"/>
    <p:sldId id="532" r:id="rId76"/>
    <p:sldId id="533" r:id="rId77"/>
    <p:sldId id="530" r:id="rId78"/>
    <p:sldId id="534" r:id="rId79"/>
    <p:sldId id="541" r:id="rId80"/>
    <p:sldId id="535" r:id="rId81"/>
    <p:sldId id="539" r:id="rId82"/>
    <p:sldId id="536" r:id="rId83"/>
    <p:sldId id="537" r:id="rId84"/>
    <p:sldId id="538" r:id="rId85"/>
    <p:sldId id="548" r:id="rId86"/>
    <p:sldId id="542" r:id="rId87"/>
    <p:sldId id="543" r:id="rId88"/>
    <p:sldId id="544" r:id="rId89"/>
    <p:sldId id="549" r:id="rId90"/>
    <p:sldId id="551" r:id="rId91"/>
    <p:sldId id="552" r:id="rId92"/>
    <p:sldId id="553" r:id="rId93"/>
    <p:sldId id="554" r:id="rId94"/>
    <p:sldId id="545" r:id="rId95"/>
    <p:sldId id="546" r:id="rId96"/>
    <p:sldId id="529" r:id="rId9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reen Robinson" initials="" lastIdx="3" clrIdx="0"/>
  <p:cmAuthor id="1" name="Jason Taylor" initials="JT [2]" lastIdx="1" clrIdx="1"/>
  <p:cmAuthor id="2" name="Jason Taylor" initials="JT [10]" lastIdx="1" clrIdx="2"/>
  <p:cmAuthor id="3" name="Jason Taylor" initials="JT [7]" lastIdx="1" clrIdx="3"/>
  <p:cmAuthor id="4" name="Jason Taylor" initials="JT [9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35" autoAdjust="0"/>
    <p:restoredTop sz="84898" autoAdjust="0"/>
  </p:normalViewPr>
  <p:slideViewPr>
    <p:cSldViewPr snapToGrid="0" snapToObjects="1">
      <p:cViewPr varScale="1">
        <p:scale>
          <a:sx n="144" d="100"/>
          <a:sy n="144" d="100"/>
        </p:scale>
        <p:origin x="1152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commentAuthors" Target="commentAuthors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svg"/><Relationship Id="rId7" Type="http://schemas.openxmlformats.org/officeDocument/2006/relationships/image" Target="../media/image72.svg"/><Relationship Id="rId2" Type="http://schemas.openxmlformats.org/officeDocument/2006/relationships/image" Target="../media/image67.png"/><Relationship Id="rId1" Type="http://schemas.openxmlformats.org/officeDocument/2006/relationships/hyperlink" Target="https://github.com/mdulin2/mangle/" TargetMode="External"/><Relationship Id="rId6" Type="http://schemas.openxmlformats.org/officeDocument/2006/relationships/image" Target="../media/image71.png"/><Relationship Id="rId5" Type="http://schemas.openxmlformats.org/officeDocument/2006/relationships/image" Target="../media/image70.svg"/><Relationship Id="rId4" Type="http://schemas.openxmlformats.org/officeDocument/2006/relationships/image" Target="../media/image69.png"/><Relationship Id="rId9" Type="http://schemas.openxmlformats.org/officeDocument/2006/relationships/image" Target="../media/image74.svg"/></Relationships>
</file>

<file path=ppt/diagrams/_rels/data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svg"/><Relationship Id="rId3" Type="http://schemas.openxmlformats.org/officeDocument/2006/relationships/image" Target="../media/image57.png"/><Relationship Id="rId7" Type="http://schemas.openxmlformats.org/officeDocument/2006/relationships/image" Target="../media/image73.png"/><Relationship Id="rId2" Type="http://schemas.openxmlformats.org/officeDocument/2006/relationships/image" Target="../media/image76.svg"/><Relationship Id="rId1" Type="http://schemas.openxmlformats.org/officeDocument/2006/relationships/image" Target="../media/image75.png"/><Relationship Id="rId6" Type="http://schemas.openxmlformats.org/officeDocument/2006/relationships/image" Target="../media/image78.svg"/><Relationship Id="rId5" Type="http://schemas.openxmlformats.org/officeDocument/2006/relationships/image" Target="../media/image77.png"/><Relationship Id="rId4" Type="http://schemas.openxmlformats.org/officeDocument/2006/relationships/image" Target="../media/image58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4" Type="http://schemas.openxmlformats.org/officeDocument/2006/relationships/image" Target="../media/image48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4" Type="http://schemas.openxmlformats.org/officeDocument/2006/relationships/image" Target="../media/image58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svg"/><Relationship Id="rId1" Type="http://schemas.openxmlformats.org/officeDocument/2006/relationships/image" Target="../media/image63.png"/><Relationship Id="rId4" Type="http://schemas.openxmlformats.org/officeDocument/2006/relationships/image" Target="../media/image6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hyperlink" Target="https://github.com/mdulin2/mangle/" TargetMode="External"/><Relationship Id="rId7" Type="http://schemas.openxmlformats.org/officeDocument/2006/relationships/image" Target="../media/image72.svg"/><Relationship Id="rId2" Type="http://schemas.openxmlformats.org/officeDocument/2006/relationships/image" Target="../media/image68.svg"/><Relationship Id="rId1" Type="http://schemas.openxmlformats.org/officeDocument/2006/relationships/image" Target="../media/image67.png"/><Relationship Id="rId6" Type="http://schemas.openxmlformats.org/officeDocument/2006/relationships/image" Target="../media/image71.png"/><Relationship Id="rId5" Type="http://schemas.openxmlformats.org/officeDocument/2006/relationships/image" Target="../media/image70.svg"/><Relationship Id="rId4" Type="http://schemas.openxmlformats.org/officeDocument/2006/relationships/image" Target="../media/image69.png"/><Relationship Id="rId9" Type="http://schemas.openxmlformats.org/officeDocument/2006/relationships/image" Target="../media/image74.svg"/></Relationships>
</file>

<file path=ppt/diagrams/_rels/drawing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svg"/><Relationship Id="rId3" Type="http://schemas.openxmlformats.org/officeDocument/2006/relationships/image" Target="../media/image57.png"/><Relationship Id="rId7" Type="http://schemas.openxmlformats.org/officeDocument/2006/relationships/image" Target="../media/image73.png"/><Relationship Id="rId2" Type="http://schemas.openxmlformats.org/officeDocument/2006/relationships/image" Target="../media/image76.svg"/><Relationship Id="rId1" Type="http://schemas.openxmlformats.org/officeDocument/2006/relationships/image" Target="../media/image75.png"/><Relationship Id="rId6" Type="http://schemas.openxmlformats.org/officeDocument/2006/relationships/image" Target="../media/image78.svg"/><Relationship Id="rId5" Type="http://schemas.openxmlformats.org/officeDocument/2006/relationships/image" Target="../media/image77.png"/><Relationship Id="rId4" Type="http://schemas.openxmlformats.org/officeDocument/2006/relationships/image" Target="../media/image5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4" Type="http://schemas.openxmlformats.org/officeDocument/2006/relationships/image" Target="../media/image48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4" Type="http://schemas.openxmlformats.org/officeDocument/2006/relationships/image" Target="../media/image58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svg"/><Relationship Id="rId1" Type="http://schemas.openxmlformats.org/officeDocument/2006/relationships/image" Target="../media/image63.png"/><Relationship Id="rId4" Type="http://schemas.openxmlformats.org/officeDocument/2006/relationships/image" Target="../media/image6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30C718-ABAE-4E76-A539-3769BD17B31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AAD4989-3888-4DF5-8379-88510C35E043}">
      <dgm:prSet/>
      <dgm:spPr/>
      <dgm:t>
        <a:bodyPr/>
        <a:lstStyle/>
        <a:p>
          <a:r>
            <a:rPr lang="en-US"/>
            <a:t>Bread &amp; Butter Technique </a:t>
          </a:r>
        </a:p>
      </dgm:t>
    </dgm:pt>
    <dgm:pt modelId="{3E027857-D71D-4DCD-B5A1-000448B84533}" type="parTrans" cxnId="{8DA672D1-29B7-4D1C-B67B-02725ED3CF2B}">
      <dgm:prSet/>
      <dgm:spPr/>
      <dgm:t>
        <a:bodyPr/>
        <a:lstStyle/>
        <a:p>
          <a:endParaRPr lang="en-US"/>
        </a:p>
      </dgm:t>
    </dgm:pt>
    <dgm:pt modelId="{139E5453-5495-4E04-BEF3-EA7D5CBBF41D}" type="sibTrans" cxnId="{8DA672D1-29B7-4D1C-B67B-02725ED3CF2B}">
      <dgm:prSet/>
      <dgm:spPr/>
      <dgm:t>
        <a:bodyPr/>
        <a:lstStyle/>
        <a:p>
          <a:endParaRPr lang="en-US"/>
        </a:p>
      </dgm:t>
    </dgm:pt>
    <dgm:pt modelId="{87C85A86-40C2-4D64-8822-6EDA6CDD2024}">
      <dgm:prSet/>
      <dgm:spPr/>
      <dgm:t>
        <a:bodyPr/>
        <a:lstStyle/>
        <a:p>
          <a:r>
            <a:rPr lang="en-US"/>
            <a:t>Corrupting singly linked list (TCache and Fastbins) </a:t>
          </a:r>
        </a:p>
      </dgm:t>
    </dgm:pt>
    <dgm:pt modelId="{7F77908F-BA04-4F68-A188-C86C4C1EA778}" type="parTrans" cxnId="{2F976CF7-81D9-4BFF-9849-7256E008DB5A}">
      <dgm:prSet/>
      <dgm:spPr/>
      <dgm:t>
        <a:bodyPr/>
        <a:lstStyle/>
        <a:p>
          <a:endParaRPr lang="en-US"/>
        </a:p>
      </dgm:t>
    </dgm:pt>
    <dgm:pt modelId="{4E2F8703-0117-4916-B25A-E283784B2D22}" type="sibTrans" cxnId="{2F976CF7-81D9-4BFF-9849-7256E008DB5A}">
      <dgm:prSet/>
      <dgm:spPr/>
      <dgm:t>
        <a:bodyPr/>
        <a:lstStyle/>
        <a:p>
          <a:endParaRPr lang="en-US"/>
        </a:p>
      </dgm:t>
    </dgm:pt>
    <dgm:pt modelId="{61D76930-C922-4F72-A00E-2B8B447C9E7C}">
      <dgm:prSet/>
      <dgm:spPr/>
      <dgm:t>
        <a:bodyPr/>
        <a:lstStyle/>
        <a:p>
          <a:r>
            <a:rPr lang="en-US"/>
            <a:t>Create chunk almost anywhere!</a:t>
          </a:r>
        </a:p>
      </dgm:t>
    </dgm:pt>
    <dgm:pt modelId="{C596A031-E403-4C97-B3B7-FC2F1B1EA278}" type="parTrans" cxnId="{F4FDA96E-0083-42B6-A72A-1D164F69DD37}">
      <dgm:prSet/>
      <dgm:spPr/>
      <dgm:t>
        <a:bodyPr/>
        <a:lstStyle/>
        <a:p>
          <a:endParaRPr lang="en-US"/>
        </a:p>
      </dgm:t>
    </dgm:pt>
    <dgm:pt modelId="{F88414E9-E8B9-4352-99F4-228285EA1A0A}" type="sibTrans" cxnId="{F4FDA96E-0083-42B6-A72A-1D164F69DD37}">
      <dgm:prSet/>
      <dgm:spPr/>
      <dgm:t>
        <a:bodyPr/>
        <a:lstStyle/>
        <a:p>
          <a:endParaRPr lang="en-US"/>
        </a:p>
      </dgm:t>
    </dgm:pt>
    <dgm:pt modelId="{3E6A51D3-F7D2-41A6-8A83-BF5ED452F8A9}" type="pres">
      <dgm:prSet presAssocID="{6930C718-ABAE-4E76-A539-3769BD17B31A}" presName="root" presStyleCnt="0">
        <dgm:presLayoutVars>
          <dgm:dir/>
          <dgm:resizeHandles val="exact"/>
        </dgm:presLayoutVars>
      </dgm:prSet>
      <dgm:spPr/>
    </dgm:pt>
    <dgm:pt modelId="{866976C8-912B-43EF-A200-5A9B97D54954}" type="pres">
      <dgm:prSet presAssocID="{8AAD4989-3888-4DF5-8379-88510C35E043}" presName="compNode" presStyleCnt="0"/>
      <dgm:spPr/>
    </dgm:pt>
    <dgm:pt modelId="{CF8E2014-118C-4C1D-8C00-27D33C1AE9A9}" type="pres">
      <dgm:prSet presAssocID="{8AAD4989-3888-4DF5-8379-88510C35E043}" presName="bgRect" presStyleLbl="bgShp" presStyleIdx="0" presStyleCnt="3"/>
      <dgm:spPr/>
    </dgm:pt>
    <dgm:pt modelId="{CC0A3B1C-1E09-4363-B375-CFC8F13BF4CC}" type="pres">
      <dgm:prSet presAssocID="{8AAD4989-3888-4DF5-8379-88510C35E04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 Setting"/>
        </a:ext>
      </dgm:extLst>
    </dgm:pt>
    <dgm:pt modelId="{10743982-D3E6-44B7-B249-9562AA99C88F}" type="pres">
      <dgm:prSet presAssocID="{8AAD4989-3888-4DF5-8379-88510C35E043}" presName="spaceRect" presStyleCnt="0"/>
      <dgm:spPr/>
    </dgm:pt>
    <dgm:pt modelId="{EE0B35EF-8984-4DFA-BBD1-C632497D9935}" type="pres">
      <dgm:prSet presAssocID="{8AAD4989-3888-4DF5-8379-88510C35E043}" presName="parTx" presStyleLbl="revTx" presStyleIdx="0" presStyleCnt="3">
        <dgm:presLayoutVars>
          <dgm:chMax val="0"/>
          <dgm:chPref val="0"/>
        </dgm:presLayoutVars>
      </dgm:prSet>
      <dgm:spPr/>
    </dgm:pt>
    <dgm:pt modelId="{4DEEFBA0-5158-4C67-8A0A-4A7E5659A27C}" type="pres">
      <dgm:prSet presAssocID="{139E5453-5495-4E04-BEF3-EA7D5CBBF41D}" presName="sibTrans" presStyleCnt="0"/>
      <dgm:spPr/>
    </dgm:pt>
    <dgm:pt modelId="{8EFC0A6D-F698-4586-9BB4-FD525A459DC4}" type="pres">
      <dgm:prSet presAssocID="{87C85A86-40C2-4D64-8822-6EDA6CDD2024}" presName="compNode" presStyleCnt="0"/>
      <dgm:spPr/>
    </dgm:pt>
    <dgm:pt modelId="{0D942DAD-D5CE-49DD-B973-581F49013D80}" type="pres">
      <dgm:prSet presAssocID="{87C85A86-40C2-4D64-8822-6EDA6CDD2024}" presName="bgRect" presStyleLbl="bgShp" presStyleIdx="1" presStyleCnt="3"/>
      <dgm:spPr/>
    </dgm:pt>
    <dgm:pt modelId="{C739FB37-0341-4266-9F2B-0DF86DF15A86}" type="pres">
      <dgm:prSet presAssocID="{87C85A86-40C2-4D64-8822-6EDA6CDD202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s clef"/>
        </a:ext>
      </dgm:extLst>
    </dgm:pt>
    <dgm:pt modelId="{A88EF0B4-318E-4C29-A3BE-2F8D4BA0D94B}" type="pres">
      <dgm:prSet presAssocID="{87C85A86-40C2-4D64-8822-6EDA6CDD2024}" presName="spaceRect" presStyleCnt="0"/>
      <dgm:spPr/>
    </dgm:pt>
    <dgm:pt modelId="{5C1983C1-4D86-49FF-88AD-9318D7C46DE2}" type="pres">
      <dgm:prSet presAssocID="{87C85A86-40C2-4D64-8822-6EDA6CDD2024}" presName="parTx" presStyleLbl="revTx" presStyleIdx="1" presStyleCnt="3">
        <dgm:presLayoutVars>
          <dgm:chMax val="0"/>
          <dgm:chPref val="0"/>
        </dgm:presLayoutVars>
      </dgm:prSet>
      <dgm:spPr/>
    </dgm:pt>
    <dgm:pt modelId="{2766B4B7-D196-4745-ACD6-82A4CDAA7079}" type="pres">
      <dgm:prSet presAssocID="{4E2F8703-0117-4916-B25A-E283784B2D22}" presName="sibTrans" presStyleCnt="0"/>
      <dgm:spPr/>
    </dgm:pt>
    <dgm:pt modelId="{21205052-BAD5-414E-A447-E84395040905}" type="pres">
      <dgm:prSet presAssocID="{61D76930-C922-4F72-A00E-2B8B447C9E7C}" presName="compNode" presStyleCnt="0"/>
      <dgm:spPr/>
    </dgm:pt>
    <dgm:pt modelId="{F1E2A11F-7BD1-47C7-AE70-224273230156}" type="pres">
      <dgm:prSet presAssocID="{61D76930-C922-4F72-A00E-2B8B447C9E7C}" presName="bgRect" presStyleLbl="bgShp" presStyleIdx="2" presStyleCnt="3"/>
      <dgm:spPr/>
    </dgm:pt>
    <dgm:pt modelId="{658DF5A0-10F7-44BF-8412-1FC6EC9682AE}" type="pres">
      <dgm:prSet presAssocID="{61D76930-C922-4F72-A00E-2B8B447C9E7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96ADF99A-B598-4951-B539-BE9664939B80}" type="pres">
      <dgm:prSet presAssocID="{61D76930-C922-4F72-A00E-2B8B447C9E7C}" presName="spaceRect" presStyleCnt="0"/>
      <dgm:spPr/>
    </dgm:pt>
    <dgm:pt modelId="{21D90398-B783-4881-866C-ED19FBF37A97}" type="pres">
      <dgm:prSet presAssocID="{61D76930-C922-4F72-A00E-2B8B447C9E7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4FDA96E-0083-42B6-A72A-1D164F69DD37}" srcId="{6930C718-ABAE-4E76-A539-3769BD17B31A}" destId="{61D76930-C922-4F72-A00E-2B8B447C9E7C}" srcOrd="2" destOrd="0" parTransId="{C596A031-E403-4C97-B3B7-FC2F1B1EA278}" sibTransId="{F88414E9-E8B9-4352-99F4-228285EA1A0A}"/>
    <dgm:cxn modelId="{090C1980-7CFE-406D-9767-88C030CF8F35}" type="presOf" srcId="{87C85A86-40C2-4D64-8822-6EDA6CDD2024}" destId="{5C1983C1-4D86-49FF-88AD-9318D7C46DE2}" srcOrd="0" destOrd="0" presId="urn:microsoft.com/office/officeart/2018/2/layout/IconVerticalSolidList"/>
    <dgm:cxn modelId="{CE04A5A8-3973-407B-8E87-38C8B826DD2B}" type="presOf" srcId="{6930C718-ABAE-4E76-A539-3769BD17B31A}" destId="{3E6A51D3-F7D2-41A6-8A83-BF5ED452F8A9}" srcOrd="0" destOrd="0" presId="urn:microsoft.com/office/officeart/2018/2/layout/IconVerticalSolidList"/>
    <dgm:cxn modelId="{8DA672D1-29B7-4D1C-B67B-02725ED3CF2B}" srcId="{6930C718-ABAE-4E76-A539-3769BD17B31A}" destId="{8AAD4989-3888-4DF5-8379-88510C35E043}" srcOrd="0" destOrd="0" parTransId="{3E027857-D71D-4DCD-B5A1-000448B84533}" sibTransId="{139E5453-5495-4E04-BEF3-EA7D5CBBF41D}"/>
    <dgm:cxn modelId="{4CBE1ADC-9A1A-4A99-BE7A-8DA06299E00F}" type="presOf" srcId="{61D76930-C922-4F72-A00E-2B8B447C9E7C}" destId="{21D90398-B783-4881-866C-ED19FBF37A97}" srcOrd="0" destOrd="0" presId="urn:microsoft.com/office/officeart/2018/2/layout/IconVerticalSolidList"/>
    <dgm:cxn modelId="{E704AFE9-28ED-4278-91BF-2C0BC7DBDD66}" type="presOf" srcId="{8AAD4989-3888-4DF5-8379-88510C35E043}" destId="{EE0B35EF-8984-4DFA-BBD1-C632497D9935}" srcOrd="0" destOrd="0" presId="urn:microsoft.com/office/officeart/2018/2/layout/IconVerticalSolidList"/>
    <dgm:cxn modelId="{2F976CF7-81D9-4BFF-9849-7256E008DB5A}" srcId="{6930C718-ABAE-4E76-A539-3769BD17B31A}" destId="{87C85A86-40C2-4D64-8822-6EDA6CDD2024}" srcOrd="1" destOrd="0" parTransId="{7F77908F-BA04-4F68-A188-C86C4C1EA778}" sibTransId="{4E2F8703-0117-4916-B25A-E283784B2D22}"/>
    <dgm:cxn modelId="{3AC41F8D-B333-46EB-8CC1-902DE01D17D9}" type="presParOf" srcId="{3E6A51D3-F7D2-41A6-8A83-BF5ED452F8A9}" destId="{866976C8-912B-43EF-A200-5A9B97D54954}" srcOrd="0" destOrd="0" presId="urn:microsoft.com/office/officeart/2018/2/layout/IconVerticalSolidList"/>
    <dgm:cxn modelId="{9E4B6558-771E-47F5-AE0F-50B871594486}" type="presParOf" srcId="{866976C8-912B-43EF-A200-5A9B97D54954}" destId="{CF8E2014-118C-4C1D-8C00-27D33C1AE9A9}" srcOrd="0" destOrd="0" presId="urn:microsoft.com/office/officeart/2018/2/layout/IconVerticalSolidList"/>
    <dgm:cxn modelId="{68090F7A-28EA-42A1-8085-9D5E676CD8B1}" type="presParOf" srcId="{866976C8-912B-43EF-A200-5A9B97D54954}" destId="{CC0A3B1C-1E09-4363-B375-CFC8F13BF4CC}" srcOrd="1" destOrd="0" presId="urn:microsoft.com/office/officeart/2018/2/layout/IconVerticalSolidList"/>
    <dgm:cxn modelId="{E9CDFC34-007A-485A-A3ED-8339E2981D20}" type="presParOf" srcId="{866976C8-912B-43EF-A200-5A9B97D54954}" destId="{10743982-D3E6-44B7-B249-9562AA99C88F}" srcOrd="2" destOrd="0" presId="urn:microsoft.com/office/officeart/2018/2/layout/IconVerticalSolidList"/>
    <dgm:cxn modelId="{F74C85FD-C91E-40E0-8BEB-9EED40ECEDDC}" type="presParOf" srcId="{866976C8-912B-43EF-A200-5A9B97D54954}" destId="{EE0B35EF-8984-4DFA-BBD1-C632497D9935}" srcOrd="3" destOrd="0" presId="urn:microsoft.com/office/officeart/2018/2/layout/IconVerticalSolidList"/>
    <dgm:cxn modelId="{1A940F1A-DCBB-4BE2-8B6B-191113EB7F81}" type="presParOf" srcId="{3E6A51D3-F7D2-41A6-8A83-BF5ED452F8A9}" destId="{4DEEFBA0-5158-4C67-8A0A-4A7E5659A27C}" srcOrd="1" destOrd="0" presId="urn:microsoft.com/office/officeart/2018/2/layout/IconVerticalSolidList"/>
    <dgm:cxn modelId="{0926776E-FEA9-4F52-AFE4-84DB56A565BC}" type="presParOf" srcId="{3E6A51D3-F7D2-41A6-8A83-BF5ED452F8A9}" destId="{8EFC0A6D-F698-4586-9BB4-FD525A459DC4}" srcOrd="2" destOrd="0" presId="urn:microsoft.com/office/officeart/2018/2/layout/IconVerticalSolidList"/>
    <dgm:cxn modelId="{2263CBB1-5E86-4DCB-BD47-1F6C9A62BE37}" type="presParOf" srcId="{8EFC0A6D-F698-4586-9BB4-FD525A459DC4}" destId="{0D942DAD-D5CE-49DD-B973-581F49013D80}" srcOrd="0" destOrd="0" presId="urn:microsoft.com/office/officeart/2018/2/layout/IconVerticalSolidList"/>
    <dgm:cxn modelId="{3EAB9A31-59A3-495B-A510-27D7B5C07F66}" type="presParOf" srcId="{8EFC0A6D-F698-4586-9BB4-FD525A459DC4}" destId="{C739FB37-0341-4266-9F2B-0DF86DF15A86}" srcOrd="1" destOrd="0" presId="urn:microsoft.com/office/officeart/2018/2/layout/IconVerticalSolidList"/>
    <dgm:cxn modelId="{0A952B00-E158-4E0E-B9AB-64F3B1136498}" type="presParOf" srcId="{8EFC0A6D-F698-4586-9BB4-FD525A459DC4}" destId="{A88EF0B4-318E-4C29-A3BE-2F8D4BA0D94B}" srcOrd="2" destOrd="0" presId="urn:microsoft.com/office/officeart/2018/2/layout/IconVerticalSolidList"/>
    <dgm:cxn modelId="{3609057C-5F23-4C5D-9756-7F97EB5838C9}" type="presParOf" srcId="{8EFC0A6D-F698-4586-9BB4-FD525A459DC4}" destId="{5C1983C1-4D86-49FF-88AD-9318D7C46DE2}" srcOrd="3" destOrd="0" presId="urn:microsoft.com/office/officeart/2018/2/layout/IconVerticalSolidList"/>
    <dgm:cxn modelId="{7B8CAC1C-E5BB-43C3-AF4F-BE7663D4FC58}" type="presParOf" srcId="{3E6A51D3-F7D2-41A6-8A83-BF5ED452F8A9}" destId="{2766B4B7-D196-4745-ACD6-82A4CDAA7079}" srcOrd="3" destOrd="0" presId="urn:microsoft.com/office/officeart/2018/2/layout/IconVerticalSolidList"/>
    <dgm:cxn modelId="{672AD005-C973-4A75-A8AF-AD6B36AE3D73}" type="presParOf" srcId="{3E6A51D3-F7D2-41A6-8A83-BF5ED452F8A9}" destId="{21205052-BAD5-414E-A447-E84395040905}" srcOrd="4" destOrd="0" presId="urn:microsoft.com/office/officeart/2018/2/layout/IconVerticalSolidList"/>
    <dgm:cxn modelId="{4D05E7D5-7D8B-44A8-936D-42C23AF00A03}" type="presParOf" srcId="{21205052-BAD5-414E-A447-E84395040905}" destId="{F1E2A11F-7BD1-47C7-AE70-224273230156}" srcOrd="0" destOrd="0" presId="urn:microsoft.com/office/officeart/2018/2/layout/IconVerticalSolidList"/>
    <dgm:cxn modelId="{9349A198-2671-4BE0-837F-0A5A31BA5FCD}" type="presParOf" srcId="{21205052-BAD5-414E-A447-E84395040905}" destId="{658DF5A0-10F7-44BF-8412-1FC6EC9682AE}" srcOrd="1" destOrd="0" presId="urn:microsoft.com/office/officeart/2018/2/layout/IconVerticalSolidList"/>
    <dgm:cxn modelId="{541E834F-96E5-4944-9826-9D06D2DC3486}" type="presParOf" srcId="{21205052-BAD5-414E-A447-E84395040905}" destId="{96ADF99A-B598-4951-B539-BE9664939B80}" srcOrd="2" destOrd="0" presId="urn:microsoft.com/office/officeart/2018/2/layout/IconVerticalSolidList"/>
    <dgm:cxn modelId="{F78F4392-6CC4-480C-B388-B45A4815E0E4}" type="presParOf" srcId="{21205052-BAD5-414E-A447-E84395040905}" destId="{21D90398-B783-4881-866C-ED19FBF37A9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CEB8989-7D5B-44CA-9702-82098A01F178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3B6E80A-0069-4BBC-BA25-267DA4709B24}">
      <dgm:prSet/>
      <dgm:spPr/>
      <dgm:t>
        <a:bodyPr/>
        <a:lstStyle/>
        <a:p>
          <a:pPr>
            <a:defRPr b="1"/>
          </a:pPr>
          <a:r>
            <a:rPr lang="en-US"/>
            <a:t>Mangle.py!</a:t>
          </a:r>
        </a:p>
      </dgm:t>
    </dgm:pt>
    <dgm:pt modelId="{A068E2DB-FA87-4FC9-A735-01D15807505F}" type="parTrans" cxnId="{11BDA815-A3ED-474B-91FC-004957614DB1}">
      <dgm:prSet/>
      <dgm:spPr/>
      <dgm:t>
        <a:bodyPr/>
        <a:lstStyle/>
        <a:p>
          <a:endParaRPr lang="en-US"/>
        </a:p>
      </dgm:t>
    </dgm:pt>
    <dgm:pt modelId="{2BE271FC-01C7-4663-BDC1-2EAEAB839670}" type="sibTrans" cxnId="{11BDA815-A3ED-474B-91FC-004957614DB1}">
      <dgm:prSet/>
      <dgm:spPr/>
      <dgm:t>
        <a:bodyPr/>
        <a:lstStyle/>
        <a:p>
          <a:endParaRPr lang="en-US"/>
        </a:p>
      </dgm:t>
    </dgm:pt>
    <dgm:pt modelId="{A45BC66C-8BAF-4E0E-AF6D-D583565432F4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https://github.com/mdulin2/mangle/</a:t>
          </a:r>
          <a:r>
            <a:rPr lang="en-US"/>
            <a:t> </a:t>
          </a:r>
        </a:p>
      </dgm:t>
    </dgm:pt>
    <dgm:pt modelId="{05F9B986-C014-4FB2-9FD9-3759A5A27F2F}" type="parTrans" cxnId="{038F4D2F-F72E-4840-85AB-58E9BA3BB41C}">
      <dgm:prSet/>
      <dgm:spPr/>
      <dgm:t>
        <a:bodyPr/>
        <a:lstStyle/>
        <a:p>
          <a:endParaRPr lang="en-US"/>
        </a:p>
      </dgm:t>
    </dgm:pt>
    <dgm:pt modelId="{F3542543-1F72-4586-81C6-3F9064B99124}" type="sibTrans" cxnId="{038F4D2F-F72E-4840-85AB-58E9BA3BB41C}">
      <dgm:prSet/>
      <dgm:spPr/>
      <dgm:t>
        <a:bodyPr/>
        <a:lstStyle/>
        <a:p>
          <a:endParaRPr lang="en-US"/>
        </a:p>
      </dgm:t>
    </dgm:pt>
    <dgm:pt modelId="{F58B1A07-C008-4D72-9D57-9FD96555B2D9}">
      <dgm:prSet/>
      <dgm:spPr/>
      <dgm:t>
        <a:bodyPr/>
        <a:lstStyle/>
        <a:p>
          <a:pPr>
            <a:defRPr b="1"/>
          </a:pPr>
          <a:r>
            <a:rPr lang="en-US" dirty="0"/>
            <a:t>Encryption/Mangling </a:t>
          </a:r>
        </a:p>
      </dgm:t>
    </dgm:pt>
    <dgm:pt modelId="{53C6F5BB-C49E-4FD5-A903-DA0FC36AA851}" type="parTrans" cxnId="{6B579F4B-8A2E-44BF-B9D8-72257D180712}">
      <dgm:prSet/>
      <dgm:spPr/>
      <dgm:t>
        <a:bodyPr/>
        <a:lstStyle/>
        <a:p>
          <a:endParaRPr lang="en-US"/>
        </a:p>
      </dgm:t>
    </dgm:pt>
    <dgm:pt modelId="{59646677-A032-4291-ACC0-DDA95D7EB355}" type="sibTrans" cxnId="{6B579F4B-8A2E-44BF-B9D8-72257D180712}">
      <dgm:prSet/>
      <dgm:spPr/>
      <dgm:t>
        <a:bodyPr/>
        <a:lstStyle/>
        <a:p>
          <a:endParaRPr lang="en-US"/>
        </a:p>
      </dgm:t>
    </dgm:pt>
    <dgm:pt modelId="{5C8FB023-9F47-47BA-81C2-9D6F04BD2B5D}">
      <dgm:prSet/>
      <dgm:spPr/>
      <dgm:t>
        <a:bodyPr/>
        <a:lstStyle/>
        <a:p>
          <a:pPr>
            <a:defRPr b="1"/>
          </a:pPr>
          <a:r>
            <a:rPr lang="en-US" dirty="0"/>
            <a:t>Decryption/</a:t>
          </a:r>
          <a:r>
            <a:rPr lang="en-US" dirty="0" err="1"/>
            <a:t>demangling</a:t>
          </a:r>
          <a:endParaRPr lang="en-US" dirty="0"/>
        </a:p>
      </dgm:t>
    </dgm:pt>
    <dgm:pt modelId="{DA4AAAC5-0782-4919-9F85-E94631ED6FC2}" type="parTrans" cxnId="{6E27AA3B-FCB3-4B80-950B-256F6C50677D}">
      <dgm:prSet/>
      <dgm:spPr/>
      <dgm:t>
        <a:bodyPr/>
        <a:lstStyle/>
        <a:p>
          <a:endParaRPr lang="en-US"/>
        </a:p>
      </dgm:t>
    </dgm:pt>
    <dgm:pt modelId="{C9D7ED6C-B985-4DF7-B4A4-A8D122CFDCE2}" type="sibTrans" cxnId="{6E27AA3B-FCB3-4B80-950B-256F6C50677D}">
      <dgm:prSet/>
      <dgm:spPr/>
      <dgm:t>
        <a:bodyPr/>
        <a:lstStyle/>
        <a:p>
          <a:endParaRPr lang="en-US"/>
        </a:p>
      </dgm:t>
    </dgm:pt>
    <dgm:pt modelId="{9D4C0694-D33C-4E62-84A7-5703724302DE}">
      <dgm:prSet/>
      <dgm:spPr/>
      <dgm:t>
        <a:bodyPr/>
        <a:lstStyle/>
        <a:p>
          <a:pPr>
            <a:defRPr b="1"/>
          </a:pPr>
          <a:r>
            <a:rPr lang="en-US"/>
            <a:t>Decode pointer via method described before</a:t>
          </a:r>
        </a:p>
      </dgm:t>
    </dgm:pt>
    <dgm:pt modelId="{4DD6F25A-731C-4CF6-BE10-7A5BD9D1160E}" type="parTrans" cxnId="{6DD502FA-A59D-4114-BC92-C35CF2AE076A}">
      <dgm:prSet/>
      <dgm:spPr/>
      <dgm:t>
        <a:bodyPr/>
        <a:lstStyle/>
        <a:p>
          <a:endParaRPr lang="en-US"/>
        </a:p>
      </dgm:t>
    </dgm:pt>
    <dgm:pt modelId="{87AC0414-2772-42B0-8013-E526DF110D8D}" type="sibTrans" cxnId="{6DD502FA-A59D-4114-BC92-C35CF2AE076A}">
      <dgm:prSet/>
      <dgm:spPr/>
      <dgm:t>
        <a:bodyPr/>
        <a:lstStyle/>
        <a:p>
          <a:endParaRPr lang="en-US"/>
        </a:p>
      </dgm:t>
    </dgm:pt>
    <dgm:pt modelId="{8C73B53C-CED1-4901-8912-A571D45C1C2F}" type="pres">
      <dgm:prSet presAssocID="{BCEB8989-7D5B-44CA-9702-82098A01F178}" presName="root" presStyleCnt="0">
        <dgm:presLayoutVars>
          <dgm:dir/>
          <dgm:resizeHandles val="exact"/>
        </dgm:presLayoutVars>
      </dgm:prSet>
      <dgm:spPr/>
    </dgm:pt>
    <dgm:pt modelId="{C3F765BC-EA40-4D7C-928C-AC2130E6C55D}" type="pres">
      <dgm:prSet presAssocID="{23B6E80A-0069-4BBC-BA25-267DA4709B24}" presName="compNode" presStyleCnt="0"/>
      <dgm:spPr/>
    </dgm:pt>
    <dgm:pt modelId="{3DD36D09-6E1A-43CE-ADAD-532F19AC8EDA}" type="pres">
      <dgm:prSet presAssocID="{23B6E80A-0069-4BBC-BA25-267DA4709B24}" presName="iconRect" presStyleLbl="node1" presStyleIdx="0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674D2B88-087F-45EE-8F4E-814C180C43A1}" type="pres">
      <dgm:prSet presAssocID="{23B6E80A-0069-4BBC-BA25-267DA4709B24}" presName="iconSpace" presStyleCnt="0"/>
      <dgm:spPr/>
    </dgm:pt>
    <dgm:pt modelId="{1FFC274C-B625-4D11-9C65-FDADFB59B624}" type="pres">
      <dgm:prSet presAssocID="{23B6E80A-0069-4BBC-BA25-267DA4709B24}" presName="parTx" presStyleLbl="revTx" presStyleIdx="0" presStyleCnt="8">
        <dgm:presLayoutVars>
          <dgm:chMax val="0"/>
          <dgm:chPref val="0"/>
        </dgm:presLayoutVars>
      </dgm:prSet>
      <dgm:spPr/>
    </dgm:pt>
    <dgm:pt modelId="{43E8A0F5-2F71-441A-9830-A477D30854CC}" type="pres">
      <dgm:prSet presAssocID="{23B6E80A-0069-4BBC-BA25-267DA4709B24}" presName="txSpace" presStyleCnt="0"/>
      <dgm:spPr/>
    </dgm:pt>
    <dgm:pt modelId="{2077C7E2-7AAF-4A05-AF36-FB29D194A007}" type="pres">
      <dgm:prSet presAssocID="{23B6E80A-0069-4BBC-BA25-267DA4709B24}" presName="desTx" presStyleLbl="revTx" presStyleIdx="1" presStyleCnt="8">
        <dgm:presLayoutVars/>
      </dgm:prSet>
      <dgm:spPr/>
    </dgm:pt>
    <dgm:pt modelId="{F0585089-0E8C-4F86-B15E-25FE0F34A300}" type="pres">
      <dgm:prSet presAssocID="{2BE271FC-01C7-4663-BDC1-2EAEAB839670}" presName="sibTrans" presStyleCnt="0"/>
      <dgm:spPr/>
    </dgm:pt>
    <dgm:pt modelId="{2D4F09F6-5F30-4F8F-9E74-CFF4DB1344D2}" type="pres">
      <dgm:prSet presAssocID="{F58B1A07-C008-4D72-9D57-9FD96555B2D9}" presName="compNode" presStyleCnt="0"/>
      <dgm:spPr/>
    </dgm:pt>
    <dgm:pt modelId="{BFA94BFA-7D7B-47CB-9659-0CDD00207D81}" type="pres">
      <dgm:prSet presAssocID="{F58B1A07-C008-4D72-9D57-9FD96555B2D9}" presName="iconRect" presStyleLbl="node1" presStyleIdx="1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66151CE-6E9C-4C27-8D52-8C7BDE08681D}" type="pres">
      <dgm:prSet presAssocID="{F58B1A07-C008-4D72-9D57-9FD96555B2D9}" presName="iconSpace" presStyleCnt="0"/>
      <dgm:spPr/>
    </dgm:pt>
    <dgm:pt modelId="{A6E65DD7-0254-47FE-B75B-A2D05044E32C}" type="pres">
      <dgm:prSet presAssocID="{F58B1A07-C008-4D72-9D57-9FD96555B2D9}" presName="parTx" presStyleLbl="revTx" presStyleIdx="2" presStyleCnt="8">
        <dgm:presLayoutVars>
          <dgm:chMax val="0"/>
          <dgm:chPref val="0"/>
        </dgm:presLayoutVars>
      </dgm:prSet>
      <dgm:spPr/>
    </dgm:pt>
    <dgm:pt modelId="{1278B35F-0BCD-434B-B876-03F940A571A3}" type="pres">
      <dgm:prSet presAssocID="{F58B1A07-C008-4D72-9D57-9FD96555B2D9}" presName="txSpace" presStyleCnt="0"/>
      <dgm:spPr/>
    </dgm:pt>
    <dgm:pt modelId="{16C5D43C-3EE8-46DF-A831-F42B96221DCE}" type="pres">
      <dgm:prSet presAssocID="{F58B1A07-C008-4D72-9D57-9FD96555B2D9}" presName="desTx" presStyleLbl="revTx" presStyleIdx="3" presStyleCnt="8">
        <dgm:presLayoutVars/>
      </dgm:prSet>
      <dgm:spPr/>
    </dgm:pt>
    <dgm:pt modelId="{92B5C85A-1D3D-45F6-9898-A414A257A18E}" type="pres">
      <dgm:prSet presAssocID="{59646677-A032-4291-ACC0-DDA95D7EB355}" presName="sibTrans" presStyleCnt="0"/>
      <dgm:spPr/>
    </dgm:pt>
    <dgm:pt modelId="{46BC0178-87BF-4E30-91A0-30C9CBF6F421}" type="pres">
      <dgm:prSet presAssocID="{5C8FB023-9F47-47BA-81C2-9D6F04BD2B5D}" presName="compNode" presStyleCnt="0"/>
      <dgm:spPr/>
    </dgm:pt>
    <dgm:pt modelId="{B7811ADA-9472-4511-B712-430E3B3B961E}" type="pres">
      <dgm:prSet presAssocID="{5C8FB023-9F47-47BA-81C2-9D6F04BD2B5D}" presName="iconRect" presStyleLbl="node1" presStyleIdx="2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5478BDCD-4096-45D9-B6B0-517C12EFCD2F}" type="pres">
      <dgm:prSet presAssocID="{5C8FB023-9F47-47BA-81C2-9D6F04BD2B5D}" presName="iconSpace" presStyleCnt="0"/>
      <dgm:spPr/>
    </dgm:pt>
    <dgm:pt modelId="{2DB55004-4F77-4AC0-8E16-00BDB1A3A11D}" type="pres">
      <dgm:prSet presAssocID="{5C8FB023-9F47-47BA-81C2-9D6F04BD2B5D}" presName="parTx" presStyleLbl="revTx" presStyleIdx="4" presStyleCnt="8" custScaleX="134208">
        <dgm:presLayoutVars>
          <dgm:chMax val="0"/>
          <dgm:chPref val="0"/>
        </dgm:presLayoutVars>
      </dgm:prSet>
      <dgm:spPr/>
    </dgm:pt>
    <dgm:pt modelId="{153DC99A-7589-42D3-BA8B-C62B11E9147C}" type="pres">
      <dgm:prSet presAssocID="{5C8FB023-9F47-47BA-81C2-9D6F04BD2B5D}" presName="txSpace" presStyleCnt="0"/>
      <dgm:spPr/>
    </dgm:pt>
    <dgm:pt modelId="{89856289-8C51-4A0F-B320-45FBFEAD81FE}" type="pres">
      <dgm:prSet presAssocID="{5C8FB023-9F47-47BA-81C2-9D6F04BD2B5D}" presName="desTx" presStyleLbl="revTx" presStyleIdx="5" presStyleCnt="8">
        <dgm:presLayoutVars/>
      </dgm:prSet>
      <dgm:spPr/>
    </dgm:pt>
    <dgm:pt modelId="{D91747FE-0D7E-4A0C-9616-E0C8D04AF543}" type="pres">
      <dgm:prSet presAssocID="{C9D7ED6C-B985-4DF7-B4A4-A8D122CFDCE2}" presName="sibTrans" presStyleCnt="0"/>
      <dgm:spPr/>
    </dgm:pt>
    <dgm:pt modelId="{B7724642-D04D-427D-A3EB-6E69AB3E2308}" type="pres">
      <dgm:prSet presAssocID="{9D4C0694-D33C-4E62-84A7-5703724302DE}" presName="compNode" presStyleCnt="0"/>
      <dgm:spPr/>
    </dgm:pt>
    <dgm:pt modelId="{BEA45266-3F2C-416C-843C-08D5F89FF079}" type="pres">
      <dgm:prSet presAssocID="{9D4C0694-D33C-4E62-84A7-5703724302DE}" presName="iconRect" presStyleLbl="node1" presStyleIdx="3" presStyleCnt="4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A655A12-F61C-4E75-870D-F065BD7C3B7C}" type="pres">
      <dgm:prSet presAssocID="{9D4C0694-D33C-4E62-84A7-5703724302DE}" presName="iconSpace" presStyleCnt="0"/>
      <dgm:spPr/>
    </dgm:pt>
    <dgm:pt modelId="{E9DE2AFA-EB0D-4317-91A4-64173EDBCDF8}" type="pres">
      <dgm:prSet presAssocID="{9D4C0694-D33C-4E62-84A7-5703724302DE}" presName="parTx" presStyleLbl="revTx" presStyleIdx="6" presStyleCnt="8">
        <dgm:presLayoutVars>
          <dgm:chMax val="0"/>
          <dgm:chPref val="0"/>
        </dgm:presLayoutVars>
      </dgm:prSet>
      <dgm:spPr/>
    </dgm:pt>
    <dgm:pt modelId="{F56E9189-620E-4DD9-A506-C182390D930A}" type="pres">
      <dgm:prSet presAssocID="{9D4C0694-D33C-4E62-84A7-5703724302DE}" presName="txSpace" presStyleCnt="0"/>
      <dgm:spPr/>
    </dgm:pt>
    <dgm:pt modelId="{061F380A-3E98-4647-99FE-58EA69ADC4D6}" type="pres">
      <dgm:prSet presAssocID="{9D4C0694-D33C-4E62-84A7-5703724302DE}" presName="desTx" presStyleLbl="revTx" presStyleIdx="7" presStyleCnt="8">
        <dgm:presLayoutVars/>
      </dgm:prSet>
      <dgm:spPr/>
    </dgm:pt>
  </dgm:ptLst>
  <dgm:cxnLst>
    <dgm:cxn modelId="{6E8EAC08-FA6F-4C73-A4BA-4BF3999ECD69}" type="presOf" srcId="{5C8FB023-9F47-47BA-81C2-9D6F04BD2B5D}" destId="{2DB55004-4F77-4AC0-8E16-00BDB1A3A11D}" srcOrd="0" destOrd="0" presId="urn:microsoft.com/office/officeart/2018/5/layout/CenteredIconLabelDescriptionList"/>
    <dgm:cxn modelId="{11BDA815-A3ED-474B-91FC-004957614DB1}" srcId="{BCEB8989-7D5B-44CA-9702-82098A01F178}" destId="{23B6E80A-0069-4BBC-BA25-267DA4709B24}" srcOrd="0" destOrd="0" parTransId="{A068E2DB-FA87-4FC9-A735-01D15807505F}" sibTransId="{2BE271FC-01C7-4663-BDC1-2EAEAB839670}"/>
    <dgm:cxn modelId="{2D995E18-FC92-4734-9117-E70886AF0725}" type="presOf" srcId="{A45BC66C-8BAF-4E0E-AF6D-D583565432F4}" destId="{2077C7E2-7AAF-4A05-AF36-FB29D194A007}" srcOrd="0" destOrd="0" presId="urn:microsoft.com/office/officeart/2018/5/layout/CenteredIconLabelDescriptionList"/>
    <dgm:cxn modelId="{9858D62D-AB5A-4310-9C3B-28059B1C51EE}" type="presOf" srcId="{9D4C0694-D33C-4E62-84A7-5703724302DE}" destId="{E9DE2AFA-EB0D-4317-91A4-64173EDBCDF8}" srcOrd="0" destOrd="0" presId="urn:microsoft.com/office/officeart/2018/5/layout/CenteredIconLabelDescriptionList"/>
    <dgm:cxn modelId="{038F4D2F-F72E-4840-85AB-58E9BA3BB41C}" srcId="{23B6E80A-0069-4BBC-BA25-267DA4709B24}" destId="{A45BC66C-8BAF-4E0E-AF6D-D583565432F4}" srcOrd="0" destOrd="0" parTransId="{05F9B986-C014-4FB2-9FD9-3759A5A27F2F}" sibTransId="{F3542543-1F72-4586-81C6-3F9064B99124}"/>
    <dgm:cxn modelId="{41F18434-074C-4D77-8412-A31C6B700902}" type="presOf" srcId="{BCEB8989-7D5B-44CA-9702-82098A01F178}" destId="{8C73B53C-CED1-4901-8912-A571D45C1C2F}" srcOrd="0" destOrd="0" presId="urn:microsoft.com/office/officeart/2018/5/layout/CenteredIconLabelDescriptionList"/>
    <dgm:cxn modelId="{6E27AA3B-FCB3-4B80-950B-256F6C50677D}" srcId="{BCEB8989-7D5B-44CA-9702-82098A01F178}" destId="{5C8FB023-9F47-47BA-81C2-9D6F04BD2B5D}" srcOrd="2" destOrd="0" parTransId="{DA4AAAC5-0782-4919-9F85-E94631ED6FC2}" sibTransId="{C9D7ED6C-B985-4DF7-B4A4-A8D122CFDCE2}"/>
    <dgm:cxn modelId="{6B579F4B-8A2E-44BF-B9D8-72257D180712}" srcId="{BCEB8989-7D5B-44CA-9702-82098A01F178}" destId="{F58B1A07-C008-4D72-9D57-9FD96555B2D9}" srcOrd="1" destOrd="0" parTransId="{53C6F5BB-C49E-4FD5-A903-DA0FC36AA851}" sibTransId="{59646677-A032-4291-ACC0-DDA95D7EB355}"/>
    <dgm:cxn modelId="{B78E788C-F4C2-404C-88F1-09F3B946279D}" type="presOf" srcId="{23B6E80A-0069-4BBC-BA25-267DA4709B24}" destId="{1FFC274C-B625-4D11-9C65-FDADFB59B624}" srcOrd="0" destOrd="0" presId="urn:microsoft.com/office/officeart/2018/5/layout/CenteredIconLabelDescriptionList"/>
    <dgm:cxn modelId="{948F24A6-ACE7-4CAD-A033-96DC8693DF82}" type="presOf" srcId="{F58B1A07-C008-4D72-9D57-9FD96555B2D9}" destId="{A6E65DD7-0254-47FE-B75B-A2D05044E32C}" srcOrd="0" destOrd="0" presId="urn:microsoft.com/office/officeart/2018/5/layout/CenteredIconLabelDescriptionList"/>
    <dgm:cxn modelId="{6DD502FA-A59D-4114-BC92-C35CF2AE076A}" srcId="{BCEB8989-7D5B-44CA-9702-82098A01F178}" destId="{9D4C0694-D33C-4E62-84A7-5703724302DE}" srcOrd="3" destOrd="0" parTransId="{4DD6F25A-731C-4CF6-BE10-7A5BD9D1160E}" sibTransId="{87AC0414-2772-42B0-8013-E526DF110D8D}"/>
    <dgm:cxn modelId="{836E4A82-6F63-42B9-8777-CC4275E18B70}" type="presParOf" srcId="{8C73B53C-CED1-4901-8912-A571D45C1C2F}" destId="{C3F765BC-EA40-4D7C-928C-AC2130E6C55D}" srcOrd="0" destOrd="0" presId="urn:microsoft.com/office/officeart/2018/5/layout/CenteredIconLabelDescriptionList"/>
    <dgm:cxn modelId="{E6A2F077-98DC-49A4-B4E1-A1F5B5B4501F}" type="presParOf" srcId="{C3F765BC-EA40-4D7C-928C-AC2130E6C55D}" destId="{3DD36D09-6E1A-43CE-ADAD-532F19AC8EDA}" srcOrd="0" destOrd="0" presId="urn:microsoft.com/office/officeart/2018/5/layout/CenteredIconLabelDescriptionList"/>
    <dgm:cxn modelId="{4E7833C8-177D-4823-959B-3837DAFD8128}" type="presParOf" srcId="{C3F765BC-EA40-4D7C-928C-AC2130E6C55D}" destId="{674D2B88-087F-45EE-8F4E-814C180C43A1}" srcOrd="1" destOrd="0" presId="urn:microsoft.com/office/officeart/2018/5/layout/CenteredIconLabelDescriptionList"/>
    <dgm:cxn modelId="{465CDE01-D5E7-4D76-90F8-CF22AC39E845}" type="presParOf" srcId="{C3F765BC-EA40-4D7C-928C-AC2130E6C55D}" destId="{1FFC274C-B625-4D11-9C65-FDADFB59B624}" srcOrd="2" destOrd="0" presId="urn:microsoft.com/office/officeart/2018/5/layout/CenteredIconLabelDescriptionList"/>
    <dgm:cxn modelId="{B52375FF-9A37-4F2E-99C6-9BDF6E9B8999}" type="presParOf" srcId="{C3F765BC-EA40-4D7C-928C-AC2130E6C55D}" destId="{43E8A0F5-2F71-441A-9830-A477D30854CC}" srcOrd="3" destOrd="0" presId="urn:microsoft.com/office/officeart/2018/5/layout/CenteredIconLabelDescriptionList"/>
    <dgm:cxn modelId="{CFAD246C-938D-409E-9DC7-5BAC5862E64C}" type="presParOf" srcId="{C3F765BC-EA40-4D7C-928C-AC2130E6C55D}" destId="{2077C7E2-7AAF-4A05-AF36-FB29D194A007}" srcOrd="4" destOrd="0" presId="urn:microsoft.com/office/officeart/2018/5/layout/CenteredIconLabelDescriptionList"/>
    <dgm:cxn modelId="{FD90F4EA-AAC2-4879-975F-F61D9BB3AAD0}" type="presParOf" srcId="{8C73B53C-CED1-4901-8912-A571D45C1C2F}" destId="{F0585089-0E8C-4F86-B15E-25FE0F34A300}" srcOrd="1" destOrd="0" presId="urn:microsoft.com/office/officeart/2018/5/layout/CenteredIconLabelDescriptionList"/>
    <dgm:cxn modelId="{E038D4C0-C78A-416F-97B3-D406174FBA83}" type="presParOf" srcId="{8C73B53C-CED1-4901-8912-A571D45C1C2F}" destId="{2D4F09F6-5F30-4F8F-9E74-CFF4DB1344D2}" srcOrd="2" destOrd="0" presId="urn:microsoft.com/office/officeart/2018/5/layout/CenteredIconLabelDescriptionList"/>
    <dgm:cxn modelId="{F368C0B6-8DB8-47CE-893B-A5085D12D4E2}" type="presParOf" srcId="{2D4F09F6-5F30-4F8F-9E74-CFF4DB1344D2}" destId="{BFA94BFA-7D7B-47CB-9659-0CDD00207D81}" srcOrd="0" destOrd="0" presId="urn:microsoft.com/office/officeart/2018/5/layout/CenteredIconLabelDescriptionList"/>
    <dgm:cxn modelId="{E7BC090B-19B5-4594-AE65-88C153498AA6}" type="presParOf" srcId="{2D4F09F6-5F30-4F8F-9E74-CFF4DB1344D2}" destId="{266151CE-6E9C-4C27-8D52-8C7BDE08681D}" srcOrd="1" destOrd="0" presId="urn:microsoft.com/office/officeart/2018/5/layout/CenteredIconLabelDescriptionList"/>
    <dgm:cxn modelId="{096F4E83-DBA6-4482-BE6B-127965432747}" type="presParOf" srcId="{2D4F09F6-5F30-4F8F-9E74-CFF4DB1344D2}" destId="{A6E65DD7-0254-47FE-B75B-A2D05044E32C}" srcOrd="2" destOrd="0" presId="urn:microsoft.com/office/officeart/2018/5/layout/CenteredIconLabelDescriptionList"/>
    <dgm:cxn modelId="{2814A756-0523-480D-BBCE-B8E9EE390059}" type="presParOf" srcId="{2D4F09F6-5F30-4F8F-9E74-CFF4DB1344D2}" destId="{1278B35F-0BCD-434B-B876-03F940A571A3}" srcOrd="3" destOrd="0" presId="urn:microsoft.com/office/officeart/2018/5/layout/CenteredIconLabelDescriptionList"/>
    <dgm:cxn modelId="{1CCB451D-E619-4505-821F-361BB2AF6EFE}" type="presParOf" srcId="{2D4F09F6-5F30-4F8F-9E74-CFF4DB1344D2}" destId="{16C5D43C-3EE8-46DF-A831-F42B96221DCE}" srcOrd="4" destOrd="0" presId="urn:microsoft.com/office/officeart/2018/5/layout/CenteredIconLabelDescriptionList"/>
    <dgm:cxn modelId="{CA829F62-DFE2-42A8-ADE3-DB47FFD55EC9}" type="presParOf" srcId="{8C73B53C-CED1-4901-8912-A571D45C1C2F}" destId="{92B5C85A-1D3D-45F6-9898-A414A257A18E}" srcOrd="3" destOrd="0" presId="urn:microsoft.com/office/officeart/2018/5/layout/CenteredIconLabelDescriptionList"/>
    <dgm:cxn modelId="{7D8B6877-B07E-4766-8700-58EF075B758C}" type="presParOf" srcId="{8C73B53C-CED1-4901-8912-A571D45C1C2F}" destId="{46BC0178-87BF-4E30-91A0-30C9CBF6F421}" srcOrd="4" destOrd="0" presId="urn:microsoft.com/office/officeart/2018/5/layout/CenteredIconLabelDescriptionList"/>
    <dgm:cxn modelId="{6057E9BD-BC82-4098-9425-D21442E5E3C0}" type="presParOf" srcId="{46BC0178-87BF-4E30-91A0-30C9CBF6F421}" destId="{B7811ADA-9472-4511-B712-430E3B3B961E}" srcOrd="0" destOrd="0" presId="urn:microsoft.com/office/officeart/2018/5/layout/CenteredIconLabelDescriptionList"/>
    <dgm:cxn modelId="{34FCE510-C011-4711-9DFD-72318ECB1422}" type="presParOf" srcId="{46BC0178-87BF-4E30-91A0-30C9CBF6F421}" destId="{5478BDCD-4096-45D9-B6B0-517C12EFCD2F}" srcOrd="1" destOrd="0" presId="urn:microsoft.com/office/officeart/2018/5/layout/CenteredIconLabelDescriptionList"/>
    <dgm:cxn modelId="{3A3AF6A5-A1EF-461C-BFEB-263D81E998FC}" type="presParOf" srcId="{46BC0178-87BF-4E30-91A0-30C9CBF6F421}" destId="{2DB55004-4F77-4AC0-8E16-00BDB1A3A11D}" srcOrd="2" destOrd="0" presId="urn:microsoft.com/office/officeart/2018/5/layout/CenteredIconLabelDescriptionList"/>
    <dgm:cxn modelId="{E3CB51FD-E267-4A7E-A6BE-64E8C36F3712}" type="presParOf" srcId="{46BC0178-87BF-4E30-91A0-30C9CBF6F421}" destId="{153DC99A-7589-42D3-BA8B-C62B11E9147C}" srcOrd="3" destOrd="0" presId="urn:microsoft.com/office/officeart/2018/5/layout/CenteredIconLabelDescriptionList"/>
    <dgm:cxn modelId="{1693FAF9-7F14-4EBE-86B6-30A3FAE34615}" type="presParOf" srcId="{46BC0178-87BF-4E30-91A0-30C9CBF6F421}" destId="{89856289-8C51-4A0F-B320-45FBFEAD81FE}" srcOrd="4" destOrd="0" presId="urn:microsoft.com/office/officeart/2018/5/layout/CenteredIconLabelDescriptionList"/>
    <dgm:cxn modelId="{F5DBB8A2-BA3B-404B-A86F-9F7953D0F373}" type="presParOf" srcId="{8C73B53C-CED1-4901-8912-A571D45C1C2F}" destId="{D91747FE-0D7E-4A0C-9616-E0C8D04AF543}" srcOrd="5" destOrd="0" presId="urn:microsoft.com/office/officeart/2018/5/layout/CenteredIconLabelDescriptionList"/>
    <dgm:cxn modelId="{AF1A6165-D36C-43FB-8E2C-B1B58155098E}" type="presParOf" srcId="{8C73B53C-CED1-4901-8912-A571D45C1C2F}" destId="{B7724642-D04D-427D-A3EB-6E69AB3E2308}" srcOrd="6" destOrd="0" presId="urn:microsoft.com/office/officeart/2018/5/layout/CenteredIconLabelDescriptionList"/>
    <dgm:cxn modelId="{2D85F399-FA6C-406F-88BF-B7AEDBC6C3EE}" type="presParOf" srcId="{B7724642-D04D-427D-A3EB-6E69AB3E2308}" destId="{BEA45266-3F2C-416C-843C-08D5F89FF079}" srcOrd="0" destOrd="0" presId="urn:microsoft.com/office/officeart/2018/5/layout/CenteredIconLabelDescriptionList"/>
    <dgm:cxn modelId="{AB7FF150-30B6-4C63-8454-91EE7C48418C}" type="presParOf" srcId="{B7724642-D04D-427D-A3EB-6E69AB3E2308}" destId="{2A655A12-F61C-4E75-870D-F065BD7C3B7C}" srcOrd="1" destOrd="0" presId="urn:microsoft.com/office/officeart/2018/5/layout/CenteredIconLabelDescriptionList"/>
    <dgm:cxn modelId="{572D4980-1663-4B7B-8445-E14BCD86A171}" type="presParOf" srcId="{B7724642-D04D-427D-A3EB-6E69AB3E2308}" destId="{E9DE2AFA-EB0D-4317-91A4-64173EDBCDF8}" srcOrd="2" destOrd="0" presId="urn:microsoft.com/office/officeart/2018/5/layout/CenteredIconLabelDescriptionList"/>
    <dgm:cxn modelId="{57D8144E-DB26-47AD-B6CF-DD4133198CF3}" type="presParOf" srcId="{B7724642-D04D-427D-A3EB-6E69AB3E2308}" destId="{F56E9189-620E-4DD9-A506-C182390D930A}" srcOrd="3" destOrd="0" presId="urn:microsoft.com/office/officeart/2018/5/layout/CenteredIconLabelDescriptionList"/>
    <dgm:cxn modelId="{DC38343F-5115-40ED-AF34-EA3597476FF9}" type="presParOf" srcId="{B7724642-D04D-427D-A3EB-6E69AB3E2308}" destId="{061F380A-3E98-4647-99FE-58EA69ADC4D6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93DA41E-52A5-472C-84D6-3A8FD6128E7C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E6D370-9E16-439E-AF2F-2062BAAE65AE}">
      <dgm:prSet/>
      <dgm:spPr/>
      <dgm:t>
        <a:bodyPr/>
        <a:lstStyle/>
        <a:p>
          <a:r>
            <a:rPr lang="en-US" dirty="0"/>
            <a:t>Heap leak through other means </a:t>
          </a:r>
        </a:p>
      </dgm:t>
    </dgm:pt>
    <dgm:pt modelId="{69A72FD3-20E8-49C5-A0B0-FB063312E482}" type="parTrans" cxnId="{725C0719-CE51-45AA-A074-CDEAB86B4FDC}">
      <dgm:prSet/>
      <dgm:spPr/>
      <dgm:t>
        <a:bodyPr/>
        <a:lstStyle/>
        <a:p>
          <a:endParaRPr lang="en-US"/>
        </a:p>
      </dgm:t>
    </dgm:pt>
    <dgm:pt modelId="{102BBB64-2195-4F55-99DC-E43C6E22F68B}" type="sibTrans" cxnId="{725C0719-CE51-45AA-A074-CDEAB86B4FDC}">
      <dgm:prSet/>
      <dgm:spPr/>
      <dgm:t>
        <a:bodyPr/>
        <a:lstStyle/>
        <a:p>
          <a:endParaRPr lang="en-US"/>
        </a:p>
      </dgm:t>
    </dgm:pt>
    <dgm:pt modelId="{3CC313E9-A258-402B-9C1D-9CB42EBA2CB5}">
      <dgm:prSet/>
      <dgm:spPr/>
      <dgm:t>
        <a:bodyPr/>
        <a:lstStyle/>
        <a:p>
          <a:r>
            <a:rPr lang="en-US"/>
            <a:t>TCache </a:t>
          </a:r>
          <a:r>
            <a:rPr lang="en-US" b="1" i="1"/>
            <a:t>key</a:t>
          </a:r>
          <a:r>
            <a:rPr lang="en-US"/>
            <a:t> field</a:t>
          </a:r>
        </a:p>
      </dgm:t>
    </dgm:pt>
    <dgm:pt modelId="{794AA796-E303-421F-A7E8-C36939C982CB}" type="parTrans" cxnId="{34590431-CD37-4E3A-AE36-906074579310}">
      <dgm:prSet/>
      <dgm:spPr/>
      <dgm:t>
        <a:bodyPr/>
        <a:lstStyle/>
        <a:p>
          <a:endParaRPr lang="en-US"/>
        </a:p>
      </dgm:t>
    </dgm:pt>
    <dgm:pt modelId="{C16E3E0B-5605-4664-85D2-32D0DF9A2D2E}" type="sibTrans" cxnId="{34590431-CD37-4E3A-AE36-906074579310}">
      <dgm:prSet/>
      <dgm:spPr/>
      <dgm:t>
        <a:bodyPr/>
        <a:lstStyle/>
        <a:p>
          <a:endParaRPr lang="en-US"/>
        </a:p>
      </dgm:t>
    </dgm:pt>
    <dgm:pt modelId="{B7790BFC-CB85-4077-B1B8-01BDA3A0021F}">
      <dgm:prSet/>
      <dgm:spPr/>
      <dgm:t>
        <a:bodyPr/>
        <a:lstStyle/>
        <a:p>
          <a:r>
            <a:rPr lang="en-US"/>
            <a:t>Smallbin/unsorted bin/large bin pointers</a:t>
          </a:r>
        </a:p>
      </dgm:t>
    </dgm:pt>
    <dgm:pt modelId="{ACA96F0E-6830-4CFF-A7F9-87455BF6CD70}" type="parTrans" cxnId="{98A0BA00-4A50-4F3A-A6C1-D43F9C153831}">
      <dgm:prSet/>
      <dgm:spPr/>
      <dgm:t>
        <a:bodyPr/>
        <a:lstStyle/>
        <a:p>
          <a:endParaRPr lang="en-US"/>
        </a:p>
      </dgm:t>
    </dgm:pt>
    <dgm:pt modelId="{6BBDFEF6-7C7A-45DA-993E-78E835B6A0D5}" type="sibTrans" cxnId="{98A0BA00-4A50-4F3A-A6C1-D43F9C153831}">
      <dgm:prSet/>
      <dgm:spPr/>
      <dgm:t>
        <a:bodyPr/>
        <a:lstStyle/>
        <a:p>
          <a:endParaRPr lang="en-US"/>
        </a:p>
      </dgm:t>
    </dgm:pt>
    <dgm:pt modelId="{7D1A2BDA-9512-4129-BFDC-0DB2A01555D7}">
      <dgm:prSet/>
      <dgm:spPr/>
      <dgm:t>
        <a:bodyPr/>
        <a:lstStyle/>
        <a:p>
          <a:r>
            <a:rPr lang="en-US"/>
            <a:t>Out of bounds read via other heap pointers</a:t>
          </a:r>
        </a:p>
      </dgm:t>
    </dgm:pt>
    <dgm:pt modelId="{02F9EE9A-EB80-4F5C-BE5E-9FD66404B7AF}" type="parTrans" cxnId="{EFDE15BF-D792-4736-815F-D607F47BE703}">
      <dgm:prSet/>
      <dgm:spPr/>
      <dgm:t>
        <a:bodyPr/>
        <a:lstStyle/>
        <a:p>
          <a:endParaRPr lang="en-US"/>
        </a:p>
      </dgm:t>
    </dgm:pt>
    <dgm:pt modelId="{9A8BC86F-CD97-4D80-B99D-A25E20F08A9A}" type="sibTrans" cxnId="{EFDE15BF-D792-4736-815F-D607F47BE703}">
      <dgm:prSet/>
      <dgm:spPr/>
      <dgm:t>
        <a:bodyPr/>
        <a:lstStyle/>
        <a:p>
          <a:endParaRPr lang="en-US"/>
        </a:p>
      </dgm:t>
    </dgm:pt>
    <dgm:pt modelId="{58179C50-C602-4B5D-A371-1B739C0A475F}">
      <dgm:prSet/>
      <dgm:spPr/>
      <dgm:t>
        <a:bodyPr/>
        <a:lstStyle/>
        <a:p>
          <a:r>
            <a:rPr lang="en-US" dirty="0"/>
            <a:t>Heap </a:t>
          </a:r>
          <a:r>
            <a:rPr lang="en-US" dirty="0" err="1"/>
            <a:t>feng</a:t>
          </a:r>
          <a:r>
            <a:rPr lang="en-US" dirty="0"/>
            <a:t> </a:t>
          </a:r>
          <a:r>
            <a:rPr lang="en-US" dirty="0" err="1"/>
            <a:t>shui</a:t>
          </a:r>
          <a:r>
            <a:rPr lang="en-US" dirty="0"/>
            <a:t> to know L (Storage Location)</a:t>
          </a:r>
        </a:p>
      </dgm:t>
    </dgm:pt>
    <dgm:pt modelId="{3D303150-6513-42D0-BCFB-03F895B9B460}" type="parTrans" cxnId="{D2222098-B6FB-4376-B07A-0470ED5DB622}">
      <dgm:prSet/>
      <dgm:spPr/>
      <dgm:t>
        <a:bodyPr/>
        <a:lstStyle/>
        <a:p>
          <a:endParaRPr lang="en-US"/>
        </a:p>
      </dgm:t>
    </dgm:pt>
    <dgm:pt modelId="{7A72D6EF-F6A6-4178-8D8B-D3F5EF63EEBF}" type="sibTrans" cxnId="{D2222098-B6FB-4376-B07A-0470ED5DB622}">
      <dgm:prSet/>
      <dgm:spPr/>
      <dgm:t>
        <a:bodyPr/>
        <a:lstStyle/>
        <a:p>
          <a:endParaRPr lang="en-US"/>
        </a:p>
      </dgm:t>
    </dgm:pt>
    <dgm:pt modelId="{801A6BBC-B797-1E40-83FF-8D1A04293D69}">
      <dgm:prSet/>
      <dgm:spPr/>
      <dgm:t>
        <a:bodyPr/>
        <a:lstStyle/>
        <a:p>
          <a:r>
            <a:rPr lang="en-US" dirty="0"/>
            <a:t>Extremely effective </a:t>
          </a:r>
        </a:p>
      </dgm:t>
    </dgm:pt>
    <dgm:pt modelId="{221EE0BF-7AB2-7F43-8F44-80A1F7E852F3}" type="parTrans" cxnId="{F9E0DEA1-B72F-5544-B32B-71613386B2C0}">
      <dgm:prSet/>
      <dgm:spPr/>
    </dgm:pt>
    <dgm:pt modelId="{1BD1D8BD-5F17-9649-9B14-F37C880EB575}" type="sibTrans" cxnId="{F9E0DEA1-B72F-5544-B32B-71613386B2C0}">
      <dgm:prSet/>
      <dgm:spPr/>
    </dgm:pt>
    <dgm:pt modelId="{1881858E-E7EB-8045-8ACF-90D99A613A29}" type="pres">
      <dgm:prSet presAssocID="{593DA41E-52A5-472C-84D6-3A8FD6128E7C}" presName="linear" presStyleCnt="0">
        <dgm:presLayoutVars>
          <dgm:dir/>
          <dgm:animLvl val="lvl"/>
          <dgm:resizeHandles val="exact"/>
        </dgm:presLayoutVars>
      </dgm:prSet>
      <dgm:spPr/>
    </dgm:pt>
    <dgm:pt modelId="{C7965C4C-BA9D-4041-BAF9-042FA8EE87F4}" type="pres">
      <dgm:prSet presAssocID="{A1E6D370-9E16-439E-AF2F-2062BAAE65AE}" presName="parentLin" presStyleCnt="0"/>
      <dgm:spPr/>
    </dgm:pt>
    <dgm:pt modelId="{0553481A-B2F0-7D4F-8354-1FED14E0A6F3}" type="pres">
      <dgm:prSet presAssocID="{A1E6D370-9E16-439E-AF2F-2062BAAE65AE}" presName="parentLeftMargin" presStyleLbl="node1" presStyleIdx="0" presStyleCnt="3"/>
      <dgm:spPr/>
    </dgm:pt>
    <dgm:pt modelId="{243C3B75-5E6F-BB4B-86F6-64ED7841E4B6}" type="pres">
      <dgm:prSet presAssocID="{A1E6D370-9E16-439E-AF2F-2062BAAE65A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0902A30-DA64-2440-AFDF-E018ABFE37D4}" type="pres">
      <dgm:prSet presAssocID="{A1E6D370-9E16-439E-AF2F-2062BAAE65AE}" presName="negativeSpace" presStyleCnt="0"/>
      <dgm:spPr/>
    </dgm:pt>
    <dgm:pt modelId="{054AD73D-DC7F-0745-88D5-1D2FB71F8BA6}" type="pres">
      <dgm:prSet presAssocID="{A1E6D370-9E16-439E-AF2F-2062BAAE65AE}" presName="childText" presStyleLbl="conFgAcc1" presStyleIdx="0" presStyleCnt="3">
        <dgm:presLayoutVars>
          <dgm:bulletEnabled val="1"/>
        </dgm:presLayoutVars>
      </dgm:prSet>
      <dgm:spPr/>
    </dgm:pt>
    <dgm:pt modelId="{5F40F898-AF1B-C145-8F59-FD7748210DDB}" type="pres">
      <dgm:prSet presAssocID="{102BBB64-2195-4F55-99DC-E43C6E22F68B}" presName="spaceBetweenRectangles" presStyleCnt="0"/>
      <dgm:spPr/>
    </dgm:pt>
    <dgm:pt modelId="{9C514AE5-09C9-1B40-AE4D-DD747E84D7F7}" type="pres">
      <dgm:prSet presAssocID="{58179C50-C602-4B5D-A371-1B739C0A475F}" presName="parentLin" presStyleCnt="0"/>
      <dgm:spPr/>
    </dgm:pt>
    <dgm:pt modelId="{36DF9DB5-6218-834C-8D08-B9AC469A5665}" type="pres">
      <dgm:prSet presAssocID="{58179C50-C602-4B5D-A371-1B739C0A475F}" presName="parentLeftMargin" presStyleLbl="node1" presStyleIdx="0" presStyleCnt="3"/>
      <dgm:spPr/>
    </dgm:pt>
    <dgm:pt modelId="{2FBA5389-4684-BB49-9672-B2A136E1FF53}" type="pres">
      <dgm:prSet presAssocID="{58179C50-C602-4B5D-A371-1B739C0A475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49966EC-5E49-A141-AAC5-5FD76651670D}" type="pres">
      <dgm:prSet presAssocID="{58179C50-C602-4B5D-A371-1B739C0A475F}" presName="negativeSpace" presStyleCnt="0"/>
      <dgm:spPr/>
    </dgm:pt>
    <dgm:pt modelId="{504F27E7-3701-7344-A820-396BAE774938}" type="pres">
      <dgm:prSet presAssocID="{58179C50-C602-4B5D-A371-1B739C0A475F}" presName="childText" presStyleLbl="conFgAcc1" presStyleIdx="1" presStyleCnt="3">
        <dgm:presLayoutVars>
          <dgm:bulletEnabled val="1"/>
        </dgm:presLayoutVars>
      </dgm:prSet>
      <dgm:spPr/>
    </dgm:pt>
    <dgm:pt modelId="{849033AC-A27E-D44C-94EF-EAFA6DE52E71}" type="pres">
      <dgm:prSet presAssocID="{7A72D6EF-F6A6-4178-8D8B-D3F5EF63EEBF}" presName="spaceBetweenRectangles" presStyleCnt="0"/>
      <dgm:spPr/>
    </dgm:pt>
    <dgm:pt modelId="{2514A5AD-EB3D-A949-A40C-EA88BABA638B}" type="pres">
      <dgm:prSet presAssocID="{801A6BBC-B797-1E40-83FF-8D1A04293D69}" presName="parentLin" presStyleCnt="0"/>
      <dgm:spPr/>
    </dgm:pt>
    <dgm:pt modelId="{D94BDA6F-1D21-824E-9298-3270679E1D08}" type="pres">
      <dgm:prSet presAssocID="{801A6BBC-B797-1E40-83FF-8D1A04293D69}" presName="parentLeftMargin" presStyleLbl="node1" presStyleIdx="1" presStyleCnt="3"/>
      <dgm:spPr/>
    </dgm:pt>
    <dgm:pt modelId="{9F6DE205-0E91-E645-BA86-99F4AFC72E05}" type="pres">
      <dgm:prSet presAssocID="{801A6BBC-B797-1E40-83FF-8D1A04293D6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0D45B34-2E6F-0446-9982-7836083278BA}" type="pres">
      <dgm:prSet presAssocID="{801A6BBC-B797-1E40-83FF-8D1A04293D69}" presName="negativeSpace" presStyleCnt="0"/>
      <dgm:spPr/>
    </dgm:pt>
    <dgm:pt modelId="{95C4E501-5B53-454E-8E06-AF6D0D573C7E}" type="pres">
      <dgm:prSet presAssocID="{801A6BBC-B797-1E40-83FF-8D1A04293D6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8A0BA00-4A50-4F3A-A6C1-D43F9C153831}" srcId="{A1E6D370-9E16-439E-AF2F-2062BAAE65AE}" destId="{B7790BFC-CB85-4077-B1B8-01BDA3A0021F}" srcOrd="1" destOrd="0" parTransId="{ACA96F0E-6830-4CFF-A7F9-87455BF6CD70}" sibTransId="{6BBDFEF6-7C7A-45DA-993E-78E835B6A0D5}"/>
    <dgm:cxn modelId="{33128A0D-1077-1140-B421-815531467BF1}" type="presOf" srcId="{593DA41E-52A5-472C-84D6-3A8FD6128E7C}" destId="{1881858E-E7EB-8045-8ACF-90D99A613A29}" srcOrd="0" destOrd="0" presId="urn:microsoft.com/office/officeart/2005/8/layout/list1"/>
    <dgm:cxn modelId="{725C0719-CE51-45AA-A074-CDEAB86B4FDC}" srcId="{593DA41E-52A5-472C-84D6-3A8FD6128E7C}" destId="{A1E6D370-9E16-439E-AF2F-2062BAAE65AE}" srcOrd="0" destOrd="0" parTransId="{69A72FD3-20E8-49C5-A0B0-FB063312E482}" sibTransId="{102BBB64-2195-4F55-99DC-E43C6E22F68B}"/>
    <dgm:cxn modelId="{9583C31C-561C-5B4C-B388-F006E1250680}" type="presOf" srcId="{B7790BFC-CB85-4077-B1B8-01BDA3A0021F}" destId="{054AD73D-DC7F-0745-88D5-1D2FB71F8BA6}" srcOrd="0" destOrd="1" presId="urn:microsoft.com/office/officeart/2005/8/layout/list1"/>
    <dgm:cxn modelId="{34590431-CD37-4E3A-AE36-906074579310}" srcId="{A1E6D370-9E16-439E-AF2F-2062BAAE65AE}" destId="{3CC313E9-A258-402B-9C1D-9CB42EBA2CB5}" srcOrd="0" destOrd="0" parTransId="{794AA796-E303-421F-A7E8-C36939C982CB}" sibTransId="{C16E3E0B-5605-4664-85D2-32D0DF9A2D2E}"/>
    <dgm:cxn modelId="{18148D63-AB7E-E044-9629-B755CE9B853B}" type="presOf" srcId="{801A6BBC-B797-1E40-83FF-8D1A04293D69}" destId="{9F6DE205-0E91-E645-BA86-99F4AFC72E05}" srcOrd="1" destOrd="0" presId="urn:microsoft.com/office/officeart/2005/8/layout/list1"/>
    <dgm:cxn modelId="{9331467F-98D8-3540-8634-494B5A76B17B}" type="presOf" srcId="{58179C50-C602-4B5D-A371-1B739C0A475F}" destId="{36DF9DB5-6218-834C-8D08-B9AC469A5665}" srcOrd="0" destOrd="0" presId="urn:microsoft.com/office/officeart/2005/8/layout/list1"/>
    <dgm:cxn modelId="{B3692B8D-6D3B-B840-9320-4C5C17702DBD}" type="presOf" srcId="{3CC313E9-A258-402B-9C1D-9CB42EBA2CB5}" destId="{054AD73D-DC7F-0745-88D5-1D2FB71F8BA6}" srcOrd="0" destOrd="0" presId="urn:microsoft.com/office/officeart/2005/8/layout/list1"/>
    <dgm:cxn modelId="{A2BD7092-A26B-B14E-821A-6373C778B803}" type="presOf" srcId="{7D1A2BDA-9512-4129-BFDC-0DB2A01555D7}" destId="{054AD73D-DC7F-0745-88D5-1D2FB71F8BA6}" srcOrd="0" destOrd="2" presId="urn:microsoft.com/office/officeart/2005/8/layout/list1"/>
    <dgm:cxn modelId="{D2222098-B6FB-4376-B07A-0470ED5DB622}" srcId="{593DA41E-52A5-472C-84D6-3A8FD6128E7C}" destId="{58179C50-C602-4B5D-A371-1B739C0A475F}" srcOrd="1" destOrd="0" parTransId="{3D303150-6513-42D0-BCFB-03F895B9B460}" sibTransId="{7A72D6EF-F6A6-4178-8D8B-D3F5EF63EEBF}"/>
    <dgm:cxn modelId="{F9E0DEA1-B72F-5544-B32B-71613386B2C0}" srcId="{593DA41E-52A5-472C-84D6-3A8FD6128E7C}" destId="{801A6BBC-B797-1E40-83FF-8D1A04293D69}" srcOrd="2" destOrd="0" parTransId="{221EE0BF-7AB2-7F43-8F44-80A1F7E852F3}" sibTransId="{1BD1D8BD-5F17-9649-9B14-F37C880EB575}"/>
    <dgm:cxn modelId="{54EB63A7-19BB-4E4E-A807-C7EEB4A292D8}" type="presOf" srcId="{58179C50-C602-4B5D-A371-1B739C0A475F}" destId="{2FBA5389-4684-BB49-9672-B2A136E1FF53}" srcOrd="1" destOrd="0" presId="urn:microsoft.com/office/officeart/2005/8/layout/list1"/>
    <dgm:cxn modelId="{EFDE15BF-D792-4736-815F-D607F47BE703}" srcId="{A1E6D370-9E16-439E-AF2F-2062BAAE65AE}" destId="{7D1A2BDA-9512-4129-BFDC-0DB2A01555D7}" srcOrd="2" destOrd="0" parTransId="{02F9EE9A-EB80-4F5C-BE5E-9FD66404B7AF}" sibTransId="{9A8BC86F-CD97-4D80-B99D-A25E20F08A9A}"/>
    <dgm:cxn modelId="{8A36D3CD-2600-444C-9A61-135148BCDB25}" type="presOf" srcId="{A1E6D370-9E16-439E-AF2F-2062BAAE65AE}" destId="{0553481A-B2F0-7D4F-8354-1FED14E0A6F3}" srcOrd="0" destOrd="0" presId="urn:microsoft.com/office/officeart/2005/8/layout/list1"/>
    <dgm:cxn modelId="{0AF480F1-0705-5F42-8627-3E934F606959}" type="presOf" srcId="{801A6BBC-B797-1E40-83FF-8D1A04293D69}" destId="{D94BDA6F-1D21-824E-9298-3270679E1D08}" srcOrd="0" destOrd="0" presId="urn:microsoft.com/office/officeart/2005/8/layout/list1"/>
    <dgm:cxn modelId="{869A90F6-D28C-384C-B935-2811EA334FA2}" type="presOf" srcId="{A1E6D370-9E16-439E-AF2F-2062BAAE65AE}" destId="{243C3B75-5E6F-BB4B-86F6-64ED7841E4B6}" srcOrd="1" destOrd="0" presId="urn:microsoft.com/office/officeart/2005/8/layout/list1"/>
    <dgm:cxn modelId="{66940F0E-1D6D-C840-A5B1-C902780665C7}" type="presParOf" srcId="{1881858E-E7EB-8045-8ACF-90D99A613A29}" destId="{C7965C4C-BA9D-4041-BAF9-042FA8EE87F4}" srcOrd="0" destOrd="0" presId="urn:microsoft.com/office/officeart/2005/8/layout/list1"/>
    <dgm:cxn modelId="{159774BD-0530-3B45-B89F-AEEF36136A01}" type="presParOf" srcId="{C7965C4C-BA9D-4041-BAF9-042FA8EE87F4}" destId="{0553481A-B2F0-7D4F-8354-1FED14E0A6F3}" srcOrd="0" destOrd="0" presId="urn:microsoft.com/office/officeart/2005/8/layout/list1"/>
    <dgm:cxn modelId="{8AAEF77C-7435-C541-A204-C961E0BE7051}" type="presParOf" srcId="{C7965C4C-BA9D-4041-BAF9-042FA8EE87F4}" destId="{243C3B75-5E6F-BB4B-86F6-64ED7841E4B6}" srcOrd="1" destOrd="0" presId="urn:microsoft.com/office/officeart/2005/8/layout/list1"/>
    <dgm:cxn modelId="{A25EDC78-0CE2-5546-8304-920134BF2FC5}" type="presParOf" srcId="{1881858E-E7EB-8045-8ACF-90D99A613A29}" destId="{E0902A30-DA64-2440-AFDF-E018ABFE37D4}" srcOrd="1" destOrd="0" presId="urn:microsoft.com/office/officeart/2005/8/layout/list1"/>
    <dgm:cxn modelId="{F238B480-D967-7345-A13E-BB6BF062B48D}" type="presParOf" srcId="{1881858E-E7EB-8045-8ACF-90D99A613A29}" destId="{054AD73D-DC7F-0745-88D5-1D2FB71F8BA6}" srcOrd="2" destOrd="0" presId="urn:microsoft.com/office/officeart/2005/8/layout/list1"/>
    <dgm:cxn modelId="{AAB8C833-D68E-B44C-BD64-C4ACEA92017E}" type="presParOf" srcId="{1881858E-E7EB-8045-8ACF-90D99A613A29}" destId="{5F40F898-AF1B-C145-8F59-FD7748210DDB}" srcOrd="3" destOrd="0" presId="urn:microsoft.com/office/officeart/2005/8/layout/list1"/>
    <dgm:cxn modelId="{6BABD817-4AB6-1F43-A7CF-4F4234A899FE}" type="presParOf" srcId="{1881858E-E7EB-8045-8ACF-90D99A613A29}" destId="{9C514AE5-09C9-1B40-AE4D-DD747E84D7F7}" srcOrd="4" destOrd="0" presId="urn:microsoft.com/office/officeart/2005/8/layout/list1"/>
    <dgm:cxn modelId="{41C46707-D185-4E45-9FBB-D162121A8019}" type="presParOf" srcId="{9C514AE5-09C9-1B40-AE4D-DD747E84D7F7}" destId="{36DF9DB5-6218-834C-8D08-B9AC469A5665}" srcOrd="0" destOrd="0" presId="urn:microsoft.com/office/officeart/2005/8/layout/list1"/>
    <dgm:cxn modelId="{5D2D1095-63D7-F343-9E3F-C22994B00641}" type="presParOf" srcId="{9C514AE5-09C9-1B40-AE4D-DD747E84D7F7}" destId="{2FBA5389-4684-BB49-9672-B2A136E1FF53}" srcOrd="1" destOrd="0" presId="urn:microsoft.com/office/officeart/2005/8/layout/list1"/>
    <dgm:cxn modelId="{A8548B45-BE41-6442-BBB5-7B2FEDD0588A}" type="presParOf" srcId="{1881858E-E7EB-8045-8ACF-90D99A613A29}" destId="{B49966EC-5E49-A141-AAC5-5FD76651670D}" srcOrd="5" destOrd="0" presId="urn:microsoft.com/office/officeart/2005/8/layout/list1"/>
    <dgm:cxn modelId="{0CFD0B88-5816-0C4C-9BEE-C588C13800C8}" type="presParOf" srcId="{1881858E-E7EB-8045-8ACF-90D99A613A29}" destId="{504F27E7-3701-7344-A820-396BAE774938}" srcOrd="6" destOrd="0" presId="urn:microsoft.com/office/officeart/2005/8/layout/list1"/>
    <dgm:cxn modelId="{8E1B9B58-B327-8C45-B751-43010A610101}" type="presParOf" srcId="{1881858E-E7EB-8045-8ACF-90D99A613A29}" destId="{849033AC-A27E-D44C-94EF-EAFA6DE52E71}" srcOrd="7" destOrd="0" presId="urn:microsoft.com/office/officeart/2005/8/layout/list1"/>
    <dgm:cxn modelId="{F744154C-2E5A-9243-B6DD-D8C0CFFDE595}" type="presParOf" srcId="{1881858E-E7EB-8045-8ACF-90D99A613A29}" destId="{2514A5AD-EB3D-A949-A40C-EA88BABA638B}" srcOrd="8" destOrd="0" presId="urn:microsoft.com/office/officeart/2005/8/layout/list1"/>
    <dgm:cxn modelId="{300433A3-8575-6943-B7D7-0783EF67D8EF}" type="presParOf" srcId="{2514A5AD-EB3D-A949-A40C-EA88BABA638B}" destId="{D94BDA6F-1D21-824E-9298-3270679E1D08}" srcOrd="0" destOrd="0" presId="urn:microsoft.com/office/officeart/2005/8/layout/list1"/>
    <dgm:cxn modelId="{59D4E7A4-DF1D-AD4E-AF2A-95B94204A633}" type="presParOf" srcId="{2514A5AD-EB3D-A949-A40C-EA88BABA638B}" destId="{9F6DE205-0E91-E645-BA86-99F4AFC72E05}" srcOrd="1" destOrd="0" presId="urn:microsoft.com/office/officeart/2005/8/layout/list1"/>
    <dgm:cxn modelId="{8BE6A00B-4C80-D04B-B566-1C064D7A780D}" type="presParOf" srcId="{1881858E-E7EB-8045-8ACF-90D99A613A29}" destId="{60D45B34-2E6F-0446-9982-7836083278BA}" srcOrd="9" destOrd="0" presId="urn:microsoft.com/office/officeart/2005/8/layout/list1"/>
    <dgm:cxn modelId="{6765C8B8-E45C-C340-8CD3-D20E95717E17}" type="presParOf" srcId="{1881858E-E7EB-8045-8ACF-90D99A613A29}" destId="{95C4E501-5B53-454E-8E06-AF6D0D573C7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1066DE9-C192-48DA-B7CF-38916483B7F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577AF12-DAED-4E4C-8A6F-84E4E6DD52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Heap leak</a:t>
          </a:r>
        </a:p>
      </dgm:t>
    </dgm:pt>
    <dgm:pt modelId="{1A503C41-3506-4CFD-B6EA-7CC7BF0C9B35}" type="parTrans" cxnId="{973CE1F2-EDAF-4BE4-8BE0-ED68C1AE4915}">
      <dgm:prSet/>
      <dgm:spPr/>
      <dgm:t>
        <a:bodyPr/>
        <a:lstStyle/>
        <a:p>
          <a:endParaRPr lang="en-US"/>
        </a:p>
      </dgm:t>
    </dgm:pt>
    <dgm:pt modelId="{3F1BD9BC-03AA-46AB-9ACA-14620B689F1C}" type="sibTrans" cxnId="{973CE1F2-EDAF-4BE4-8BE0-ED68C1AE4915}">
      <dgm:prSet/>
      <dgm:spPr/>
      <dgm:t>
        <a:bodyPr/>
        <a:lstStyle/>
        <a:p>
          <a:endParaRPr lang="en-US"/>
        </a:p>
      </dgm:t>
    </dgm:pt>
    <dgm:pt modelId="{8AB19AA1-3799-4371-BB38-2D0C5E8C2A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House of IO: </a:t>
          </a:r>
        </a:p>
      </dgm:t>
    </dgm:pt>
    <dgm:pt modelId="{0A630756-5774-4702-8A77-E30980073D97}" type="parTrans" cxnId="{CC0C8EBB-8D60-4E41-AE78-B0AA7A673A97}">
      <dgm:prSet/>
      <dgm:spPr/>
      <dgm:t>
        <a:bodyPr/>
        <a:lstStyle/>
        <a:p>
          <a:endParaRPr lang="en-US"/>
        </a:p>
      </dgm:t>
    </dgm:pt>
    <dgm:pt modelId="{BCCAFDD7-8B75-4D79-AD73-41D6571B5746}" type="sibTrans" cxnId="{CC0C8EBB-8D60-4E41-AE78-B0AA7A673A97}">
      <dgm:prSet/>
      <dgm:spPr/>
      <dgm:t>
        <a:bodyPr/>
        <a:lstStyle/>
        <a:p>
          <a:endParaRPr lang="en-US"/>
        </a:p>
      </dgm:t>
    </dgm:pt>
    <dgm:pt modelId="{B71EE0E0-E1B6-4A40-9EC7-BB09587185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Dereference TCache </a:t>
          </a:r>
          <a:r>
            <a:rPr lang="en-US" b="1" i="1" dirty="0"/>
            <a:t>key</a:t>
          </a:r>
          <a:r>
            <a:rPr lang="en-US" dirty="0"/>
            <a:t> as a pointer </a:t>
          </a:r>
        </a:p>
      </dgm:t>
    </dgm:pt>
    <dgm:pt modelId="{3223EBE1-B14B-4086-B7CC-7B004673F8CD}" type="parTrans" cxnId="{E473E1A6-30C3-4D4D-B35E-B37FC8A6AC6C}">
      <dgm:prSet/>
      <dgm:spPr/>
      <dgm:t>
        <a:bodyPr/>
        <a:lstStyle/>
        <a:p>
          <a:endParaRPr lang="en-US"/>
        </a:p>
      </dgm:t>
    </dgm:pt>
    <dgm:pt modelId="{84CF5FFB-E71C-4F30-A3C0-A3BFD73B269C}" type="sibTrans" cxnId="{E473E1A6-30C3-4D4D-B35E-B37FC8A6AC6C}">
      <dgm:prSet/>
      <dgm:spPr/>
      <dgm:t>
        <a:bodyPr/>
        <a:lstStyle/>
        <a:p>
          <a:endParaRPr lang="en-US"/>
        </a:p>
      </dgm:t>
    </dgm:pt>
    <dgm:pt modelId="{56B374C1-A832-416C-8E0D-05F412F01D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Edit TCache structs directly to write pointer</a:t>
          </a:r>
        </a:p>
      </dgm:t>
    </dgm:pt>
    <dgm:pt modelId="{E4048F7F-ECA6-4B13-B839-7D81136FBCD8}" type="parTrans" cxnId="{FCEEC821-C1B8-499B-96B5-F2CC985ACFE6}">
      <dgm:prSet/>
      <dgm:spPr/>
      <dgm:t>
        <a:bodyPr/>
        <a:lstStyle/>
        <a:p>
          <a:endParaRPr lang="en-US"/>
        </a:p>
      </dgm:t>
    </dgm:pt>
    <dgm:pt modelId="{2A44419F-C103-42C0-A429-720AEADCB687}" type="sibTrans" cxnId="{FCEEC821-C1B8-499B-96B5-F2CC985ACFE6}">
      <dgm:prSet/>
      <dgm:spPr/>
      <dgm:t>
        <a:bodyPr/>
        <a:lstStyle/>
        <a:p>
          <a:endParaRPr lang="en-US"/>
        </a:p>
      </dgm:t>
    </dgm:pt>
    <dgm:pt modelId="{556A6198-39BF-4E34-9917-79D3CF610B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House of Crust/Rust</a:t>
          </a:r>
        </a:p>
      </dgm:t>
    </dgm:pt>
    <dgm:pt modelId="{3C8B98C1-83E8-43C9-8190-DCE1D08C9E5F}" type="parTrans" cxnId="{F2A8BD61-5461-408D-A8AD-0DD7D3FA1FAC}">
      <dgm:prSet/>
      <dgm:spPr/>
      <dgm:t>
        <a:bodyPr/>
        <a:lstStyle/>
        <a:p>
          <a:endParaRPr lang="en-US"/>
        </a:p>
      </dgm:t>
    </dgm:pt>
    <dgm:pt modelId="{4B841D10-4B22-4E99-9241-3FC95E9CCCB0}" type="sibTrans" cxnId="{F2A8BD61-5461-408D-A8AD-0DD7D3FA1FAC}">
      <dgm:prSet/>
      <dgm:spPr/>
      <dgm:t>
        <a:bodyPr/>
        <a:lstStyle/>
        <a:p>
          <a:endParaRPr lang="en-US"/>
        </a:p>
      </dgm:t>
    </dgm:pt>
    <dgm:pt modelId="{E94EC189-C7E2-4FC2-8194-981ACD4C2C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TCache Stashing from </a:t>
          </a:r>
          <a:r>
            <a:rPr lang="en-US" dirty="0" err="1"/>
            <a:t>Smallbin</a:t>
          </a:r>
          <a:endParaRPr lang="en-US" dirty="0"/>
        </a:p>
      </dgm:t>
    </dgm:pt>
    <dgm:pt modelId="{2B3C5B11-DCF0-4B33-BDA6-F7449F7024D3}" type="parTrans" cxnId="{2A923F47-A1D3-4AA3-BD6E-D831C9E7D5D3}">
      <dgm:prSet/>
      <dgm:spPr/>
      <dgm:t>
        <a:bodyPr/>
        <a:lstStyle/>
        <a:p>
          <a:endParaRPr lang="en-US"/>
        </a:p>
      </dgm:t>
    </dgm:pt>
    <dgm:pt modelId="{43B59569-2E8E-43C0-8AE7-2499055B7AFD}" type="sibTrans" cxnId="{2A923F47-A1D3-4AA3-BD6E-D831C9E7D5D3}">
      <dgm:prSet/>
      <dgm:spPr/>
      <dgm:t>
        <a:bodyPr/>
        <a:lstStyle/>
        <a:p>
          <a:endParaRPr lang="en-US"/>
        </a:p>
      </dgm:t>
    </dgm:pt>
    <dgm:pt modelId="{B4813B17-6D87-4F8B-A1DE-A5299638FC08}" type="pres">
      <dgm:prSet presAssocID="{E1066DE9-C192-48DA-B7CF-38916483B7F3}" presName="root" presStyleCnt="0">
        <dgm:presLayoutVars>
          <dgm:dir/>
          <dgm:resizeHandles val="exact"/>
        </dgm:presLayoutVars>
      </dgm:prSet>
      <dgm:spPr/>
    </dgm:pt>
    <dgm:pt modelId="{C1DD9E07-0E97-4494-946E-4BACC74A1107}" type="pres">
      <dgm:prSet presAssocID="{9577AF12-DAED-4E4C-8A6F-84E4E6DD52C0}" presName="compNode" presStyleCnt="0"/>
      <dgm:spPr/>
    </dgm:pt>
    <dgm:pt modelId="{7DF01078-5100-4FB6-8750-D0F08D06DD4B}" type="pres">
      <dgm:prSet presAssocID="{9577AF12-DAED-4E4C-8A6F-84E4E6DD52C0}" presName="bgRect" presStyleLbl="bgShp" presStyleIdx="0" presStyleCnt="4"/>
      <dgm:spPr/>
    </dgm:pt>
    <dgm:pt modelId="{A05A454B-0228-4487-9631-AA1AEC0553F3}" type="pres">
      <dgm:prSet presAssocID="{9577AF12-DAED-4E4C-8A6F-84E4E6DD52C0}" presName="iconRect" presStyleLbl="node1" presStyleIdx="0" presStyleCnt="4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DB03EB60-57B7-462B-A8F8-E6210A758182}" type="pres">
      <dgm:prSet presAssocID="{9577AF12-DAED-4E4C-8A6F-84E4E6DD52C0}" presName="spaceRect" presStyleCnt="0"/>
      <dgm:spPr/>
    </dgm:pt>
    <dgm:pt modelId="{05E2BC93-5380-4F0C-8E93-C3ABB51219B6}" type="pres">
      <dgm:prSet presAssocID="{9577AF12-DAED-4E4C-8A6F-84E4E6DD52C0}" presName="parTx" presStyleLbl="revTx" presStyleIdx="0" presStyleCnt="5">
        <dgm:presLayoutVars>
          <dgm:chMax val="0"/>
          <dgm:chPref val="0"/>
        </dgm:presLayoutVars>
      </dgm:prSet>
      <dgm:spPr/>
    </dgm:pt>
    <dgm:pt modelId="{7C4EF169-9E3D-455B-95F9-62F7A74F4BA8}" type="pres">
      <dgm:prSet presAssocID="{3F1BD9BC-03AA-46AB-9ACA-14620B689F1C}" presName="sibTrans" presStyleCnt="0"/>
      <dgm:spPr/>
    </dgm:pt>
    <dgm:pt modelId="{43EA6939-AE6B-49CD-A1F9-30FCEFE4265F}" type="pres">
      <dgm:prSet presAssocID="{8AB19AA1-3799-4371-BB38-2D0C5E8C2A45}" presName="compNode" presStyleCnt="0"/>
      <dgm:spPr/>
    </dgm:pt>
    <dgm:pt modelId="{86212D91-545B-4619-BFF1-DF8655BAC9B4}" type="pres">
      <dgm:prSet presAssocID="{8AB19AA1-3799-4371-BB38-2D0C5E8C2A45}" presName="bgRect" presStyleLbl="bgShp" presStyleIdx="1" presStyleCnt="4"/>
      <dgm:spPr/>
    </dgm:pt>
    <dgm:pt modelId="{525E1F5F-9C78-47D6-BCE4-28580A9DD1A4}" type="pres">
      <dgm:prSet presAssocID="{8AB19AA1-3799-4371-BB38-2D0C5E8C2A4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C0535B00-0D7A-48BD-9432-BDE631610D2E}" type="pres">
      <dgm:prSet presAssocID="{8AB19AA1-3799-4371-BB38-2D0C5E8C2A45}" presName="spaceRect" presStyleCnt="0"/>
      <dgm:spPr/>
    </dgm:pt>
    <dgm:pt modelId="{5D529BBD-14A4-47E3-ACFC-C7AA915D8DB0}" type="pres">
      <dgm:prSet presAssocID="{8AB19AA1-3799-4371-BB38-2D0C5E8C2A45}" presName="parTx" presStyleLbl="revTx" presStyleIdx="1" presStyleCnt="5">
        <dgm:presLayoutVars>
          <dgm:chMax val="0"/>
          <dgm:chPref val="0"/>
        </dgm:presLayoutVars>
      </dgm:prSet>
      <dgm:spPr/>
    </dgm:pt>
    <dgm:pt modelId="{0E52705C-FCA3-49BC-82F3-A4F61AF1714F}" type="pres">
      <dgm:prSet presAssocID="{8AB19AA1-3799-4371-BB38-2D0C5E8C2A45}" presName="desTx" presStyleLbl="revTx" presStyleIdx="2" presStyleCnt="5">
        <dgm:presLayoutVars/>
      </dgm:prSet>
      <dgm:spPr/>
    </dgm:pt>
    <dgm:pt modelId="{ADB81146-1DFE-44F7-ADAD-B49B23DD3070}" type="pres">
      <dgm:prSet presAssocID="{BCCAFDD7-8B75-4D79-AD73-41D6571B5746}" presName="sibTrans" presStyleCnt="0"/>
      <dgm:spPr/>
    </dgm:pt>
    <dgm:pt modelId="{B5EB91BD-C492-49BB-8C46-654975979D14}" type="pres">
      <dgm:prSet presAssocID="{556A6198-39BF-4E34-9917-79D3CF610B31}" presName="compNode" presStyleCnt="0"/>
      <dgm:spPr/>
    </dgm:pt>
    <dgm:pt modelId="{52EB3808-7381-4AC2-BB85-1AD91CD808AB}" type="pres">
      <dgm:prSet presAssocID="{556A6198-39BF-4E34-9917-79D3CF610B31}" presName="bgRect" presStyleLbl="bgShp" presStyleIdx="2" presStyleCnt="4"/>
      <dgm:spPr/>
    </dgm:pt>
    <dgm:pt modelId="{E41C29A9-10AC-4F3E-9BC3-C1AC192E6658}" type="pres">
      <dgm:prSet presAssocID="{556A6198-39BF-4E34-9917-79D3CF610B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mmer"/>
        </a:ext>
      </dgm:extLst>
    </dgm:pt>
    <dgm:pt modelId="{90147DF5-24B6-49BC-A69A-85E92B4B8B48}" type="pres">
      <dgm:prSet presAssocID="{556A6198-39BF-4E34-9917-79D3CF610B31}" presName="spaceRect" presStyleCnt="0"/>
      <dgm:spPr/>
    </dgm:pt>
    <dgm:pt modelId="{5FC8BE61-F47C-47BA-971A-3FEB867F9B89}" type="pres">
      <dgm:prSet presAssocID="{556A6198-39BF-4E34-9917-79D3CF610B31}" presName="parTx" presStyleLbl="revTx" presStyleIdx="3" presStyleCnt="5">
        <dgm:presLayoutVars>
          <dgm:chMax val="0"/>
          <dgm:chPref val="0"/>
        </dgm:presLayoutVars>
      </dgm:prSet>
      <dgm:spPr/>
    </dgm:pt>
    <dgm:pt modelId="{B40657F1-ADCC-4B15-BF8F-907091686319}" type="pres">
      <dgm:prSet presAssocID="{4B841D10-4B22-4E99-9241-3FC95E9CCCB0}" presName="sibTrans" presStyleCnt="0"/>
      <dgm:spPr/>
    </dgm:pt>
    <dgm:pt modelId="{69203ABF-2263-4E87-AA82-ED0A44C66D81}" type="pres">
      <dgm:prSet presAssocID="{E94EC189-C7E2-4FC2-8194-981ACD4C2C12}" presName="compNode" presStyleCnt="0"/>
      <dgm:spPr/>
    </dgm:pt>
    <dgm:pt modelId="{D6CE7F5D-61A4-413C-9468-16B8857058F6}" type="pres">
      <dgm:prSet presAssocID="{E94EC189-C7E2-4FC2-8194-981ACD4C2C12}" presName="bgRect" presStyleLbl="bgShp" presStyleIdx="3" presStyleCnt="4"/>
      <dgm:spPr/>
    </dgm:pt>
    <dgm:pt modelId="{3E0CF390-168D-4AD6-8135-9739D598306D}" type="pres">
      <dgm:prSet presAssocID="{E94EC189-C7E2-4FC2-8194-981ACD4C2C1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59EF3E7-2C56-41AE-833D-DB3DA5DCED7E}" type="pres">
      <dgm:prSet presAssocID="{E94EC189-C7E2-4FC2-8194-981ACD4C2C12}" presName="spaceRect" presStyleCnt="0"/>
      <dgm:spPr/>
    </dgm:pt>
    <dgm:pt modelId="{C7EBEAAB-69CC-4C4B-AE56-04BF21211DEA}" type="pres">
      <dgm:prSet presAssocID="{E94EC189-C7E2-4FC2-8194-981ACD4C2C12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FCEEC821-C1B8-499B-96B5-F2CC985ACFE6}" srcId="{8AB19AA1-3799-4371-BB38-2D0C5E8C2A45}" destId="{56B374C1-A832-416C-8E0D-05F412F01D30}" srcOrd="1" destOrd="0" parTransId="{E4048F7F-ECA6-4B13-B839-7D81136FBCD8}" sibTransId="{2A44419F-C103-42C0-A429-720AEADCB687}"/>
    <dgm:cxn modelId="{9D4C8032-8770-4F32-8890-4E82B517C816}" type="presOf" srcId="{9577AF12-DAED-4E4C-8A6F-84E4E6DD52C0}" destId="{05E2BC93-5380-4F0C-8E93-C3ABB51219B6}" srcOrd="0" destOrd="0" presId="urn:microsoft.com/office/officeart/2018/2/layout/IconVerticalSolidList"/>
    <dgm:cxn modelId="{2A923F47-A1D3-4AA3-BD6E-D831C9E7D5D3}" srcId="{E1066DE9-C192-48DA-B7CF-38916483B7F3}" destId="{E94EC189-C7E2-4FC2-8194-981ACD4C2C12}" srcOrd="3" destOrd="0" parTransId="{2B3C5B11-DCF0-4B33-BDA6-F7449F7024D3}" sibTransId="{43B59569-2E8E-43C0-8AE7-2499055B7AFD}"/>
    <dgm:cxn modelId="{0AF54A5B-6B68-48C9-AE57-2042346D373A}" type="presOf" srcId="{8AB19AA1-3799-4371-BB38-2D0C5E8C2A45}" destId="{5D529BBD-14A4-47E3-ACFC-C7AA915D8DB0}" srcOrd="0" destOrd="0" presId="urn:microsoft.com/office/officeart/2018/2/layout/IconVerticalSolidList"/>
    <dgm:cxn modelId="{F2A8BD61-5461-408D-A8AD-0DD7D3FA1FAC}" srcId="{E1066DE9-C192-48DA-B7CF-38916483B7F3}" destId="{556A6198-39BF-4E34-9917-79D3CF610B31}" srcOrd="2" destOrd="0" parTransId="{3C8B98C1-83E8-43C9-8190-DCE1D08C9E5F}" sibTransId="{4B841D10-4B22-4E99-9241-3FC95E9CCCB0}"/>
    <dgm:cxn modelId="{81690D6D-E313-4EEA-80B1-043005038AE7}" type="presOf" srcId="{556A6198-39BF-4E34-9917-79D3CF610B31}" destId="{5FC8BE61-F47C-47BA-971A-3FEB867F9B89}" srcOrd="0" destOrd="0" presId="urn:microsoft.com/office/officeart/2018/2/layout/IconVerticalSolidList"/>
    <dgm:cxn modelId="{37AF2890-28E3-48E4-ABFA-40E1A96F815C}" type="presOf" srcId="{B71EE0E0-E1B6-4A40-9EC7-BB09587185E0}" destId="{0E52705C-FCA3-49BC-82F3-A4F61AF1714F}" srcOrd="0" destOrd="0" presId="urn:microsoft.com/office/officeart/2018/2/layout/IconVerticalSolidList"/>
    <dgm:cxn modelId="{F32A3CA0-83DE-421C-8B94-8B18B492C5D9}" type="presOf" srcId="{56B374C1-A832-416C-8E0D-05F412F01D30}" destId="{0E52705C-FCA3-49BC-82F3-A4F61AF1714F}" srcOrd="0" destOrd="1" presId="urn:microsoft.com/office/officeart/2018/2/layout/IconVerticalSolidList"/>
    <dgm:cxn modelId="{E473E1A6-30C3-4D4D-B35E-B37FC8A6AC6C}" srcId="{8AB19AA1-3799-4371-BB38-2D0C5E8C2A45}" destId="{B71EE0E0-E1B6-4A40-9EC7-BB09587185E0}" srcOrd="0" destOrd="0" parTransId="{3223EBE1-B14B-4086-B7CC-7B004673F8CD}" sibTransId="{84CF5FFB-E71C-4F30-A3C0-A3BFD73B269C}"/>
    <dgm:cxn modelId="{CC0C8EBB-8D60-4E41-AE78-B0AA7A673A97}" srcId="{E1066DE9-C192-48DA-B7CF-38916483B7F3}" destId="{8AB19AA1-3799-4371-BB38-2D0C5E8C2A45}" srcOrd="1" destOrd="0" parTransId="{0A630756-5774-4702-8A77-E30980073D97}" sibTransId="{BCCAFDD7-8B75-4D79-AD73-41D6571B5746}"/>
    <dgm:cxn modelId="{990689BD-DCED-40F6-B520-7360A276D45B}" type="presOf" srcId="{E1066DE9-C192-48DA-B7CF-38916483B7F3}" destId="{B4813B17-6D87-4F8B-A1DE-A5299638FC08}" srcOrd="0" destOrd="0" presId="urn:microsoft.com/office/officeart/2018/2/layout/IconVerticalSolidList"/>
    <dgm:cxn modelId="{810B6CCA-A3F5-4096-92DA-5E6F517CAE03}" type="presOf" srcId="{E94EC189-C7E2-4FC2-8194-981ACD4C2C12}" destId="{C7EBEAAB-69CC-4C4B-AE56-04BF21211DEA}" srcOrd="0" destOrd="0" presId="urn:microsoft.com/office/officeart/2018/2/layout/IconVerticalSolidList"/>
    <dgm:cxn modelId="{973CE1F2-EDAF-4BE4-8BE0-ED68C1AE4915}" srcId="{E1066DE9-C192-48DA-B7CF-38916483B7F3}" destId="{9577AF12-DAED-4E4C-8A6F-84E4E6DD52C0}" srcOrd="0" destOrd="0" parTransId="{1A503C41-3506-4CFD-B6EA-7CC7BF0C9B35}" sibTransId="{3F1BD9BC-03AA-46AB-9ACA-14620B689F1C}"/>
    <dgm:cxn modelId="{EFFA92BB-834B-449D-AAC6-7F9CA40753C6}" type="presParOf" srcId="{B4813B17-6D87-4F8B-A1DE-A5299638FC08}" destId="{C1DD9E07-0E97-4494-946E-4BACC74A1107}" srcOrd="0" destOrd="0" presId="urn:microsoft.com/office/officeart/2018/2/layout/IconVerticalSolidList"/>
    <dgm:cxn modelId="{ED88D9D8-112F-4731-B0F5-950DE9C8D51B}" type="presParOf" srcId="{C1DD9E07-0E97-4494-946E-4BACC74A1107}" destId="{7DF01078-5100-4FB6-8750-D0F08D06DD4B}" srcOrd="0" destOrd="0" presId="urn:microsoft.com/office/officeart/2018/2/layout/IconVerticalSolidList"/>
    <dgm:cxn modelId="{5ACA5443-2456-442D-B1A2-1663E4EC5133}" type="presParOf" srcId="{C1DD9E07-0E97-4494-946E-4BACC74A1107}" destId="{A05A454B-0228-4487-9631-AA1AEC0553F3}" srcOrd="1" destOrd="0" presId="urn:microsoft.com/office/officeart/2018/2/layout/IconVerticalSolidList"/>
    <dgm:cxn modelId="{B2D7743A-E888-4071-85FC-E7C2E8D35883}" type="presParOf" srcId="{C1DD9E07-0E97-4494-946E-4BACC74A1107}" destId="{DB03EB60-57B7-462B-A8F8-E6210A758182}" srcOrd="2" destOrd="0" presId="urn:microsoft.com/office/officeart/2018/2/layout/IconVerticalSolidList"/>
    <dgm:cxn modelId="{F83CF119-97B5-46B8-8EDD-668551DFB20D}" type="presParOf" srcId="{C1DD9E07-0E97-4494-946E-4BACC74A1107}" destId="{05E2BC93-5380-4F0C-8E93-C3ABB51219B6}" srcOrd="3" destOrd="0" presId="urn:microsoft.com/office/officeart/2018/2/layout/IconVerticalSolidList"/>
    <dgm:cxn modelId="{A6A11F13-F598-46C5-B3A1-B2F4B429BA1E}" type="presParOf" srcId="{B4813B17-6D87-4F8B-A1DE-A5299638FC08}" destId="{7C4EF169-9E3D-455B-95F9-62F7A74F4BA8}" srcOrd="1" destOrd="0" presId="urn:microsoft.com/office/officeart/2018/2/layout/IconVerticalSolidList"/>
    <dgm:cxn modelId="{75582CB5-3294-4ED6-9215-4C7D452A46ED}" type="presParOf" srcId="{B4813B17-6D87-4F8B-A1DE-A5299638FC08}" destId="{43EA6939-AE6B-49CD-A1F9-30FCEFE4265F}" srcOrd="2" destOrd="0" presId="urn:microsoft.com/office/officeart/2018/2/layout/IconVerticalSolidList"/>
    <dgm:cxn modelId="{3BE70F89-A82E-47E5-B634-7FBA8CE39FD1}" type="presParOf" srcId="{43EA6939-AE6B-49CD-A1F9-30FCEFE4265F}" destId="{86212D91-545B-4619-BFF1-DF8655BAC9B4}" srcOrd="0" destOrd="0" presId="urn:microsoft.com/office/officeart/2018/2/layout/IconVerticalSolidList"/>
    <dgm:cxn modelId="{F262078E-CB03-4EB9-9B1E-E5CC4E664D53}" type="presParOf" srcId="{43EA6939-AE6B-49CD-A1F9-30FCEFE4265F}" destId="{525E1F5F-9C78-47D6-BCE4-28580A9DD1A4}" srcOrd="1" destOrd="0" presId="urn:microsoft.com/office/officeart/2018/2/layout/IconVerticalSolidList"/>
    <dgm:cxn modelId="{56F8167B-8AC0-47C5-AC97-BC1FCF448CE5}" type="presParOf" srcId="{43EA6939-AE6B-49CD-A1F9-30FCEFE4265F}" destId="{C0535B00-0D7A-48BD-9432-BDE631610D2E}" srcOrd="2" destOrd="0" presId="urn:microsoft.com/office/officeart/2018/2/layout/IconVerticalSolidList"/>
    <dgm:cxn modelId="{B6F45CFF-C56D-40C8-BFE6-8154FECCF31D}" type="presParOf" srcId="{43EA6939-AE6B-49CD-A1F9-30FCEFE4265F}" destId="{5D529BBD-14A4-47E3-ACFC-C7AA915D8DB0}" srcOrd="3" destOrd="0" presId="urn:microsoft.com/office/officeart/2018/2/layout/IconVerticalSolidList"/>
    <dgm:cxn modelId="{7354D0E4-46F2-4BF8-99BC-C4329DB5A8B3}" type="presParOf" srcId="{43EA6939-AE6B-49CD-A1F9-30FCEFE4265F}" destId="{0E52705C-FCA3-49BC-82F3-A4F61AF1714F}" srcOrd="4" destOrd="0" presId="urn:microsoft.com/office/officeart/2018/2/layout/IconVerticalSolidList"/>
    <dgm:cxn modelId="{5BFB7E91-ECC5-41E1-8AE2-3BE0E4B0D2B8}" type="presParOf" srcId="{B4813B17-6D87-4F8B-A1DE-A5299638FC08}" destId="{ADB81146-1DFE-44F7-ADAD-B49B23DD3070}" srcOrd="3" destOrd="0" presId="urn:microsoft.com/office/officeart/2018/2/layout/IconVerticalSolidList"/>
    <dgm:cxn modelId="{0AEC7220-6ABD-49CC-9FAE-4D3211C88AAA}" type="presParOf" srcId="{B4813B17-6D87-4F8B-A1DE-A5299638FC08}" destId="{B5EB91BD-C492-49BB-8C46-654975979D14}" srcOrd="4" destOrd="0" presId="urn:microsoft.com/office/officeart/2018/2/layout/IconVerticalSolidList"/>
    <dgm:cxn modelId="{2B7509ED-6D72-405C-B5B3-5B8B73B1A05B}" type="presParOf" srcId="{B5EB91BD-C492-49BB-8C46-654975979D14}" destId="{52EB3808-7381-4AC2-BB85-1AD91CD808AB}" srcOrd="0" destOrd="0" presId="urn:microsoft.com/office/officeart/2018/2/layout/IconVerticalSolidList"/>
    <dgm:cxn modelId="{CD5E1F22-0106-41B2-A198-393BD0D55190}" type="presParOf" srcId="{B5EB91BD-C492-49BB-8C46-654975979D14}" destId="{E41C29A9-10AC-4F3E-9BC3-C1AC192E6658}" srcOrd="1" destOrd="0" presId="urn:microsoft.com/office/officeart/2018/2/layout/IconVerticalSolidList"/>
    <dgm:cxn modelId="{0255B9D9-BE8C-4443-9078-DAFF667F2299}" type="presParOf" srcId="{B5EB91BD-C492-49BB-8C46-654975979D14}" destId="{90147DF5-24B6-49BC-A69A-85E92B4B8B48}" srcOrd="2" destOrd="0" presId="urn:microsoft.com/office/officeart/2018/2/layout/IconVerticalSolidList"/>
    <dgm:cxn modelId="{A6F47DD6-2AC8-4C9C-8EF2-B486473A49A2}" type="presParOf" srcId="{B5EB91BD-C492-49BB-8C46-654975979D14}" destId="{5FC8BE61-F47C-47BA-971A-3FEB867F9B89}" srcOrd="3" destOrd="0" presId="urn:microsoft.com/office/officeart/2018/2/layout/IconVerticalSolidList"/>
    <dgm:cxn modelId="{0F864E7A-B643-493E-8605-8CC8241C4F8E}" type="presParOf" srcId="{B4813B17-6D87-4F8B-A1DE-A5299638FC08}" destId="{B40657F1-ADCC-4B15-BF8F-907091686319}" srcOrd="5" destOrd="0" presId="urn:microsoft.com/office/officeart/2018/2/layout/IconVerticalSolidList"/>
    <dgm:cxn modelId="{5649F3B1-5A40-47C7-9D09-34C2E62C2221}" type="presParOf" srcId="{B4813B17-6D87-4F8B-A1DE-A5299638FC08}" destId="{69203ABF-2263-4E87-AA82-ED0A44C66D81}" srcOrd="6" destOrd="0" presId="urn:microsoft.com/office/officeart/2018/2/layout/IconVerticalSolidList"/>
    <dgm:cxn modelId="{18517C17-B70C-4F0D-9A1B-7D07118CFE7C}" type="presParOf" srcId="{69203ABF-2263-4E87-AA82-ED0A44C66D81}" destId="{D6CE7F5D-61A4-413C-9468-16B8857058F6}" srcOrd="0" destOrd="0" presId="urn:microsoft.com/office/officeart/2018/2/layout/IconVerticalSolidList"/>
    <dgm:cxn modelId="{5C3640FE-0683-4389-AE99-C5DC89AA2589}" type="presParOf" srcId="{69203ABF-2263-4E87-AA82-ED0A44C66D81}" destId="{3E0CF390-168D-4AD6-8135-9739D598306D}" srcOrd="1" destOrd="0" presId="urn:microsoft.com/office/officeart/2018/2/layout/IconVerticalSolidList"/>
    <dgm:cxn modelId="{C025E4EF-DCF8-4AEF-AC52-2651366AC4A3}" type="presParOf" srcId="{69203ABF-2263-4E87-AA82-ED0A44C66D81}" destId="{259EF3E7-2C56-41AE-833D-DB3DA5DCED7E}" srcOrd="2" destOrd="0" presId="urn:microsoft.com/office/officeart/2018/2/layout/IconVerticalSolidList"/>
    <dgm:cxn modelId="{F1CDC514-48F1-4F7D-93CE-A22F98F1C911}" type="presParOf" srcId="{69203ABF-2263-4E87-AA82-ED0A44C66D81}" destId="{C7EBEAAB-69CC-4C4B-AE56-04BF21211DE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CDCC27-466D-4EA9-95DA-5760610D9801}" type="doc">
      <dgm:prSet loTypeId="urn:microsoft.com/office/officeart/2005/8/layout/process4" loCatId="process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C8C9797-4AB5-4D51-A1CA-B6669390BBC4}">
      <dgm:prSet/>
      <dgm:spPr/>
      <dgm:t>
        <a:bodyPr/>
        <a:lstStyle/>
        <a:p>
          <a:r>
            <a:rPr lang="en-US"/>
            <a:t>fake_chunks – happy</a:t>
          </a:r>
        </a:p>
      </dgm:t>
    </dgm:pt>
    <dgm:pt modelId="{F8F9387E-4E35-49BF-8FC8-D5F4EFA3FBE7}" type="parTrans" cxnId="{AD686F3F-55BF-4952-BF8C-2FD63DB846D1}">
      <dgm:prSet/>
      <dgm:spPr/>
      <dgm:t>
        <a:bodyPr/>
        <a:lstStyle/>
        <a:p>
          <a:endParaRPr lang="en-US"/>
        </a:p>
      </dgm:t>
    </dgm:pt>
    <dgm:pt modelId="{C53EB295-04DD-41FD-96E7-8A30BE8EE8E1}" type="sibTrans" cxnId="{AD686F3F-55BF-4952-BF8C-2FD63DB846D1}">
      <dgm:prSet/>
      <dgm:spPr/>
      <dgm:t>
        <a:bodyPr/>
        <a:lstStyle/>
        <a:p>
          <a:endParaRPr lang="en-US"/>
        </a:p>
      </dgm:t>
    </dgm:pt>
    <dgm:pt modelId="{3F7D5B2E-166E-45F4-B91C-D7D45191EF05}">
      <dgm:prSet/>
      <dgm:spPr/>
      <dgm:t>
        <a:bodyPr/>
        <a:lstStyle/>
        <a:p>
          <a:r>
            <a:rPr lang="en-US"/>
            <a:t>Questions: </a:t>
          </a:r>
        </a:p>
      </dgm:t>
    </dgm:pt>
    <dgm:pt modelId="{E8D126BB-397D-4C8B-950A-6D9A7ED1E619}" type="parTrans" cxnId="{BA6F65C6-8A48-468E-8A41-0D692D832F31}">
      <dgm:prSet/>
      <dgm:spPr/>
      <dgm:t>
        <a:bodyPr/>
        <a:lstStyle/>
        <a:p>
          <a:endParaRPr lang="en-US"/>
        </a:p>
      </dgm:t>
    </dgm:pt>
    <dgm:pt modelId="{F1CC151E-2662-420A-8546-F82DCC8DBD97}" type="sibTrans" cxnId="{BA6F65C6-8A48-468E-8A41-0D692D832F31}">
      <dgm:prSet/>
      <dgm:spPr/>
      <dgm:t>
        <a:bodyPr/>
        <a:lstStyle/>
        <a:p>
          <a:endParaRPr lang="en-US"/>
        </a:p>
      </dgm:t>
    </dgm:pt>
    <dgm:pt modelId="{76BF6A61-1B47-42C3-B72D-3E6DD36AA010}">
      <dgm:prSet/>
      <dgm:spPr/>
      <dgm:t>
        <a:bodyPr/>
        <a:lstStyle/>
        <a:p>
          <a:r>
            <a:rPr lang="en-US"/>
            <a:t>What’s a </a:t>
          </a:r>
          <a:r>
            <a:rPr lang="en-US" i="1"/>
            <a:t>kid</a:t>
          </a:r>
          <a:r>
            <a:rPr lang="en-US"/>
            <a:t> struct? </a:t>
          </a:r>
        </a:p>
      </dgm:t>
    </dgm:pt>
    <dgm:pt modelId="{ED7E06F1-3201-4354-957A-0348DBC0F9C8}" type="parTrans" cxnId="{F0666BC3-511D-4120-AF5B-98C80194CA0E}">
      <dgm:prSet/>
      <dgm:spPr/>
      <dgm:t>
        <a:bodyPr/>
        <a:lstStyle/>
        <a:p>
          <a:endParaRPr lang="en-US"/>
        </a:p>
      </dgm:t>
    </dgm:pt>
    <dgm:pt modelId="{15926D68-CF96-4227-99B5-9BE90985F7B7}" type="sibTrans" cxnId="{F0666BC3-511D-4120-AF5B-98C80194CA0E}">
      <dgm:prSet/>
      <dgm:spPr/>
      <dgm:t>
        <a:bodyPr/>
        <a:lstStyle/>
        <a:p>
          <a:endParaRPr lang="en-US"/>
        </a:p>
      </dgm:t>
    </dgm:pt>
    <dgm:pt modelId="{58D4CAA9-A465-4D3A-9320-F0E916AD4041}">
      <dgm:prSet/>
      <dgm:spPr/>
      <dgm:t>
        <a:bodyPr/>
        <a:lstStyle/>
        <a:p>
          <a:r>
            <a:rPr lang="en-US"/>
            <a:t>What operations are available? </a:t>
          </a:r>
        </a:p>
      </dgm:t>
    </dgm:pt>
    <dgm:pt modelId="{B3C0CB24-9BFC-4607-8F7B-BA3B1F8553E0}" type="parTrans" cxnId="{357E0920-0109-4017-9383-6946E71488D9}">
      <dgm:prSet/>
      <dgm:spPr/>
      <dgm:t>
        <a:bodyPr/>
        <a:lstStyle/>
        <a:p>
          <a:endParaRPr lang="en-US"/>
        </a:p>
      </dgm:t>
    </dgm:pt>
    <dgm:pt modelId="{1AAD10C5-BE9A-4B40-B2E9-848116E23DA8}" type="sibTrans" cxnId="{357E0920-0109-4017-9383-6946E71488D9}">
      <dgm:prSet/>
      <dgm:spPr/>
      <dgm:t>
        <a:bodyPr/>
        <a:lstStyle/>
        <a:p>
          <a:endParaRPr lang="en-US"/>
        </a:p>
      </dgm:t>
    </dgm:pt>
    <dgm:pt modelId="{19AB4784-3852-4840-8015-0E1DF90DE2E8}">
      <dgm:prSet/>
      <dgm:spPr/>
      <dgm:t>
        <a:bodyPr/>
        <a:lstStyle/>
        <a:p>
          <a:r>
            <a:rPr lang="en-US"/>
            <a:t>Any auto shells? </a:t>
          </a:r>
        </a:p>
      </dgm:t>
    </dgm:pt>
    <dgm:pt modelId="{07844462-B9B8-4C2D-A06D-2179207DE63D}" type="parTrans" cxnId="{61E31473-E99E-4F0E-9864-9AA3FE41719C}">
      <dgm:prSet/>
      <dgm:spPr/>
      <dgm:t>
        <a:bodyPr/>
        <a:lstStyle/>
        <a:p>
          <a:endParaRPr lang="en-US"/>
        </a:p>
      </dgm:t>
    </dgm:pt>
    <dgm:pt modelId="{B4F77AC9-5FC5-4FEB-93C9-DD8AFCF337EE}" type="sibTrans" cxnId="{61E31473-E99E-4F0E-9864-9AA3FE41719C}">
      <dgm:prSet/>
      <dgm:spPr/>
      <dgm:t>
        <a:bodyPr/>
        <a:lstStyle/>
        <a:p>
          <a:endParaRPr lang="en-US"/>
        </a:p>
      </dgm:t>
    </dgm:pt>
    <dgm:pt modelId="{8243AE56-AE7E-4947-89BB-75AFCA55354F}" type="pres">
      <dgm:prSet presAssocID="{16CDCC27-466D-4EA9-95DA-5760610D9801}" presName="Name0" presStyleCnt="0">
        <dgm:presLayoutVars>
          <dgm:dir/>
          <dgm:animLvl val="lvl"/>
          <dgm:resizeHandles val="exact"/>
        </dgm:presLayoutVars>
      </dgm:prSet>
      <dgm:spPr/>
    </dgm:pt>
    <dgm:pt modelId="{82EAE4F7-384F-1E48-ADDA-FCA6F8C39177}" type="pres">
      <dgm:prSet presAssocID="{3F7D5B2E-166E-45F4-B91C-D7D45191EF05}" presName="boxAndChildren" presStyleCnt="0"/>
      <dgm:spPr/>
    </dgm:pt>
    <dgm:pt modelId="{348FD5A7-E523-F64C-965B-12A74D7E5963}" type="pres">
      <dgm:prSet presAssocID="{3F7D5B2E-166E-45F4-B91C-D7D45191EF05}" presName="parentTextBox" presStyleLbl="node1" presStyleIdx="0" presStyleCnt="2"/>
      <dgm:spPr/>
    </dgm:pt>
    <dgm:pt modelId="{861CB2F4-470B-7E44-9F58-1F47264A2113}" type="pres">
      <dgm:prSet presAssocID="{3F7D5B2E-166E-45F4-B91C-D7D45191EF05}" presName="entireBox" presStyleLbl="node1" presStyleIdx="0" presStyleCnt="2"/>
      <dgm:spPr/>
    </dgm:pt>
    <dgm:pt modelId="{0E7F3FC2-1ADE-D74C-A02B-861E4B40D1CF}" type="pres">
      <dgm:prSet presAssocID="{3F7D5B2E-166E-45F4-B91C-D7D45191EF05}" presName="descendantBox" presStyleCnt="0"/>
      <dgm:spPr/>
    </dgm:pt>
    <dgm:pt modelId="{88663EAE-3E21-BA48-B298-633D900FFC2E}" type="pres">
      <dgm:prSet presAssocID="{76BF6A61-1B47-42C3-B72D-3E6DD36AA010}" presName="childTextBox" presStyleLbl="fgAccFollowNode1" presStyleIdx="0" presStyleCnt="3">
        <dgm:presLayoutVars>
          <dgm:bulletEnabled val="1"/>
        </dgm:presLayoutVars>
      </dgm:prSet>
      <dgm:spPr/>
    </dgm:pt>
    <dgm:pt modelId="{46CBB625-B0DE-2345-9048-42BE880FDD03}" type="pres">
      <dgm:prSet presAssocID="{58D4CAA9-A465-4D3A-9320-F0E916AD4041}" presName="childTextBox" presStyleLbl="fgAccFollowNode1" presStyleIdx="1" presStyleCnt="3">
        <dgm:presLayoutVars>
          <dgm:bulletEnabled val="1"/>
        </dgm:presLayoutVars>
      </dgm:prSet>
      <dgm:spPr/>
    </dgm:pt>
    <dgm:pt modelId="{B35DA09F-A5C5-874A-8036-DB414DF24062}" type="pres">
      <dgm:prSet presAssocID="{19AB4784-3852-4840-8015-0E1DF90DE2E8}" presName="childTextBox" presStyleLbl="fgAccFollowNode1" presStyleIdx="2" presStyleCnt="3">
        <dgm:presLayoutVars>
          <dgm:bulletEnabled val="1"/>
        </dgm:presLayoutVars>
      </dgm:prSet>
      <dgm:spPr/>
    </dgm:pt>
    <dgm:pt modelId="{91DC169C-A56D-994B-9B49-426D9717DB6A}" type="pres">
      <dgm:prSet presAssocID="{C53EB295-04DD-41FD-96E7-8A30BE8EE8E1}" presName="sp" presStyleCnt="0"/>
      <dgm:spPr/>
    </dgm:pt>
    <dgm:pt modelId="{B878EABD-3959-A047-BB44-63E60F9A8936}" type="pres">
      <dgm:prSet presAssocID="{AC8C9797-4AB5-4D51-A1CA-B6669390BBC4}" presName="arrowAndChildren" presStyleCnt="0"/>
      <dgm:spPr/>
    </dgm:pt>
    <dgm:pt modelId="{F954066C-B529-9F4A-96CB-ED04772937C7}" type="pres">
      <dgm:prSet presAssocID="{AC8C9797-4AB5-4D51-A1CA-B6669390BBC4}" presName="parentTextArrow" presStyleLbl="node1" presStyleIdx="1" presStyleCnt="2"/>
      <dgm:spPr/>
    </dgm:pt>
  </dgm:ptLst>
  <dgm:cxnLst>
    <dgm:cxn modelId="{4A7AD314-669E-2849-9AA5-0210ED32563A}" type="presOf" srcId="{58D4CAA9-A465-4D3A-9320-F0E916AD4041}" destId="{46CBB625-B0DE-2345-9048-42BE880FDD03}" srcOrd="0" destOrd="0" presId="urn:microsoft.com/office/officeart/2005/8/layout/process4"/>
    <dgm:cxn modelId="{357E0920-0109-4017-9383-6946E71488D9}" srcId="{3F7D5B2E-166E-45F4-B91C-D7D45191EF05}" destId="{58D4CAA9-A465-4D3A-9320-F0E916AD4041}" srcOrd="1" destOrd="0" parTransId="{B3C0CB24-9BFC-4607-8F7B-BA3B1F8553E0}" sibTransId="{1AAD10C5-BE9A-4B40-B2E9-848116E23DA8}"/>
    <dgm:cxn modelId="{5178602C-2FF1-404E-820D-3C5C6E734B30}" type="presOf" srcId="{3F7D5B2E-166E-45F4-B91C-D7D45191EF05}" destId="{348FD5A7-E523-F64C-965B-12A74D7E5963}" srcOrd="0" destOrd="0" presId="urn:microsoft.com/office/officeart/2005/8/layout/process4"/>
    <dgm:cxn modelId="{791E1F38-E644-6943-987D-346DE21F4275}" type="presOf" srcId="{76BF6A61-1B47-42C3-B72D-3E6DD36AA010}" destId="{88663EAE-3E21-BA48-B298-633D900FFC2E}" srcOrd="0" destOrd="0" presId="urn:microsoft.com/office/officeart/2005/8/layout/process4"/>
    <dgm:cxn modelId="{AD686F3F-55BF-4952-BF8C-2FD63DB846D1}" srcId="{16CDCC27-466D-4EA9-95DA-5760610D9801}" destId="{AC8C9797-4AB5-4D51-A1CA-B6669390BBC4}" srcOrd="0" destOrd="0" parTransId="{F8F9387E-4E35-49BF-8FC8-D5F4EFA3FBE7}" sibTransId="{C53EB295-04DD-41FD-96E7-8A30BE8EE8E1}"/>
    <dgm:cxn modelId="{B991CC50-2EF0-7F4B-BBA7-26D72E61A02A}" type="presOf" srcId="{16CDCC27-466D-4EA9-95DA-5760610D9801}" destId="{8243AE56-AE7E-4947-89BB-75AFCA55354F}" srcOrd="0" destOrd="0" presId="urn:microsoft.com/office/officeart/2005/8/layout/process4"/>
    <dgm:cxn modelId="{61E31473-E99E-4F0E-9864-9AA3FE41719C}" srcId="{3F7D5B2E-166E-45F4-B91C-D7D45191EF05}" destId="{19AB4784-3852-4840-8015-0E1DF90DE2E8}" srcOrd="2" destOrd="0" parTransId="{07844462-B9B8-4C2D-A06D-2179207DE63D}" sibTransId="{B4F77AC9-5FC5-4FEB-93C9-DD8AFCF337EE}"/>
    <dgm:cxn modelId="{9463BA7D-49C3-E344-B05D-FC3F4FE3DDA7}" type="presOf" srcId="{AC8C9797-4AB5-4D51-A1CA-B6669390BBC4}" destId="{F954066C-B529-9F4A-96CB-ED04772937C7}" srcOrd="0" destOrd="0" presId="urn:microsoft.com/office/officeart/2005/8/layout/process4"/>
    <dgm:cxn modelId="{F0666BC3-511D-4120-AF5B-98C80194CA0E}" srcId="{3F7D5B2E-166E-45F4-B91C-D7D45191EF05}" destId="{76BF6A61-1B47-42C3-B72D-3E6DD36AA010}" srcOrd="0" destOrd="0" parTransId="{ED7E06F1-3201-4354-957A-0348DBC0F9C8}" sibTransId="{15926D68-CF96-4227-99B5-9BE90985F7B7}"/>
    <dgm:cxn modelId="{BA6F65C6-8A48-468E-8A41-0D692D832F31}" srcId="{16CDCC27-466D-4EA9-95DA-5760610D9801}" destId="{3F7D5B2E-166E-45F4-B91C-D7D45191EF05}" srcOrd="1" destOrd="0" parTransId="{E8D126BB-397D-4C8B-950A-6D9A7ED1E619}" sibTransId="{F1CC151E-2662-420A-8546-F82DCC8DBD97}"/>
    <dgm:cxn modelId="{109610C8-DF99-E64E-BBA2-68CA02F13209}" type="presOf" srcId="{3F7D5B2E-166E-45F4-B91C-D7D45191EF05}" destId="{861CB2F4-470B-7E44-9F58-1F47264A2113}" srcOrd="1" destOrd="0" presId="urn:microsoft.com/office/officeart/2005/8/layout/process4"/>
    <dgm:cxn modelId="{B41E73E4-499F-2F42-B5E0-FEFBC3B7ADD9}" type="presOf" srcId="{19AB4784-3852-4840-8015-0E1DF90DE2E8}" destId="{B35DA09F-A5C5-874A-8036-DB414DF24062}" srcOrd="0" destOrd="0" presId="urn:microsoft.com/office/officeart/2005/8/layout/process4"/>
    <dgm:cxn modelId="{C3F6491D-C414-C143-AA92-004677F207CA}" type="presParOf" srcId="{8243AE56-AE7E-4947-89BB-75AFCA55354F}" destId="{82EAE4F7-384F-1E48-ADDA-FCA6F8C39177}" srcOrd="0" destOrd="0" presId="urn:microsoft.com/office/officeart/2005/8/layout/process4"/>
    <dgm:cxn modelId="{1FEDCFE0-1A02-E24F-B5EA-405FCF553B8F}" type="presParOf" srcId="{82EAE4F7-384F-1E48-ADDA-FCA6F8C39177}" destId="{348FD5A7-E523-F64C-965B-12A74D7E5963}" srcOrd="0" destOrd="0" presId="urn:microsoft.com/office/officeart/2005/8/layout/process4"/>
    <dgm:cxn modelId="{F6B686AF-7327-1741-BCCB-7A5CDEAA1475}" type="presParOf" srcId="{82EAE4F7-384F-1E48-ADDA-FCA6F8C39177}" destId="{861CB2F4-470B-7E44-9F58-1F47264A2113}" srcOrd="1" destOrd="0" presId="urn:microsoft.com/office/officeart/2005/8/layout/process4"/>
    <dgm:cxn modelId="{AA35377F-2FDE-AC40-885E-9745538F4BD9}" type="presParOf" srcId="{82EAE4F7-384F-1E48-ADDA-FCA6F8C39177}" destId="{0E7F3FC2-1ADE-D74C-A02B-861E4B40D1CF}" srcOrd="2" destOrd="0" presId="urn:microsoft.com/office/officeart/2005/8/layout/process4"/>
    <dgm:cxn modelId="{8D19BBB9-45E0-CA4B-9102-B02849224FE0}" type="presParOf" srcId="{0E7F3FC2-1ADE-D74C-A02B-861E4B40D1CF}" destId="{88663EAE-3E21-BA48-B298-633D900FFC2E}" srcOrd="0" destOrd="0" presId="urn:microsoft.com/office/officeart/2005/8/layout/process4"/>
    <dgm:cxn modelId="{3172CC31-FED2-4B4A-8ADA-27B26BB79DC3}" type="presParOf" srcId="{0E7F3FC2-1ADE-D74C-A02B-861E4B40D1CF}" destId="{46CBB625-B0DE-2345-9048-42BE880FDD03}" srcOrd="1" destOrd="0" presId="urn:microsoft.com/office/officeart/2005/8/layout/process4"/>
    <dgm:cxn modelId="{37DF1FE2-139A-3648-AB76-AE8D458FE1D1}" type="presParOf" srcId="{0E7F3FC2-1ADE-D74C-A02B-861E4B40D1CF}" destId="{B35DA09F-A5C5-874A-8036-DB414DF24062}" srcOrd="2" destOrd="0" presId="urn:microsoft.com/office/officeart/2005/8/layout/process4"/>
    <dgm:cxn modelId="{1DCFDB1B-2FCB-BB40-B517-292B4095CE7A}" type="presParOf" srcId="{8243AE56-AE7E-4947-89BB-75AFCA55354F}" destId="{91DC169C-A56D-994B-9B49-426D9717DB6A}" srcOrd="1" destOrd="0" presId="urn:microsoft.com/office/officeart/2005/8/layout/process4"/>
    <dgm:cxn modelId="{20EA37A7-AF8F-F54E-B9B1-1328EB4D275D}" type="presParOf" srcId="{8243AE56-AE7E-4947-89BB-75AFCA55354F}" destId="{B878EABD-3959-A047-BB44-63E60F9A8936}" srcOrd="2" destOrd="0" presId="urn:microsoft.com/office/officeart/2005/8/layout/process4"/>
    <dgm:cxn modelId="{329FAB4B-982C-0247-8732-6797027A6C52}" type="presParOf" srcId="{B878EABD-3959-A047-BB44-63E60F9A8936}" destId="{F954066C-B529-9F4A-96CB-ED04772937C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1111C7-4745-4384-8D34-D86FDBF0AD8B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0DFFBBE-12FF-471E-8C05-FA90C02B47E8}">
      <dgm:prSet/>
      <dgm:spPr/>
      <dgm:t>
        <a:bodyPr/>
        <a:lstStyle/>
        <a:p>
          <a:pPr>
            <a:defRPr cap="all"/>
          </a:pPr>
          <a:r>
            <a:rPr lang="en-US"/>
            <a:t>Use after free vulnerability </a:t>
          </a:r>
        </a:p>
      </dgm:t>
    </dgm:pt>
    <dgm:pt modelId="{D4CE893A-4068-45E9-9A60-C5DB077628D1}" type="parTrans" cxnId="{B9CD3185-3624-467C-BEE7-408713CFF5B8}">
      <dgm:prSet/>
      <dgm:spPr/>
      <dgm:t>
        <a:bodyPr/>
        <a:lstStyle/>
        <a:p>
          <a:endParaRPr lang="en-US"/>
        </a:p>
      </dgm:t>
    </dgm:pt>
    <dgm:pt modelId="{8A675381-942E-43C0-904E-12CCEDB3B9FF}" type="sibTrans" cxnId="{B9CD3185-3624-467C-BEE7-408713CFF5B8}">
      <dgm:prSet/>
      <dgm:spPr/>
      <dgm:t>
        <a:bodyPr/>
        <a:lstStyle/>
        <a:p>
          <a:endParaRPr lang="en-US"/>
        </a:p>
      </dgm:t>
    </dgm:pt>
    <dgm:pt modelId="{940E05CC-01FB-4CF8-965E-474769EB3621}">
      <dgm:prSet/>
      <dgm:spPr/>
      <dgm:t>
        <a:bodyPr/>
        <a:lstStyle/>
        <a:p>
          <a:pPr>
            <a:defRPr cap="all"/>
          </a:pPr>
          <a:r>
            <a:rPr lang="en-US"/>
            <a:t>Leak heap address via UAF</a:t>
          </a:r>
        </a:p>
      </dgm:t>
    </dgm:pt>
    <dgm:pt modelId="{204B3D30-B050-46AE-97AD-FCD292B691DE}" type="parTrans" cxnId="{023C0714-8820-42A1-971F-5D99B66C0085}">
      <dgm:prSet/>
      <dgm:spPr/>
      <dgm:t>
        <a:bodyPr/>
        <a:lstStyle/>
        <a:p>
          <a:endParaRPr lang="en-US"/>
        </a:p>
      </dgm:t>
    </dgm:pt>
    <dgm:pt modelId="{33304B6B-F5CC-4752-9875-28E1F6CBD479}" type="sibTrans" cxnId="{023C0714-8820-42A1-971F-5D99B66C0085}">
      <dgm:prSet/>
      <dgm:spPr/>
      <dgm:t>
        <a:bodyPr/>
        <a:lstStyle/>
        <a:p>
          <a:endParaRPr lang="en-US"/>
        </a:p>
      </dgm:t>
    </dgm:pt>
    <dgm:pt modelId="{72996C00-F867-4871-98DF-84E0EB77C109}">
      <dgm:prSet/>
      <dgm:spPr/>
      <dgm:t>
        <a:bodyPr/>
        <a:lstStyle/>
        <a:p>
          <a:pPr>
            <a:defRPr cap="all"/>
          </a:pPr>
          <a:r>
            <a:rPr lang="en-US" dirty="0"/>
            <a:t>Use UAF to set Fd pointer to overwrite function pointer </a:t>
          </a:r>
        </a:p>
      </dgm:t>
    </dgm:pt>
    <dgm:pt modelId="{50D31B09-4C1A-4B24-8E6E-5EC2C36BF3F9}" type="parTrans" cxnId="{7B1FC638-248E-42AD-BA60-897AEB144BF6}">
      <dgm:prSet/>
      <dgm:spPr/>
      <dgm:t>
        <a:bodyPr/>
        <a:lstStyle/>
        <a:p>
          <a:endParaRPr lang="en-US"/>
        </a:p>
      </dgm:t>
    </dgm:pt>
    <dgm:pt modelId="{0204BCB5-D629-446D-BCE0-5ADE51F3C067}" type="sibTrans" cxnId="{7B1FC638-248E-42AD-BA60-897AEB144BF6}">
      <dgm:prSet/>
      <dgm:spPr/>
      <dgm:t>
        <a:bodyPr/>
        <a:lstStyle/>
        <a:p>
          <a:endParaRPr lang="en-US"/>
        </a:p>
      </dgm:t>
    </dgm:pt>
    <dgm:pt modelId="{5DF409C5-38CE-47C9-A46D-382467D2D797}">
      <dgm:prSet/>
      <dgm:spPr/>
      <dgm:t>
        <a:bodyPr/>
        <a:lstStyle/>
        <a:p>
          <a:pPr>
            <a:defRPr cap="all"/>
          </a:pPr>
          <a:r>
            <a:rPr lang="en-US"/>
            <a:t>Allocate heap chunk with ability to overwrite function pointer</a:t>
          </a:r>
        </a:p>
      </dgm:t>
    </dgm:pt>
    <dgm:pt modelId="{8AA32877-DE31-421B-92FC-55250E0D38A1}" type="parTrans" cxnId="{DA1F39E6-DD11-4058-B138-21D79AABB00E}">
      <dgm:prSet/>
      <dgm:spPr/>
      <dgm:t>
        <a:bodyPr/>
        <a:lstStyle/>
        <a:p>
          <a:endParaRPr lang="en-US"/>
        </a:p>
      </dgm:t>
    </dgm:pt>
    <dgm:pt modelId="{75AAA55F-8384-40FF-90E9-D760557BA644}" type="sibTrans" cxnId="{DA1F39E6-DD11-4058-B138-21D79AABB00E}">
      <dgm:prSet/>
      <dgm:spPr/>
      <dgm:t>
        <a:bodyPr/>
        <a:lstStyle/>
        <a:p>
          <a:endParaRPr lang="en-US"/>
        </a:p>
      </dgm:t>
    </dgm:pt>
    <dgm:pt modelId="{08D46886-E4F9-4BC5-88F4-84AE98CC41B9}">
      <dgm:prSet/>
      <dgm:spPr/>
      <dgm:t>
        <a:bodyPr/>
        <a:lstStyle/>
        <a:p>
          <a:pPr>
            <a:defRPr cap="all"/>
          </a:pPr>
          <a:r>
            <a:rPr lang="en-US"/>
            <a:t>Win </a:t>
          </a:r>
          <a:r>
            <a:rPr lang="en-US">
              <a:sym typeface="Wingdings" panose="05000000000000000000" pitchFamily="2" charset="2"/>
            </a:rPr>
            <a:t></a:t>
          </a:r>
          <a:r>
            <a:rPr lang="en-US"/>
            <a:t> </a:t>
          </a:r>
        </a:p>
      </dgm:t>
    </dgm:pt>
    <dgm:pt modelId="{40BEE10A-F0D4-4B6F-B607-2C321E045428}" type="parTrans" cxnId="{542C8253-0353-4162-9E3C-156CE64DAF02}">
      <dgm:prSet/>
      <dgm:spPr/>
      <dgm:t>
        <a:bodyPr/>
        <a:lstStyle/>
        <a:p>
          <a:endParaRPr lang="en-US"/>
        </a:p>
      </dgm:t>
    </dgm:pt>
    <dgm:pt modelId="{50667E96-ED94-4E8B-B1F5-6845E6423FE3}" type="sibTrans" cxnId="{542C8253-0353-4162-9E3C-156CE64DAF02}">
      <dgm:prSet/>
      <dgm:spPr/>
      <dgm:t>
        <a:bodyPr/>
        <a:lstStyle/>
        <a:p>
          <a:endParaRPr lang="en-US"/>
        </a:p>
      </dgm:t>
    </dgm:pt>
    <dgm:pt modelId="{408D1CF0-12D4-4157-989A-C306F4C5B33A}" type="pres">
      <dgm:prSet presAssocID="{711111C7-4745-4384-8D34-D86FDBF0AD8B}" presName="root" presStyleCnt="0">
        <dgm:presLayoutVars>
          <dgm:dir/>
          <dgm:resizeHandles val="exact"/>
        </dgm:presLayoutVars>
      </dgm:prSet>
      <dgm:spPr/>
    </dgm:pt>
    <dgm:pt modelId="{D68FAA37-FF1D-4EBF-8C0B-EE911E3F8661}" type="pres">
      <dgm:prSet presAssocID="{40DFFBBE-12FF-471E-8C05-FA90C02B47E8}" presName="compNode" presStyleCnt="0"/>
      <dgm:spPr/>
    </dgm:pt>
    <dgm:pt modelId="{3C1A14D4-A966-42B8-BD07-B1A9EEF62EFC}" type="pres">
      <dgm:prSet presAssocID="{40DFFBBE-12FF-471E-8C05-FA90C02B47E8}" presName="iconBgRect" presStyleLbl="bgShp" presStyleIdx="0" presStyleCnt="5"/>
      <dgm:spPr/>
    </dgm:pt>
    <dgm:pt modelId="{A1B1ADC4-1D6B-4507-8C29-2B977F463AE8}" type="pres">
      <dgm:prSet presAssocID="{40DFFBBE-12FF-471E-8C05-FA90C02B47E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148E44BF-3561-4534-A062-6219B8B57FF4}" type="pres">
      <dgm:prSet presAssocID="{40DFFBBE-12FF-471E-8C05-FA90C02B47E8}" presName="spaceRect" presStyleCnt="0"/>
      <dgm:spPr/>
    </dgm:pt>
    <dgm:pt modelId="{92301C12-857F-4518-BE7D-BE6B905806F6}" type="pres">
      <dgm:prSet presAssocID="{40DFFBBE-12FF-471E-8C05-FA90C02B47E8}" presName="textRect" presStyleLbl="revTx" presStyleIdx="0" presStyleCnt="5">
        <dgm:presLayoutVars>
          <dgm:chMax val="1"/>
          <dgm:chPref val="1"/>
        </dgm:presLayoutVars>
      </dgm:prSet>
      <dgm:spPr/>
    </dgm:pt>
    <dgm:pt modelId="{998AE3EC-3DDA-4FBC-8058-B1B10217BA6E}" type="pres">
      <dgm:prSet presAssocID="{8A675381-942E-43C0-904E-12CCEDB3B9FF}" presName="sibTrans" presStyleCnt="0"/>
      <dgm:spPr/>
    </dgm:pt>
    <dgm:pt modelId="{9A8F2AC4-BFCA-4FA0-BB45-C6B509F2D1B8}" type="pres">
      <dgm:prSet presAssocID="{940E05CC-01FB-4CF8-965E-474769EB3621}" presName="compNode" presStyleCnt="0"/>
      <dgm:spPr/>
    </dgm:pt>
    <dgm:pt modelId="{10FB841F-7A6F-4722-9CBC-0ED365E3CD8D}" type="pres">
      <dgm:prSet presAssocID="{940E05CC-01FB-4CF8-965E-474769EB3621}" presName="iconBgRect" presStyleLbl="bgShp" presStyleIdx="1" presStyleCnt="5"/>
      <dgm:spPr/>
    </dgm:pt>
    <dgm:pt modelId="{02FF3179-B96F-4760-BD59-576D97CC6080}" type="pres">
      <dgm:prSet presAssocID="{940E05CC-01FB-4CF8-965E-474769EB362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D8AD3051-A621-414B-BFA5-F0018D31158E}" type="pres">
      <dgm:prSet presAssocID="{940E05CC-01FB-4CF8-965E-474769EB3621}" presName="spaceRect" presStyleCnt="0"/>
      <dgm:spPr/>
    </dgm:pt>
    <dgm:pt modelId="{261E1593-9EB4-4665-B9CF-362230027F2F}" type="pres">
      <dgm:prSet presAssocID="{940E05CC-01FB-4CF8-965E-474769EB3621}" presName="textRect" presStyleLbl="revTx" presStyleIdx="1" presStyleCnt="5">
        <dgm:presLayoutVars>
          <dgm:chMax val="1"/>
          <dgm:chPref val="1"/>
        </dgm:presLayoutVars>
      </dgm:prSet>
      <dgm:spPr/>
    </dgm:pt>
    <dgm:pt modelId="{59D43C33-736A-4072-BC70-12944DF9A1F4}" type="pres">
      <dgm:prSet presAssocID="{33304B6B-F5CC-4752-9875-28E1F6CBD479}" presName="sibTrans" presStyleCnt="0"/>
      <dgm:spPr/>
    </dgm:pt>
    <dgm:pt modelId="{3838E981-CBED-4D6A-9254-B1509E13BE9C}" type="pres">
      <dgm:prSet presAssocID="{72996C00-F867-4871-98DF-84E0EB77C109}" presName="compNode" presStyleCnt="0"/>
      <dgm:spPr/>
    </dgm:pt>
    <dgm:pt modelId="{EBE5D6DB-C448-43C4-B0EC-348E5A5A1BBF}" type="pres">
      <dgm:prSet presAssocID="{72996C00-F867-4871-98DF-84E0EB77C109}" presName="iconBgRect" presStyleLbl="bgShp" presStyleIdx="2" presStyleCnt="5"/>
      <dgm:spPr/>
    </dgm:pt>
    <dgm:pt modelId="{FD941821-7245-4617-859F-7032035ABB72}" type="pres">
      <dgm:prSet presAssocID="{72996C00-F867-4871-98DF-84E0EB77C10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D71F0EFF-8CB0-4791-85F7-200FFFABB963}" type="pres">
      <dgm:prSet presAssocID="{72996C00-F867-4871-98DF-84E0EB77C109}" presName="spaceRect" presStyleCnt="0"/>
      <dgm:spPr/>
    </dgm:pt>
    <dgm:pt modelId="{C56A6942-F254-4BFB-9A09-0F0FCDEB3985}" type="pres">
      <dgm:prSet presAssocID="{72996C00-F867-4871-98DF-84E0EB77C109}" presName="textRect" presStyleLbl="revTx" presStyleIdx="2" presStyleCnt="5" custScaleX="112961">
        <dgm:presLayoutVars>
          <dgm:chMax val="1"/>
          <dgm:chPref val="1"/>
        </dgm:presLayoutVars>
      </dgm:prSet>
      <dgm:spPr/>
    </dgm:pt>
    <dgm:pt modelId="{07381BBF-5DE5-4AE2-A3F9-6FAC7B02B9E6}" type="pres">
      <dgm:prSet presAssocID="{0204BCB5-D629-446D-BCE0-5ADE51F3C067}" presName="sibTrans" presStyleCnt="0"/>
      <dgm:spPr/>
    </dgm:pt>
    <dgm:pt modelId="{216E7F1A-6124-4F37-AF7F-2BEF3A5D6199}" type="pres">
      <dgm:prSet presAssocID="{5DF409C5-38CE-47C9-A46D-382467D2D797}" presName="compNode" presStyleCnt="0"/>
      <dgm:spPr/>
    </dgm:pt>
    <dgm:pt modelId="{7ABE487D-462B-4F6C-98C1-FE5BA2F182A6}" type="pres">
      <dgm:prSet presAssocID="{5DF409C5-38CE-47C9-A46D-382467D2D797}" presName="iconBgRect" presStyleLbl="bgShp" presStyleIdx="3" presStyleCnt="5"/>
      <dgm:spPr/>
    </dgm:pt>
    <dgm:pt modelId="{FFDD0187-00F5-4792-8053-D9ADD775CDC1}" type="pres">
      <dgm:prSet presAssocID="{5DF409C5-38CE-47C9-A46D-382467D2D79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EF1613B-BCBD-445C-936F-5FA9432FCEFB}" type="pres">
      <dgm:prSet presAssocID="{5DF409C5-38CE-47C9-A46D-382467D2D797}" presName="spaceRect" presStyleCnt="0"/>
      <dgm:spPr/>
    </dgm:pt>
    <dgm:pt modelId="{8A37DAA7-90E7-42FD-B976-3D98505B1432}" type="pres">
      <dgm:prSet presAssocID="{5DF409C5-38CE-47C9-A46D-382467D2D797}" presName="textRect" presStyleLbl="revTx" presStyleIdx="3" presStyleCnt="5">
        <dgm:presLayoutVars>
          <dgm:chMax val="1"/>
          <dgm:chPref val="1"/>
        </dgm:presLayoutVars>
      </dgm:prSet>
      <dgm:spPr/>
    </dgm:pt>
    <dgm:pt modelId="{2A916E9F-00F3-4CF3-A75D-7215EB2C66DF}" type="pres">
      <dgm:prSet presAssocID="{75AAA55F-8384-40FF-90E9-D760557BA644}" presName="sibTrans" presStyleCnt="0"/>
      <dgm:spPr/>
    </dgm:pt>
    <dgm:pt modelId="{9CC70A90-0EA2-4198-B0C2-5FB64BACF84D}" type="pres">
      <dgm:prSet presAssocID="{08D46886-E4F9-4BC5-88F4-84AE98CC41B9}" presName="compNode" presStyleCnt="0"/>
      <dgm:spPr/>
    </dgm:pt>
    <dgm:pt modelId="{53317324-C95E-43D8-BB02-FD7E23F3D90E}" type="pres">
      <dgm:prSet presAssocID="{08D46886-E4F9-4BC5-88F4-84AE98CC41B9}" presName="iconBgRect" presStyleLbl="bgShp" presStyleIdx="4" presStyleCnt="5"/>
      <dgm:spPr/>
    </dgm:pt>
    <dgm:pt modelId="{F95983B1-8838-4B6A-8F28-28BCA63BDA21}" type="pres">
      <dgm:prSet presAssocID="{08D46886-E4F9-4BC5-88F4-84AE98CC41B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C55B6DFC-B9B1-49EF-BD74-4E3B5C98F1D3}" type="pres">
      <dgm:prSet presAssocID="{08D46886-E4F9-4BC5-88F4-84AE98CC41B9}" presName="spaceRect" presStyleCnt="0"/>
      <dgm:spPr/>
    </dgm:pt>
    <dgm:pt modelId="{0714BF5C-56C1-4283-894B-1D5C8023A5E7}" type="pres">
      <dgm:prSet presAssocID="{08D46886-E4F9-4BC5-88F4-84AE98CC41B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23C0714-8820-42A1-971F-5D99B66C0085}" srcId="{711111C7-4745-4384-8D34-D86FDBF0AD8B}" destId="{940E05CC-01FB-4CF8-965E-474769EB3621}" srcOrd="1" destOrd="0" parTransId="{204B3D30-B050-46AE-97AD-FCD292B691DE}" sibTransId="{33304B6B-F5CC-4752-9875-28E1F6CBD479}"/>
    <dgm:cxn modelId="{9CFF6B25-5B7A-49FA-8470-6FE0D04AE848}" type="presOf" srcId="{940E05CC-01FB-4CF8-965E-474769EB3621}" destId="{261E1593-9EB4-4665-B9CF-362230027F2F}" srcOrd="0" destOrd="0" presId="urn:microsoft.com/office/officeart/2018/5/layout/IconCircleLabelList"/>
    <dgm:cxn modelId="{7B1FC638-248E-42AD-BA60-897AEB144BF6}" srcId="{711111C7-4745-4384-8D34-D86FDBF0AD8B}" destId="{72996C00-F867-4871-98DF-84E0EB77C109}" srcOrd="2" destOrd="0" parTransId="{50D31B09-4C1A-4B24-8E6E-5EC2C36BF3F9}" sibTransId="{0204BCB5-D629-446D-BCE0-5ADE51F3C067}"/>
    <dgm:cxn modelId="{542C8253-0353-4162-9E3C-156CE64DAF02}" srcId="{711111C7-4745-4384-8D34-D86FDBF0AD8B}" destId="{08D46886-E4F9-4BC5-88F4-84AE98CC41B9}" srcOrd="4" destOrd="0" parTransId="{40BEE10A-F0D4-4B6F-B607-2C321E045428}" sibTransId="{50667E96-ED94-4E8B-B1F5-6845E6423FE3}"/>
    <dgm:cxn modelId="{EE43A157-28ED-416E-849B-B7F299A577EA}" type="presOf" srcId="{5DF409C5-38CE-47C9-A46D-382467D2D797}" destId="{8A37DAA7-90E7-42FD-B976-3D98505B1432}" srcOrd="0" destOrd="0" presId="urn:microsoft.com/office/officeart/2018/5/layout/IconCircleLabelList"/>
    <dgm:cxn modelId="{D64CF675-050B-453C-AE6D-DC25EE3DD8F8}" type="presOf" srcId="{40DFFBBE-12FF-471E-8C05-FA90C02B47E8}" destId="{92301C12-857F-4518-BE7D-BE6B905806F6}" srcOrd="0" destOrd="0" presId="urn:microsoft.com/office/officeart/2018/5/layout/IconCircleLabelList"/>
    <dgm:cxn modelId="{B9CD3185-3624-467C-BEE7-408713CFF5B8}" srcId="{711111C7-4745-4384-8D34-D86FDBF0AD8B}" destId="{40DFFBBE-12FF-471E-8C05-FA90C02B47E8}" srcOrd="0" destOrd="0" parTransId="{D4CE893A-4068-45E9-9A60-C5DB077628D1}" sibTransId="{8A675381-942E-43C0-904E-12CCEDB3B9FF}"/>
    <dgm:cxn modelId="{1842C689-7EE2-4E0B-A00C-D43797742D05}" type="presOf" srcId="{08D46886-E4F9-4BC5-88F4-84AE98CC41B9}" destId="{0714BF5C-56C1-4283-894B-1D5C8023A5E7}" srcOrd="0" destOrd="0" presId="urn:microsoft.com/office/officeart/2018/5/layout/IconCircleLabelList"/>
    <dgm:cxn modelId="{A9C04896-E06B-4FCC-989F-C676CA74B022}" type="presOf" srcId="{711111C7-4745-4384-8D34-D86FDBF0AD8B}" destId="{408D1CF0-12D4-4157-989A-C306F4C5B33A}" srcOrd="0" destOrd="0" presId="urn:microsoft.com/office/officeart/2018/5/layout/IconCircleLabelList"/>
    <dgm:cxn modelId="{F38DEFDD-CD0D-4B68-A117-5D0294FFDA8E}" type="presOf" srcId="{72996C00-F867-4871-98DF-84E0EB77C109}" destId="{C56A6942-F254-4BFB-9A09-0F0FCDEB3985}" srcOrd="0" destOrd="0" presId="urn:microsoft.com/office/officeart/2018/5/layout/IconCircleLabelList"/>
    <dgm:cxn modelId="{DA1F39E6-DD11-4058-B138-21D79AABB00E}" srcId="{711111C7-4745-4384-8D34-D86FDBF0AD8B}" destId="{5DF409C5-38CE-47C9-A46D-382467D2D797}" srcOrd="3" destOrd="0" parTransId="{8AA32877-DE31-421B-92FC-55250E0D38A1}" sibTransId="{75AAA55F-8384-40FF-90E9-D760557BA644}"/>
    <dgm:cxn modelId="{5FF4CEF2-6312-4A4E-9CF0-98B8D2D3F980}" type="presParOf" srcId="{408D1CF0-12D4-4157-989A-C306F4C5B33A}" destId="{D68FAA37-FF1D-4EBF-8C0B-EE911E3F8661}" srcOrd="0" destOrd="0" presId="urn:microsoft.com/office/officeart/2018/5/layout/IconCircleLabelList"/>
    <dgm:cxn modelId="{B1ABEE93-D476-4883-835F-000DDC8C43E9}" type="presParOf" srcId="{D68FAA37-FF1D-4EBF-8C0B-EE911E3F8661}" destId="{3C1A14D4-A966-42B8-BD07-B1A9EEF62EFC}" srcOrd="0" destOrd="0" presId="urn:microsoft.com/office/officeart/2018/5/layout/IconCircleLabelList"/>
    <dgm:cxn modelId="{CDF2530D-9877-4B22-8BF6-B8D3189567BE}" type="presParOf" srcId="{D68FAA37-FF1D-4EBF-8C0B-EE911E3F8661}" destId="{A1B1ADC4-1D6B-4507-8C29-2B977F463AE8}" srcOrd="1" destOrd="0" presId="urn:microsoft.com/office/officeart/2018/5/layout/IconCircleLabelList"/>
    <dgm:cxn modelId="{CAD07D9A-0533-46E3-8D53-5E943A1B9BB5}" type="presParOf" srcId="{D68FAA37-FF1D-4EBF-8C0B-EE911E3F8661}" destId="{148E44BF-3561-4534-A062-6219B8B57FF4}" srcOrd="2" destOrd="0" presId="urn:microsoft.com/office/officeart/2018/5/layout/IconCircleLabelList"/>
    <dgm:cxn modelId="{9984FE42-22B6-4683-9C0F-0BF187EED3D2}" type="presParOf" srcId="{D68FAA37-FF1D-4EBF-8C0B-EE911E3F8661}" destId="{92301C12-857F-4518-BE7D-BE6B905806F6}" srcOrd="3" destOrd="0" presId="urn:microsoft.com/office/officeart/2018/5/layout/IconCircleLabelList"/>
    <dgm:cxn modelId="{DD558459-3E42-482A-90DA-807E8DF77DF2}" type="presParOf" srcId="{408D1CF0-12D4-4157-989A-C306F4C5B33A}" destId="{998AE3EC-3DDA-4FBC-8058-B1B10217BA6E}" srcOrd="1" destOrd="0" presId="urn:microsoft.com/office/officeart/2018/5/layout/IconCircleLabelList"/>
    <dgm:cxn modelId="{6FE63088-220F-49FE-8A00-908D934FA8A0}" type="presParOf" srcId="{408D1CF0-12D4-4157-989A-C306F4C5B33A}" destId="{9A8F2AC4-BFCA-4FA0-BB45-C6B509F2D1B8}" srcOrd="2" destOrd="0" presId="urn:microsoft.com/office/officeart/2018/5/layout/IconCircleLabelList"/>
    <dgm:cxn modelId="{73AC79A0-533E-4734-8F10-79C1B1DFB8EE}" type="presParOf" srcId="{9A8F2AC4-BFCA-4FA0-BB45-C6B509F2D1B8}" destId="{10FB841F-7A6F-4722-9CBC-0ED365E3CD8D}" srcOrd="0" destOrd="0" presId="urn:microsoft.com/office/officeart/2018/5/layout/IconCircleLabelList"/>
    <dgm:cxn modelId="{8414E2FF-76A4-4FF3-B60C-38FEEFD4B0ED}" type="presParOf" srcId="{9A8F2AC4-BFCA-4FA0-BB45-C6B509F2D1B8}" destId="{02FF3179-B96F-4760-BD59-576D97CC6080}" srcOrd="1" destOrd="0" presId="urn:microsoft.com/office/officeart/2018/5/layout/IconCircleLabelList"/>
    <dgm:cxn modelId="{658AE345-C564-424C-8A2F-62944CCDB201}" type="presParOf" srcId="{9A8F2AC4-BFCA-4FA0-BB45-C6B509F2D1B8}" destId="{D8AD3051-A621-414B-BFA5-F0018D31158E}" srcOrd="2" destOrd="0" presId="urn:microsoft.com/office/officeart/2018/5/layout/IconCircleLabelList"/>
    <dgm:cxn modelId="{EB626B9B-96AB-4C23-B3A0-42D72980AA22}" type="presParOf" srcId="{9A8F2AC4-BFCA-4FA0-BB45-C6B509F2D1B8}" destId="{261E1593-9EB4-4665-B9CF-362230027F2F}" srcOrd="3" destOrd="0" presId="urn:microsoft.com/office/officeart/2018/5/layout/IconCircleLabelList"/>
    <dgm:cxn modelId="{46BF221E-A3FC-494D-8A97-03404D9DAC3B}" type="presParOf" srcId="{408D1CF0-12D4-4157-989A-C306F4C5B33A}" destId="{59D43C33-736A-4072-BC70-12944DF9A1F4}" srcOrd="3" destOrd="0" presId="urn:microsoft.com/office/officeart/2018/5/layout/IconCircleLabelList"/>
    <dgm:cxn modelId="{6AF735EB-DF30-4EB3-BA45-FCBB7AA81E3A}" type="presParOf" srcId="{408D1CF0-12D4-4157-989A-C306F4C5B33A}" destId="{3838E981-CBED-4D6A-9254-B1509E13BE9C}" srcOrd="4" destOrd="0" presId="urn:microsoft.com/office/officeart/2018/5/layout/IconCircleLabelList"/>
    <dgm:cxn modelId="{7E5E4F6C-93EA-4892-A090-334BF4FB6595}" type="presParOf" srcId="{3838E981-CBED-4D6A-9254-B1509E13BE9C}" destId="{EBE5D6DB-C448-43C4-B0EC-348E5A5A1BBF}" srcOrd="0" destOrd="0" presId="urn:microsoft.com/office/officeart/2018/5/layout/IconCircleLabelList"/>
    <dgm:cxn modelId="{329C9856-157C-4C37-8DF9-A3C21AA463B0}" type="presParOf" srcId="{3838E981-CBED-4D6A-9254-B1509E13BE9C}" destId="{FD941821-7245-4617-859F-7032035ABB72}" srcOrd="1" destOrd="0" presId="urn:microsoft.com/office/officeart/2018/5/layout/IconCircleLabelList"/>
    <dgm:cxn modelId="{0C40D899-AD27-476E-B7D9-031ABC78D529}" type="presParOf" srcId="{3838E981-CBED-4D6A-9254-B1509E13BE9C}" destId="{D71F0EFF-8CB0-4791-85F7-200FFFABB963}" srcOrd="2" destOrd="0" presId="urn:microsoft.com/office/officeart/2018/5/layout/IconCircleLabelList"/>
    <dgm:cxn modelId="{B549BE61-DF19-4F3C-B23A-87DBA6796307}" type="presParOf" srcId="{3838E981-CBED-4D6A-9254-B1509E13BE9C}" destId="{C56A6942-F254-4BFB-9A09-0F0FCDEB3985}" srcOrd="3" destOrd="0" presId="urn:microsoft.com/office/officeart/2018/5/layout/IconCircleLabelList"/>
    <dgm:cxn modelId="{86D117CC-FB3B-4ECB-B547-EC3ACDF05AD0}" type="presParOf" srcId="{408D1CF0-12D4-4157-989A-C306F4C5B33A}" destId="{07381BBF-5DE5-4AE2-A3F9-6FAC7B02B9E6}" srcOrd="5" destOrd="0" presId="urn:microsoft.com/office/officeart/2018/5/layout/IconCircleLabelList"/>
    <dgm:cxn modelId="{CE46A805-CA03-4018-8A07-FB2BF73D3FBD}" type="presParOf" srcId="{408D1CF0-12D4-4157-989A-C306F4C5B33A}" destId="{216E7F1A-6124-4F37-AF7F-2BEF3A5D6199}" srcOrd="6" destOrd="0" presId="urn:microsoft.com/office/officeart/2018/5/layout/IconCircleLabelList"/>
    <dgm:cxn modelId="{81FAC775-D774-4C0D-A49F-6E1DDACEBED9}" type="presParOf" srcId="{216E7F1A-6124-4F37-AF7F-2BEF3A5D6199}" destId="{7ABE487D-462B-4F6C-98C1-FE5BA2F182A6}" srcOrd="0" destOrd="0" presId="urn:microsoft.com/office/officeart/2018/5/layout/IconCircleLabelList"/>
    <dgm:cxn modelId="{0E73E013-A308-4F3B-81BA-0ED5881C266B}" type="presParOf" srcId="{216E7F1A-6124-4F37-AF7F-2BEF3A5D6199}" destId="{FFDD0187-00F5-4792-8053-D9ADD775CDC1}" srcOrd="1" destOrd="0" presId="urn:microsoft.com/office/officeart/2018/5/layout/IconCircleLabelList"/>
    <dgm:cxn modelId="{4E134A5E-3B19-4457-B6AD-67B9DCE2808C}" type="presParOf" srcId="{216E7F1A-6124-4F37-AF7F-2BEF3A5D6199}" destId="{1EF1613B-BCBD-445C-936F-5FA9432FCEFB}" srcOrd="2" destOrd="0" presId="urn:microsoft.com/office/officeart/2018/5/layout/IconCircleLabelList"/>
    <dgm:cxn modelId="{4BC76AD2-728D-47BC-B4D8-96D68353EE72}" type="presParOf" srcId="{216E7F1A-6124-4F37-AF7F-2BEF3A5D6199}" destId="{8A37DAA7-90E7-42FD-B976-3D98505B1432}" srcOrd="3" destOrd="0" presId="urn:microsoft.com/office/officeart/2018/5/layout/IconCircleLabelList"/>
    <dgm:cxn modelId="{36E1EBDE-583B-483B-B1BB-2872F94371A2}" type="presParOf" srcId="{408D1CF0-12D4-4157-989A-C306F4C5B33A}" destId="{2A916E9F-00F3-4CF3-A75D-7215EB2C66DF}" srcOrd="7" destOrd="0" presId="urn:microsoft.com/office/officeart/2018/5/layout/IconCircleLabelList"/>
    <dgm:cxn modelId="{2DEF8B18-03EF-4B86-A236-3A814E523097}" type="presParOf" srcId="{408D1CF0-12D4-4157-989A-C306F4C5B33A}" destId="{9CC70A90-0EA2-4198-B0C2-5FB64BACF84D}" srcOrd="8" destOrd="0" presId="urn:microsoft.com/office/officeart/2018/5/layout/IconCircleLabelList"/>
    <dgm:cxn modelId="{6E4601C7-4C5D-4C15-90FA-723D0CC11AB7}" type="presParOf" srcId="{9CC70A90-0EA2-4198-B0C2-5FB64BACF84D}" destId="{53317324-C95E-43D8-BB02-FD7E23F3D90E}" srcOrd="0" destOrd="0" presId="urn:microsoft.com/office/officeart/2018/5/layout/IconCircleLabelList"/>
    <dgm:cxn modelId="{D5492C40-04C1-4C87-9C62-3793F0546F3E}" type="presParOf" srcId="{9CC70A90-0EA2-4198-B0C2-5FB64BACF84D}" destId="{F95983B1-8838-4B6A-8F28-28BCA63BDA21}" srcOrd="1" destOrd="0" presId="urn:microsoft.com/office/officeart/2018/5/layout/IconCircleLabelList"/>
    <dgm:cxn modelId="{30877A94-E974-45A8-977D-DE7C3900D7B4}" type="presParOf" srcId="{9CC70A90-0EA2-4198-B0C2-5FB64BACF84D}" destId="{C55B6DFC-B9B1-49EF-BD74-4E3B5C98F1D3}" srcOrd="2" destOrd="0" presId="urn:microsoft.com/office/officeart/2018/5/layout/IconCircleLabelList"/>
    <dgm:cxn modelId="{172E9473-503C-4B76-B114-4217580F3B0C}" type="presParOf" srcId="{9CC70A90-0EA2-4198-B0C2-5FB64BACF84D}" destId="{0714BF5C-56C1-4283-894B-1D5C8023A5E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C97D304-9D59-48EF-82DE-B6E404C50F17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3C56974-66A7-4C6A-AB1D-32866F64B15C}">
      <dgm:prSet/>
      <dgm:spPr/>
      <dgm:t>
        <a:bodyPr/>
        <a:lstStyle/>
        <a:p>
          <a:pPr>
            <a:defRPr cap="all"/>
          </a:pPr>
          <a:r>
            <a:rPr lang="en-US"/>
            <a:t>Number (age) – Works!</a:t>
          </a:r>
        </a:p>
      </dgm:t>
    </dgm:pt>
    <dgm:pt modelId="{543FD8E5-8562-4059-BEAD-6E4C18D5A9CF}" type="parTrans" cxnId="{31002E42-69B6-4BE1-83AA-4D1E5C5660E2}">
      <dgm:prSet/>
      <dgm:spPr/>
      <dgm:t>
        <a:bodyPr/>
        <a:lstStyle/>
        <a:p>
          <a:endParaRPr lang="en-US"/>
        </a:p>
      </dgm:t>
    </dgm:pt>
    <dgm:pt modelId="{CD5503F7-011A-48EA-A567-7266A3B9EF59}" type="sibTrans" cxnId="{31002E42-69B6-4BE1-83AA-4D1E5C5660E2}">
      <dgm:prSet/>
      <dgm:spPr/>
      <dgm:t>
        <a:bodyPr/>
        <a:lstStyle/>
        <a:p>
          <a:endParaRPr lang="en-US"/>
        </a:p>
      </dgm:t>
    </dgm:pt>
    <dgm:pt modelId="{8BC63696-21AE-4CA3-ACA3-2C5D9B88C6C6}">
      <dgm:prSet/>
      <dgm:spPr/>
      <dgm:t>
        <a:bodyPr/>
        <a:lstStyle/>
        <a:p>
          <a:pPr>
            <a:defRPr cap="all"/>
          </a:pPr>
          <a:r>
            <a:rPr lang="en-US" dirty="0"/>
            <a:t>String (name) – Need to pack (p64) because of </a:t>
          </a:r>
          <a:r>
            <a:rPr lang="en-US" i="1" dirty="0"/>
            <a:t>endianness</a:t>
          </a:r>
        </a:p>
      </dgm:t>
    </dgm:pt>
    <dgm:pt modelId="{E605B0DE-B98A-4677-9288-D7B695CA579B}" type="parTrans" cxnId="{A61BAF14-17ED-438C-B7E3-43207109745A}">
      <dgm:prSet/>
      <dgm:spPr/>
      <dgm:t>
        <a:bodyPr/>
        <a:lstStyle/>
        <a:p>
          <a:endParaRPr lang="en-US"/>
        </a:p>
      </dgm:t>
    </dgm:pt>
    <dgm:pt modelId="{45CBD6E7-8812-4FE9-935B-25D0DDEB1E5D}" type="sibTrans" cxnId="{A61BAF14-17ED-438C-B7E3-43207109745A}">
      <dgm:prSet/>
      <dgm:spPr/>
      <dgm:t>
        <a:bodyPr/>
        <a:lstStyle/>
        <a:p>
          <a:endParaRPr lang="en-US"/>
        </a:p>
      </dgm:t>
    </dgm:pt>
    <dgm:pt modelId="{3DE8D613-3908-4CD1-8E50-9FC85048DD8D}" type="pres">
      <dgm:prSet presAssocID="{BC97D304-9D59-48EF-82DE-B6E404C50F17}" presName="root" presStyleCnt="0">
        <dgm:presLayoutVars>
          <dgm:dir/>
          <dgm:resizeHandles val="exact"/>
        </dgm:presLayoutVars>
      </dgm:prSet>
      <dgm:spPr/>
    </dgm:pt>
    <dgm:pt modelId="{0FC9443E-4C38-4607-9116-594C3930830B}" type="pres">
      <dgm:prSet presAssocID="{33C56974-66A7-4C6A-AB1D-32866F64B15C}" presName="compNode" presStyleCnt="0"/>
      <dgm:spPr/>
    </dgm:pt>
    <dgm:pt modelId="{DB3B84A3-3DB7-4293-8781-7DF2F50EC50B}" type="pres">
      <dgm:prSet presAssocID="{33C56974-66A7-4C6A-AB1D-32866F64B15C}" presName="iconBgRect" presStyleLbl="bgShp" presStyleIdx="0" presStyleCnt="2"/>
      <dgm:spPr/>
    </dgm:pt>
    <dgm:pt modelId="{63AA4765-5D09-4A12-90E2-96DDF157AF0E}" type="pres">
      <dgm:prSet presAssocID="{33C56974-66A7-4C6A-AB1D-32866F64B15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Cane"/>
        </a:ext>
      </dgm:extLst>
    </dgm:pt>
    <dgm:pt modelId="{9D305888-C8DA-4014-B1FF-090CBDD2A4DB}" type="pres">
      <dgm:prSet presAssocID="{33C56974-66A7-4C6A-AB1D-32866F64B15C}" presName="spaceRect" presStyleCnt="0"/>
      <dgm:spPr/>
    </dgm:pt>
    <dgm:pt modelId="{5E00D7FB-1F04-4195-8D47-5AE3DC18034D}" type="pres">
      <dgm:prSet presAssocID="{33C56974-66A7-4C6A-AB1D-32866F64B15C}" presName="textRect" presStyleLbl="revTx" presStyleIdx="0" presStyleCnt="2">
        <dgm:presLayoutVars>
          <dgm:chMax val="1"/>
          <dgm:chPref val="1"/>
        </dgm:presLayoutVars>
      </dgm:prSet>
      <dgm:spPr/>
    </dgm:pt>
    <dgm:pt modelId="{DB7E4653-517A-4C30-A125-EB6DE800A47A}" type="pres">
      <dgm:prSet presAssocID="{CD5503F7-011A-48EA-A567-7266A3B9EF59}" presName="sibTrans" presStyleCnt="0"/>
      <dgm:spPr/>
    </dgm:pt>
    <dgm:pt modelId="{6A107C71-742E-40B3-B41D-CB7957D20246}" type="pres">
      <dgm:prSet presAssocID="{8BC63696-21AE-4CA3-ACA3-2C5D9B88C6C6}" presName="compNode" presStyleCnt="0"/>
      <dgm:spPr/>
    </dgm:pt>
    <dgm:pt modelId="{1AD4B315-503B-4CEC-B330-322642558465}" type="pres">
      <dgm:prSet presAssocID="{8BC63696-21AE-4CA3-ACA3-2C5D9B88C6C6}" presName="iconBgRect" presStyleLbl="bgShp" presStyleIdx="1" presStyleCnt="2"/>
      <dgm:spPr/>
    </dgm:pt>
    <dgm:pt modelId="{6D38C2AB-584B-4F88-B533-A5634E8C3447}" type="pres">
      <dgm:prSet presAssocID="{8BC63696-21AE-4CA3-ACA3-2C5D9B88C6C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ll paint brush"/>
        </a:ext>
      </dgm:extLst>
    </dgm:pt>
    <dgm:pt modelId="{5A57A965-A774-42D6-935E-AECEA7FE8899}" type="pres">
      <dgm:prSet presAssocID="{8BC63696-21AE-4CA3-ACA3-2C5D9B88C6C6}" presName="spaceRect" presStyleCnt="0"/>
      <dgm:spPr/>
    </dgm:pt>
    <dgm:pt modelId="{BFDD8E18-EF39-4DD3-A262-8851446E7E7C}" type="pres">
      <dgm:prSet presAssocID="{8BC63696-21AE-4CA3-ACA3-2C5D9B88C6C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61BAF14-17ED-438C-B7E3-43207109745A}" srcId="{BC97D304-9D59-48EF-82DE-B6E404C50F17}" destId="{8BC63696-21AE-4CA3-ACA3-2C5D9B88C6C6}" srcOrd="1" destOrd="0" parTransId="{E605B0DE-B98A-4677-9288-D7B695CA579B}" sibTransId="{45CBD6E7-8812-4FE9-935B-25D0DDEB1E5D}"/>
    <dgm:cxn modelId="{31002E42-69B6-4BE1-83AA-4D1E5C5660E2}" srcId="{BC97D304-9D59-48EF-82DE-B6E404C50F17}" destId="{33C56974-66A7-4C6A-AB1D-32866F64B15C}" srcOrd="0" destOrd="0" parTransId="{543FD8E5-8562-4059-BEAD-6E4C18D5A9CF}" sibTransId="{CD5503F7-011A-48EA-A567-7266A3B9EF59}"/>
    <dgm:cxn modelId="{471FB942-0491-47E8-B9E2-E34A5587BB99}" type="presOf" srcId="{8BC63696-21AE-4CA3-ACA3-2C5D9B88C6C6}" destId="{BFDD8E18-EF39-4DD3-A262-8851446E7E7C}" srcOrd="0" destOrd="0" presId="urn:microsoft.com/office/officeart/2018/5/layout/IconCircleLabelList"/>
    <dgm:cxn modelId="{B80C9D66-5E27-405F-AEAA-E607CC888BB3}" type="presOf" srcId="{BC97D304-9D59-48EF-82DE-B6E404C50F17}" destId="{3DE8D613-3908-4CD1-8E50-9FC85048DD8D}" srcOrd="0" destOrd="0" presId="urn:microsoft.com/office/officeart/2018/5/layout/IconCircleLabelList"/>
    <dgm:cxn modelId="{614755E0-C55F-4E7E-B399-1C1945EC0282}" type="presOf" srcId="{33C56974-66A7-4C6A-AB1D-32866F64B15C}" destId="{5E00D7FB-1F04-4195-8D47-5AE3DC18034D}" srcOrd="0" destOrd="0" presId="urn:microsoft.com/office/officeart/2018/5/layout/IconCircleLabelList"/>
    <dgm:cxn modelId="{3C63D236-B449-41E7-A63B-F29DA49F25CA}" type="presParOf" srcId="{3DE8D613-3908-4CD1-8E50-9FC85048DD8D}" destId="{0FC9443E-4C38-4607-9116-594C3930830B}" srcOrd="0" destOrd="0" presId="urn:microsoft.com/office/officeart/2018/5/layout/IconCircleLabelList"/>
    <dgm:cxn modelId="{36EAB960-61D3-4884-9131-E3AA7CD4200A}" type="presParOf" srcId="{0FC9443E-4C38-4607-9116-594C3930830B}" destId="{DB3B84A3-3DB7-4293-8781-7DF2F50EC50B}" srcOrd="0" destOrd="0" presId="urn:microsoft.com/office/officeart/2018/5/layout/IconCircleLabelList"/>
    <dgm:cxn modelId="{819E4EE0-E080-4A1B-9E5A-E8608879E559}" type="presParOf" srcId="{0FC9443E-4C38-4607-9116-594C3930830B}" destId="{63AA4765-5D09-4A12-90E2-96DDF157AF0E}" srcOrd="1" destOrd="0" presId="urn:microsoft.com/office/officeart/2018/5/layout/IconCircleLabelList"/>
    <dgm:cxn modelId="{AD7127EF-E327-4D0B-8994-5B5B2D72B756}" type="presParOf" srcId="{0FC9443E-4C38-4607-9116-594C3930830B}" destId="{9D305888-C8DA-4014-B1FF-090CBDD2A4DB}" srcOrd="2" destOrd="0" presId="urn:microsoft.com/office/officeart/2018/5/layout/IconCircleLabelList"/>
    <dgm:cxn modelId="{5862D788-1E99-4352-B12F-D733DAECD14C}" type="presParOf" srcId="{0FC9443E-4C38-4607-9116-594C3930830B}" destId="{5E00D7FB-1F04-4195-8D47-5AE3DC18034D}" srcOrd="3" destOrd="0" presId="urn:microsoft.com/office/officeart/2018/5/layout/IconCircleLabelList"/>
    <dgm:cxn modelId="{7105311B-DD8F-4E7D-B791-714F831AE31D}" type="presParOf" srcId="{3DE8D613-3908-4CD1-8E50-9FC85048DD8D}" destId="{DB7E4653-517A-4C30-A125-EB6DE800A47A}" srcOrd="1" destOrd="0" presId="urn:microsoft.com/office/officeart/2018/5/layout/IconCircleLabelList"/>
    <dgm:cxn modelId="{8A1C0491-C48A-4F7E-9D6F-2EB6BFBCDF27}" type="presParOf" srcId="{3DE8D613-3908-4CD1-8E50-9FC85048DD8D}" destId="{6A107C71-742E-40B3-B41D-CB7957D20246}" srcOrd="2" destOrd="0" presId="urn:microsoft.com/office/officeart/2018/5/layout/IconCircleLabelList"/>
    <dgm:cxn modelId="{BD6C5564-1918-4FA1-9C65-62850378C65C}" type="presParOf" srcId="{6A107C71-742E-40B3-B41D-CB7957D20246}" destId="{1AD4B315-503B-4CEC-B330-322642558465}" srcOrd="0" destOrd="0" presId="urn:microsoft.com/office/officeart/2018/5/layout/IconCircleLabelList"/>
    <dgm:cxn modelId="{6F8103D5-D53E-42EB-9E42-6514C687D7F3}" type="presParOf" srcId="{6A107C71-742E-40B3-B41D-CB7957D20246}" destId="{6D38C2AB-584B-4F88-B533-A5634E8C3447}" srcOrd="1" destOrd="0" presId="urn:microsoft.com/office/officeart/2018/5/layout/IconCircleLabelList"/>
    <dgm:cxn modelId="{2BC8B763-3991-4ADE-BD2E-728C23F7A721}" type="presParOf" srcId="{6A107C71-742E-40B3-B41D-CB7957D20246}" destId="{5A57A965-A774-42D6-935E-AECEA7FE8899}" srcOrd="2" destOrd="0" presId="urn:microsoft.com/office/officeart/2018/5/layout/IconCircleLabelList"/>
    <dgm:cxn modelId="{661FFF86-09F8-433F-B911-4B3C1D749248}" type="presParOf" srcId="{6A107C71-742E-40B3-B41D-CB7957D20246}" destId="{BFDD8E18-EF39-4DD3-A262-8851446E7E7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11111C7-4745-4384-8D34-D86FDBF0AD8B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0DFFBBE-12FF-471E-8C05-FA90C02B47E8}">
      <dgm:prSet/>
      <dgm:spPr/>
      <dgm:t>
        <a:bodyPr/>
        <a:lstStyle/>
        <a:p>
          <a:pPr>
            <a:defRPr cap="all"/>
          </a:pPr>
          <a:r>
            <a:rPr lang="en-US"/>
            <a:t>Use after free vulnerability </a:t>
          </a:r>
        </a:p>
      </dgm:t>
    </dgm:pt>
    <dgm:pt modelId="{D4CE893A-4068-45E9-9A60-C5DB077628D1}" type="parTrans" cxnId="{B9CD3185-3624-467C-BEE7-408713CFF5B8}">
      <dgm:prSet/>
      <dgm:spPr/>
      <dgm:t>
        <a:bodyPr/>
        <a:lstStyle/>
        <a:p>
          <a:endParaRPr lang="en-US"/>
        </a:p>
      </dgm:t>
    </dgm:pt>
    <dgm:pt modelId="{8A675381-942E-43C0-904E-12CCEDB3B9FF}" type="sibTrans" cxnId="{B9CD3185-3624-467C-BEE7-408713CFF5B8}">
      <dgm:prSet/>
      <dgm:spPr/>
      <dgm:t>
        <a:bodyPr/>
        <a:lstStyle/>
        <a:p>
          <a:endParaRPr lang="en-US"/>
        </a:p>
      </dgm:t>
    </dgm:pt>
    <dgm:pt modelId="{940E05CC-01FB-4CF8-965E-474769EB3621}">
      <dgm:prSet/>
      <dgm:spPr/>
      <dgm:t>
        <a:bodyPr/>
        <a:lstStyle/>
        <a:p>
          <a:pPr>
            <a:defRPr cap="all"/>
          </a:pPr>
          <a:r>
            <a:rPr lang="en-US"/>
            <a:t>Leak heap address via UAF</a:t>
          </a:r>
        </a:p>
      </dgm:t>
    </dgm:pt>
    <dgm:pt modelId="{204B3D30-B050-46AE-97AD-FCD292B691DE}" type="parTrans" cxnId="{023C0714-8820-42A1-971F-5D99B66C0085}">
      <dgm:prSet/>
      <dgm:spPr/>
      <dgm:t>
        <a:bodyPr/>
        <a:lstStyle/>
        <a:p>
          <a:endParaRPr lang="en-US"/>
        </a:p>
      </dgm:t>
    </dgm:pt>
    <dgm:pt modelId="{33304B6B-F5CC-4752-9875-28E1F6CBD479}" type="sibTrans" cxnId="{023C0714-8820-42A1-971F-5D99B66C0085}">
      <dgm:prSet/>
      <dgm:spPr/>
      <dgm:t>
        <a:bodyPr/>
        <a:lstStyle/>
        <a:p>
          <a:endParaRPr lang="en-US"/>
        </a:p>
      </dgm:t>
    </dgm:pt>
    <dgm:pt modelId="{72996C00-F867-4871-98DF-84E0EB77C109}">
      <dgm:prSet/>
      <dgm:spPr/>
      <dgm:t>
        <a:bodyPr/>
        <a:lstStyle/>
        <a:p>
          <a:pPr>
            <a:defRPr cap="all"/>
          </a:pPr>
          <a:r>
            <a:rPr lang="en-US" dirty="0"/>
            <a:t>Use UAF to set Fd pointer to write function pointer </a:t>
          </a:r>
        </a:p>
      </dgm:t>
    </dgm:pt>
    <dgm:pt modelId="{50D31B09-4C1A-4B24-8E6E-5EC2C36BF3F9}" type="parTrans" cxnId="{7B1FC638-248E-42AD-BA60-897AEB144BF6}">
      <dgm:prSet/>
      <dgm:spPr/>
      <dgm:t>
        <a:bodyPr/>
        <a:lstStyle/>
        <a:p>
          <a:endParaRPr lang="en-US"/>
        </a:p>
      </dgm:t>
    </dgm:pt>
    <dgm:pt modelId="{0204BCB5-D629-446D-BCE0-5ADE51F3C067}" type="sibTrans" cxnId="{7B1FC638-248E-42AD-BA60-897AEB144BF6}">
      <dgm:prSet/>
      <dgm:spPr/>
      <dgm:t>
        <a:bodyPr/>
        <a:lstStyle/>
        <a:p>
          <a:endParaRPr lang="en-US"/>
        </a:p>
      </dgm:t>
    </dgm:pt>
    <dgm:pt modelId="{5DF409C5-38CE-47C9-A46D-382467D2D797}">
      <dgm:prSet/>
      <dgm:spPr/>
      <dgm:t>
        <a:bodyPr/>
        <a:lstStyle/>
        <a:p>
          <a:pPr>
            <a:defRPr cap="all"/>
          </a:pPr>
          <a:r>
            <a:rPr lang="en-US"/>
            <a:t>Allocate heap chunk with ability to overwrite function pointer</a:t>
          </a:r>
        </a:p>
      </dgm:t>
    </dgm:pt>
    <dgm:pt modelId="{8AA32877-DE31-421B-92FC-55250E0D38A1}" type="parTrans" cxnId="{DA1F39E6-DD11-4058-B138-21D79AABB00E}">
      <dgm:prSet/>
      <dgm:spPr/>
      <dgm:t>
        <a:bodyPr/>
        <a:lstStyle/>
        <a:p>
          <a:endParaRPr lang="en-US"/>
        </a:p>
      </dgm:t>
    </dgm:pt>
    <dgm:pt modelId="{75AAA55F-8384-40FF-90E9-D760557BA644}" type="sibTrans" cxnId="{DA1F39E6-DD11-4058-B138-21D79AABB00E}">
      <dgm:prSet/>
      <dgm:spPr/>
      <dgm:t>
        <a:bodyPr/>
        <a:lstStyle/>
        <a:p>
          <a:endParaRPr lang="en-US"/>
        </a:p>
      </dgm:t>
    </dgm:pt>
    <dgm:pt modelId="{08D46886-E4F9-4BC5-88F4-84AE98CC41B9}">
      <dgm:prSet/>
      <dgm:spPr/>
      <dgm:t>
        <a:bodyPr/>
        <a:lstStyle/>
        <a:p>
          <a:pPr>
            <a:defRPr cap="all"/>
          </a:pPr>
          <a:r>
            <a:rPr lang="en-US"/>
            <a:t>Win </a:t>
          </a:r>
          <a:r>
            <a:rPr lang="en-US">
              <a:sym typeface="Wingdings" panose="05000000000000000000" pitchFamily="2" charset="2"/>
            </a:rPr>
            <a:t></a:t>
          </a:r>
          <a:r>
            <a:rPr lang="en-US"/>
            <a:t> </a:t>
          </a:r>
        </a:p>
      </dgm:t>
    </dgm:pt>
    <dgm:pt modelId="{40BEE10A-F0D4-4B6F-B607-2C321E045428}" type="parTrans" cxnId="{542C8253-0353-4162-9E3C-156CE64DAF02}">
      <dgm:prSet/>
      <dgm:spPr/>
      <dgm:t>
        <a:bodyPr/>
        <a:lstStyle/>
        <a:p>
          <a:endParaRPr lang="en-US"/>
        </a:p>
      </dgm:t>
    </dgm:pt>
    <dgm:pt modelId="{50667E96-ED94-4E8B-B1F5-6845E6423FE3}" type="sibTrans" cxnId="{542C8253-0353-4162-9E3C-156CE64DAF02}">
      <dgm:prSet/>
      <dgm:spPr/>
      <dgm:t>
        <a:bodyPr/>
        <a:lstStyle/>
        <a:p>
          <a:endParaRPr lang="en-US"/>
        </a:p>
      </dgm:t>
    </dgm:pt>
    <dgm:pt modelId="{408D1CF0-12D4-4157-989A-C306F4C5B33A}" type="pres">
      <dgm:prSet presAssocID="{711111C7-4745-4384-8D34-D86FDBF0AD8B}" presName="root" presStyleCnt="0">
        <dgm:presLayoutVars>
          <dgm:dir/>
          <dgm:resizeHandles val="exact"/>
        </dgm:presLayoutVars>
      </dgm:prSet>
      <dgm:spPr/>
    </dgm:pt>
    <dgm:pt modelId="{D68FAA37-FF1D-4EBF-8C0B-EE911E3F8661}" type="pres">
      <dgm:prSet presAssocID="{40DFFBBE-12FF-471E-8C05-FA90C02B47E8}" presName="compNode" presStyleCnt="0"/>
      <dgm:spPr/>
    </dgm:pt>
    <dgm:pt modelId="{3C1A14D4-A966-42B8-BD07-B1A9EEF62EFC}" type="pres">
      <dgm:prSet presAssocID="{40DFFBBE-12FF-471E-8C05-FA90C02B47E8}" presName="iconBgRect" presStyleLbl="bgShp" presStyleIdx="0" presStyleCnt="5"/>
      <dgm:spPr/>
    </dgm:pt>
    <dgm:pt modelId="{A1B1ADC4-1D6B-4507-8C29-2B977F463AE8}" type="pres">
      <dgm:prSet presAssocID="{40DFFBBE-12FF-471E-8C05-FA90C02B47E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148E44BF-3561-4534-A062-6219B8B57FF4}" type="pres">
      <dgm:prSet presAssocID="{40DFFBBE-12FF-471E-8C05-FA90C02B47E8}" presName="spaceRect" presStyleCnt="0"/>
      <dgm:spPr/>
    </dgm:pt>
    <dgm:pt modelId="{92301C12-857F-4518-BE7D-BE6B905806F6}" type="pres">
      <dgm:prSet presAssocID="{40DFFBBE-12FF-471E-8C05-FA90C02B47E8}" presName="textRect" presStyleLbl="revTx" presStyleIdx="0" presStyleCnt="5">
        <dgm:presLayoutVars>
          <dgm:chMax val="1"/>
          <dgm:chPref val="1"/>
        </dgm:presLayoutVars>
      </dgm:prSet>
      <dgm:spPr/>
    </dgm:pt>
    <dgm:pt modelId="{998AE3EC-3DDA-4FBC-8058-B1B10217BA6E}" type="pres">
      <dgm:prSet presAssocID="{8A675381-942E-43C0-904E-12CCEDB3B9FF}" presName="sibTrans" presStyleCnt="0"/>
      <dgm:spPr/>
    </dgm:pt>
    <dgm:pt modelId="{9A8F2AC4-BFCA-4FA0-BB45-C6B509F2D1B8}" type="pres">
      <dgm:prSet presAssocID="{940E05CC-01FB-4CF8-965E-474769EB3621}" presName="compNode" presStyleCnt="0"/>
      <dgm:spPr/>
    </dgm:pt>
    <dgm:pt modelId="{10FB841F-7A6F-4722-9CBC-0ED365E3CD8D}" type="pres">
      <dgm:prSet presAssocID="{940E05CC-01FB-4CF8-965E-474769EB3621}" presName="iconBgRect" presStyleLbl="bgShp" presStyleIdx="1" presStyleCnt="5"/>
      <dgm:spPr/>
    </dgm:pt>
    <dgm:pt modelId="{02FF3179-B96F-4760-BD59-576D97CC6080}" type="pres">
      <dgm:prSet presAssocID="{940E05CC-01FB-4CF8-965E-474769EB362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D8AD3051-A621-414B-BFA5-F0018D31158E}" type="pres">
      <dgm:prSet presAssocID="{940E05CC-01FB-4CF8-965E-474769EB3621}" presName="spaceRect" presStyleCnt="0"/>
      <dgm:spPr/>
    </dgm:pt>
    <dgm:pt modelId="{261E1593-9EB4-4665-B9CF-362230027F2F}" type="pres">
      <dgm:prSet presAssocID="{940E05CC-01FB-4CF8-965E-474769EB3621}" presName="textRect" presStyleLbl="revTx" presStyleIdx="1" presStyleCnt="5">
        <dgm:presLayoutVars>
          <dgm:chMax val="1"/>
          <dgm:chPref val="1"/>
        </dgm:presLayoutVars>
      </dgm:prSet>
      <dgm:spPr/>
    </dgm:pt>
    <dgm:pt modelId="{59D43C33-736A-4072-BC70-12944DF9A1F4}" type="pres">
      <dgm:prSet presAssocID="{33304B6B-F5CC-4752-9875-28E1F6CBD479}" presName="sibTrans" presStyleCnt="0"/>
      <dgm:spPr/>
    </dgm:pt>
    <dgm:pt modelId="{3838E981-CBED-4D6A-9254-B1509E13BE9C}" type="pres">
      <dgm:prSet presAssocID="{72996C00-F867-4871-98DF-84E0EB77C109}" presName="compNode" presStyleCnt="0"/>
      <dgm:spPr/>
    </dgm:pt>
    <dgm:pt modelId="{EBE5D6DB-C448-43C4-B0EC-348E5A5A1BBF}" type="pres">
      <dgm:prSet presAssocID="{72996C00-F867-4871-98DF-84E0EB77C109}" presName="iconBgRect" presStyleLbl="bgShp" presStyleIdx="2" presStyleCnt="5"/>
      <dgm:spPr/>
    </dgm:pt>
    <dgm:pt modelId="{FD941821-7245-4617-859F-7032035ABB72}" type="pres">
      <dgm:prSet presAssocID="{72996C00-F867-4871-98DF-84E0EB77C10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D71F0EFF-8CB0-4791-85F7-200FFFABB963}" type="pres">
      <dgm:prSet presAssocID="{72996C00-F867-4871-98DF-84E0EB77C109}" presName="spaceRect" presStyleCnt="0"/>
      <dgm:spPr/>
    </dgm:pt>
    <dgm:pt modelId="{C56A6942-F254-4BFB-9A09-0F0FCDEB3985}" type="pres">
      <dgm:prSet presAssocID="{72996C00-F867-4871-98DF-84E0EB77C109}" presName="textRect" presStyleLbl="revTx" presStyleIdx="2" presStyleCnt="5">
        <dgm:presLayoutVars>
          <dgm:chMax val="1"/>
          <dgm:chPref val="1"/>
        </dgm:presLayoutVars>
      </dgm:prSet>
      <dgm:spPr/>
    </dgm:pt>
    <dgm:pt modelId="{07381BBF-5DE5-4AE2-A3F9-6FAC7B02B9E6}" type="pres">
      <dgm:prSet presAssocID="{0204BCB5-D629-446D-BCE0-5ADE51F3C067}" presName="sibTrans" presStyleCnt="0"/>
      <dgm:spPr/>
    </dgm:pt>
    <dgm:pt modelId="{216E7F1A-6124-4F37-AF7F-2BEF3A5D6199}" type="pres">
      <dgm:prSet presAssocID="{5DF409C5-38CE-47C9-A46D-382467D2D797}" presName="compNode" presStyleCnt="0"/>
      <dgm:spPr/>
    </dgm:pt>
    <dgm:pt modelId="{7ABE487D-462B-4F6C-98C1-FE5BA2F182A6}" type="pres">
      <dgm:prSet presAssocID="{5DF409C5-38CE-47C9-A46D-382467D2D797}" presName="iconBgRect" presStyleLbl="bgShp" presStyleIdx="3" presStyleCnt="5"/>
      <dgm:spPr/>
    </dgm:pt>
    <dgm:pt modelId="{FFDD0187-00F5-4792-8053-D9ADD775CDC1}" type="pres">
      <dgm:prSet presAssocID="{5DF409C5-38CE-47C9-A46D-382467D2D79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EF1613B-BCBD-445C-936F-5FA9432FCEFB}" type="pres">
      <dgm:prSet presAssocID="{5DF409C5-38CE-47C9-A46D-382467D2D797}" presName="spaceRect" presStyleCnt="0"/>
      <dgm:spPr/>
    </dgm:pt>
    <dgm:pt modelId="{8A37DAA7-90E7-42FD-B976-3D98505B1432}" type="pres">
      <dgm:prSet presAssocID="{5DF409C5-38CE-47C9-A46D-382467D2D797}" presName="textRect" presStyleLbl="revTx" presStyleIdx="3" presStyleCnt="5">
        <dgm:presLayoutVars>
          <dgm:chMax val="1"/>
          <dgm:chPref val="1"/>
        </dgm:presLayoutVars>
      </dgm:prSet>
      <dgm:spPr/>
    </dgm:pt>
    <dgm:pt modelId="{2A916E9F-00F3-4CF3-A75D-7215EB2C66DF}" type="pres">
      <dgm:prSet presAssocID="{75AAA55F-8384-40FF-90E9-D760557BA644}" presName="sibTrans" presStyleCnt="0"/>
      <dgm:spPr/>
    </dgm:pt>
    <dgm:pt modelId="{9CC70A90-0EA2-4198-B0C2-5FB64BACF84D}" type="pres">
      <dgm:prSet presAssocID="{08D46886-E4F9-4BC5-88F4-84AE98CC41B9}" presName="compNode" presStyleCnt="0"/>
      <dgm:spPr/>
    </dgm:pt>
    <dgm:pt modelId="{53317324-C95E-43D8-BB02-FD7E23F3D90E}" type="pres">
      <dgm:prSet presAssocID="{08D46886-E4F9-4BC5-88F4-84AE98CC41B9}" presName="iconBgRect" presStyleLbl="bgShp" presStyleIdx="4" presStyleCnt="5"/>
      <dgm:spPr/>
    </dgm:pt>
    <dgm:pt modelId="{F95983B1-8838-4B6A-8F28-28BCA63BDA21}" type="pres">
      <dgm:prSet presAssocID="{08D46886-E4F9-4BC5-88F4-84AE98CC41B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C55B6DFC-B9B1-49EF-BD74-4E3B5C98F1D3}" type="pres">
      <dgm:prSet presAssocID="{08D46886-E4F9-4BC5-88F4-84AE98CC41B9}" presName="spaceRect" presStyleCnt="0"/>
      <dgm:spPr/>
    </dgm:pt>
    <dgm:pt modelId="{0714BF5C-56C1-4283-894B-1D5C8023A5E7}" type="pres">
      <dgm:prSet presAssocID="{08D46886-E4F9-4BC5-88F4-84AE98CC41B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23C0714-8820-42A1-971F-5D99B66C0085}" srcId="{711111C7-4745-4384-8D34-D86FDBF0AD8B}" destId="{940E05CC-01FB-4CF8-965E-474769EB3621}" srcOrd="1" destOrd="0" parTransId="{204B3D30-B050-46AE-97AD-FCD292B691DE}" sibTransId="{33304B6B-F5CC-4752-9875-28E1F6CBD479}"/>
    <dgm:cxn modelId="{9CFF6B25-5B7A-49FA-8470-6FE0D04AE848}" type="presOf" srcId="{940E05CC-01FB-4CF8-965E-474769EB3621}" destId="{261E1593-9EB4-4665-B9CF-362230027F2F}" srcOrd="0" destOrd="0" presId="urn:microsoft.com/office/officeart/2018/5/layout/IconCircleLabelList"/>
    <dgm:cxn modelId="{7B1FC638-248E-42AD-BA60-897AEB144BF6}" srcId="{711111C7-4745-4384-8D34-D86FDBF0AD8B}" destId="{72996C00-F867-4871-98DF-84E0EB77C109}" srcOrd="2" destOrd="0" parTransId="{50D31B09-4C1A-4B24-8E6E-5EC2C36BF3F9}" sibTransId="{0204BCB5-D629-446D-BCE0-5ADE51F3C067}"/>
    <dgm:cxn modelId="{542C8253-0353-4162-9E3C-156CE64DAF02}" srcId="{711111C7-4745-4384-8D34-D86FDBF0AD8B}" destId="{08D46886-E4F9-4BC5-88F4-84AE98CC41B9}" srcOrd="4" destOrd="0" parTransId="{40BEE10A-F0D4-4B6F-B607-2C321E045428}" sibTransId="{50667E96-ED94-4E8B-B1F5-6845E6423FE3}"/>
    <dgm:cxn modelId="{EE43A157-28ED-416E-849B-B7F299A577EA}" type="presOf" srcId="{5DF409C5-38CE-47C9-A46D-382467D2D797}" destId="{8A37DAA7-90E7-42FD-B976-3D98505B1432}" srcOrd="0" destOrd="0" presId="urn:microsoft.com/office/officeart/2018/5/layout/IconCircleLabelList"/>
    <dgm:cxn modelId="{D64CF675-050B-453C-AE6D-DC25EE3DD8F8}" type="presOf" srcId="{40DFFBBE-12FF-471E-8C05-FA90C02B47E8}" destId="{92301C12-857F-4518-BE7D-BE6B905806F6}" srcOrd="0" destOrd="0" presId="urn:microsoft.com/office/officeart/2018/5/layout/IconCircleLabelList"/>
    <dgm:cxn modelId="{B9CD3185-3624-467C-BEE7-408713CFF5B8}" srcId="{711111C7-4745-4384-8D34-D86FDBF0AD8B}" destId="{40DFFBBE-12FF-471E-8C05-FA90C02B47E8}" srcOrd="0" destOrd="0" parTransId="{D4CE893A-4068-45E9-9A60-C5DB077628D1}" sibTransId="{8A675381-942E-43C0-904E-12CCEDB3B9FF}"/>
    <dgm:cxn modelId="{1842C689-7EE2-4E0B-A00C-D43797742D05}" type="presOf" srcId="{08D46886-E4F9-4BC5-88F4-84AE98CC41B9}" destId="{0714BF5C-56C1-4283-894B-1D5C8023A5E7}" srcOrd="0" destOrd="0" presId="urn:microsoft.com/office/officeart/2018/5/layout/IconCircleLabelList"/>
    <dgm:cxn modelId="{A9C04896-E06B-4FCC-989F-C676CA74B022}" type="presOf" srcId="{711111C7-4745-4384-8D34-D86FDBF0AD8B}" destId="{408D1CF0-12D4-4157-989A-C306F4C5B33A}" srcOrd="0" destOrd="0" presId="urn:microsoft.com/office/officeart/2018/5/layout/IconCircleLabelList"/>
    <dgm:cxn modelId="{F38DEFDD-CD0D-4B68-A117-5D0294FFDA8E}" type="presOf" srcId="{72996C00-F867-4871-98DF-84E0EB77C109}" destId="{C56A6942-F254-4BFB-9A09-0F0FCDEB3985}" srcOrd="0" destOrd="0" presId="urn:microsoft.com/office/officeart/2018/5/layout/IconCircleLabelList"/>
    <dgm:cxn modelId="{DA1F39E6-DD11-4058-B138-21D79AABB00E}" srcId="{711111C7-4745-4384-8D34-D86FDBF0AD8B}" destId="{5DF409C5-38CE-47C9-A46D-382467D2D797}" srcOrd="3" destOrd="0" parTransId="{8AA32877-DE31-421B-92FC-55250E0D38A1}" sibTransId="{75AAA55F-8384-40FF-90E9-D760557BA644}"/>
    <dgm:cxn modelId="{5FF4CEF2-6312-4A4E-9CF0-98B8D2D3F980}" type="presParOf" srcId="{408D1CF0-12D4-4157-989A-C306F4C5B33A}" destId="{D68FAA37-FF1D-4EBF-8C0B-EE911E3F8661}" srcOrd="0" destOrd="0" presId="urn:microsoft.com/office/officeart/2018/5/layout/IconCircleLabelList"/>
    <dgm:cxn modelId="{B1ABEE93-D476-4883-835F-000DDC8C43E9}" type="presParOf" srcId="{D68FAA37-FF1D-4EBF-8C0B-EE911E3F8661}" destId="{3C1A14D4-A966-42B8-BD07-B1A9EEF62EFC}" srcOrd="0" destOrd="0" presId="urn:microsoft.com/office/officeart/2018/5/layout/IconCircleLabelList"/>
    <dgm:cxn modelId="{CDF2530D-9877-4B22-8BF6-B8D3189567BE}" type="presParOf" srcId="{D68FAA37-FF1D-4EBF-8C0B-EE911E3F8661}" destId="{A1B1ADC4-1D6B-4507-8C29-2B977F463AE8}" srcOrd="1" destOrd="0" presId="urn:microsoft.com/office/officeart/2018/5/layout/IconCircleLabelList"/>
    <dgm:cxn modelId="{CAD07D9A-0533-46E3-8D53-5E943A1B9BB5}" type="presParOf" srcId="{D68FAA37-FF1D-4EBF-8C0B-EE911E3F8661}" destId="{148E44BF-3561-4534-A062-6219B8B57FF4}" srcOrd="2" destOrd="0" presId="urn:microsoft.com/office/officeart/2018/5/layout/IconCircleLabelList"/>
    <dgm:cxn modelId="{9984FE42-22B6-4683-9C0F-0BF187EED3D2}" type="presParOf" srcId="{D68FAA37-FF1D-4EBF-8C0B-EE911E3F8661}" destId="{92301C12-857F-4518-BE7D-BE6B905806F6}" srcOrd="3" destOrd="0" presId="urn:microsoft.com/office/officeart/2018/5/layout/IconCircleLabelList"/>
    <dgm:cxn modelId="{DD558459-3E42-482A-90DA-807E8DF77DF2}" type="presParOf" srcId="{408D1CF0-12D4-4157-989A-C306F4C5B33A}" destId="{998AE3EC-3DDA-4FBC-8058-B1B10217BA6E}" srcOrd="1" destOrd="0" presId="urn:microsoft.com/office/officeart/2018/5/layout/IconCircleLabelList"/>
    <dgm:cxn modelId="{6FE63088-220F-49FE-8A00-908D934FA8A0}" type="presParOf" srcId="{408D1CF0-12D4-4157-989A-C306F4C5B33A}" destId="{9A8F2AC4-BFCA-4FA0-BB45-C6B509F2D1B8}" srcOrd="2" destOrd="0" presId="urn:microsoft.com/office/officeart/2018/5/layout/IconCircleLabelList"/>
    <dgm:cxn modelId="{73AC79A0-533E-4734-8F10-79C1B1DFB8EE}" type="presParOf" srcId="{9A8F2AC4-BFCA-4FA0-BB45-C6B509F2D1B8}" destId="{10FB841F-7A6F-4722-9CBC-0ED365E3CD8D}" srcOrd="0" destOrd="0" presId="urn:microsoft.com/office/officeart/2018/5/layout/IconCircleLabelList"/>
    <dgm:cxn modelId="{8414E2FF-76A4-4FF3-B60C-38FEEFD4B0ED}" type="presParOf" srcId="{9A8F2AC4-BFCA-4FA0-BB45-C6B509F2D1B8}" destId="{02FF3179-B96F-4760-BD59-576D97CC6080}" srcOrd="1" destOrd="0" presId="urn:microsoft.com/office/officeart/2018/5/layout/IconCircleLabelList"/>
    <dgm:cxn modelId="{658AE345-C564-424C-8A2F-62944CCDB201}" type="presParOf" srcId="{9A8F2AC4-BFCA-4FA0-BB45-C6B509F2D1B8}" destId="{D8AD3051-A621-414B-BFA5-F0018D31158E}" srcOrd="2" destOrd="0" presId="urn:microsoft.com/office/officeart/2018/5/layout/IconCircleLabelList"/>
    <dgm:cxn modelId="{EB626B9B-96AB-4C23-B3A0-42D72980AA22}" type="presParOf" srcId="{9A8F2AC4-BFCA-4FA0-BB45-C6B509F2D1B8}" destId="{261E1593-9EB4-4665-B9CF-362230027F2F}" srcOrd="3" destOrd="0" presId="urn:microsoft.com/office/officeart/2018/5/layout/IconCircleLabelList"/>
    <dgm:cxn modelId="{46BF221E-A3FC-494D-8A97-03404D9DAC3B}" type="presParOf" srcId="{408D1CF0-12D4-4157-989A-C306F4C5B33A}" destId="{59D43C33-736A-4072-BC70-12944DF9A1F4}" srcOrd="3" destOrd="0" presId="urn:microsoft.com/office/officeart/2018/5/layout/IconCircleLabelList"/>
    <dgm:cxn modelId="{6AF735EB-DF30-4EB3-BA45-FCBB7AA81E3A}" type="presParOf" srcId="{408D1CF0-12D4-4157-989A-C306F4C5B33A}" destId="{3838E981-CBED-4D6A-9254-B1509E13BE9C}" srcOrd="4" destOrd="0" presId="urn:microsoft.com/office/officeart/2018/5/layout/IconCircleLabelList"/>
    <dgm:cxn modelId="{7E5E4F6C-93EA-4892-A090-334BF4FB6595}" type="presParOf" srcId="{3838E981-CBED-4D6A-9254-B1509E13BE9C}" destId="{EBE5D6DB-C448-43C4-B0EC-348E5A5A1BBF}" srcOrd="0" destOrd="0" presId="urn:microsoft.com/office/officeart/2018/5/layout/IconCircleLabelList"/>
    <dgm:cxn modelId="{329C9856-157C-4C37-8DF9-A3C21AA463B0}" type="presParOf" srcId="{3838E981-CBED-4D6A-9254-B1509E13BE9C}" destId="{FD941821-7245-4617-859F-7032035ABB72}" srcOrd="1" destOrd="0" presId="urn:microsoft.com/office/officeart/2018/5/layout/IconCircleLabelList"/>
    <dgm:cxn modelId="{0C40D899-AD27-476E-B7D9-031ABC78D529}" type="presParOf" srcId="{3838E981-CBED-4D6A-9254-B1509E13BE9C}" destId="{D71F0EFF-8CB0-4791-85F7-200FFFABB963}" srcOrd="2" destOrd="0" presId="urn:microsoft.com/office/officeart/2018/5/layout/IconCircleLabelList"/>
    <dgm:cxn modelId="{B549BE61-DF19-4F3C-B23A-87DBA6796307}" type="presParOf" srcId="{3838E981-CBED-4D6A-9254-B1509E13BE9C}" destId="{C56A6942-F254-4BFB-9A09-0F0FCDEB3985}" srcOrd="3" destOrd="0" presId="urn:microsoft.com/office/officeart/2018/5/layout/IconCircleLabelList"/>
    <dgm:cxn modelId="{86D117CC-FB3B-4ECB-B547-EC3ACDF05AD0}" type="presParOf" srcId="{408D1CF0-12D4-4157-989A-C306F4C5B33A}" destId="{07381BBF-5DE5-4AE2-A3F9-6FAC7B02B9E6}" srcOrd="5" destOrd="0" presId="urn:microsoft.com/office/officeart/2018/5/layout/IconCircleLabelList"/>
    <dgm:cxn modelId="{CE46A805-CA03-4018-8A07-FB2BF73D3FBD}" type="presParOf" srcId="{408D1CF0-12D4-4157-989A-C306F4C5B33A}" destId="{216E7F1A-6124-4F37-AF7F-2BEF3A5D6199}" srcOrd="6" destOrd="0" presId="urn:microsoft.com/office/officeart/2018/5/layout/IconCircleLabelList"/>
    <dgm:cxn modelId="{81FAC775-D774-4C0D-A49F-6E1DDACEBED9}" type="presParOf" srcId="{216E7F1A-6124-4F37-AF7F-2BEF3A5D6199}" destId="{7ABE487D-462B-4F6C-98C1-FE5BA2F182A6}" srcOrd="0" destOrd="0" presId="urn:microsoft.com/office/officeart/2018/5/layout/IconCircleLabelList"/>
    <dgm:cxn modelId="{0E73E013-A308-4F3B-81BA-0ED5881C266B}" type="presParOf" srcId="{216E7F1A-6124-4F37-AF7F-2BEF3A5D6199}" destId="{FFDD0187-00F5-4792-8053-D9ADD775CDC1}" srcOrd="1" destOrd="0" presId="urn:microsoft.com/office/officeart/2018/5/layout/IconCircleLabelList"/>
    <dgm:cxn modelId="{4E134A5E-3B19-4457-B6AD-67B9DCE2808C}" type="presParOf" srcId="{216E7F1A-6124-4F37-AF7F-2BEF3A5D6199}" destId="{1EF1613B-BCBD-445C-936F-5FA9432FCEFB}" srcOrd="2" destOrd="0" presId="urn:microsoft.com/office/officeart/2018/5/layout/IconCircleLabelList"/>
    <dgm:cxn modelId="{4BC76AD2-728D-47BC-B4D8-96D68353EE72}" type="presParOf" srcId="{216E7F1A-6124-4F37-AF7F-2BEF3A5D6199}" destId="{8A37DAA7-90E7-42FD-B976-3D98505B1432}" srcOrd="3" destOrd="0" presId="urn:microsoft.com/office/officeart/2018/5/layout/IconCircleLabelList"/>
    <dgm:cxn modelId="{36E1EBDE-583B-483B-B1BB-2872F94371A2}" type="presParOf" srcId="{408D1CF0-12D4-4157-989A-C306F4C5B33A}" destId="{2A916E9F-00F3-4CF3-A75D-7215EB2C66DF}" srcOrd="7" destOrd="0" presId="urn:microsoft.com/office/officeart/2018/5/layout/IconCircleLabelList"/>
    <dgm:cxn modelId="{2DEF8B18-03EF-4B86-A236-3A814E523097}" type="presParOf" srcId="{408D1CF0-12D4-4157-989A-C306F4C5B33A}" destId="{9CC70A90-0EA2-4198-B0C2-5FB64BACF84D}" srcOrd="8" destOrd="0" presId="urn:microsoft.com/office/officeart/2018/5/layout/IconCircleLabelList"/>
    <dgm:cxn modelId="{6E4601C7-4C5D-4C15-90FA-723D0CC11AB7}" type="presParOf" srcId="{9CC70A90-0EA2-4198-B0C2-5FB64BACF84D}" destId="{53317324-C95E-43D8-BB02-FD7E23F3D90E}" srcOrd="0" destOrd="0" presId="urn:microsoft.com/office/officeart/2018/5/layout/IconCircleLabelList"/>
    <dgm:cxn modelId="{D5492C40-04C1-4C87-9C62-3793F0546F3E}" type="presParOf" srcId="{9CC70A90-0EA2-4198-B0C2-5FB64BACF84D}" destId="{F95983B1-8838-4B6A-8F28-28BCA63BDA21}" srcOrd="1" destOrd="0" presId="urn:microsoft.com/office/officeart/2018/5/layout/IconCircleLabelList"/>
    <dgm:cxn modelId="{30877A94-E974-45A8-977D-DE7C3900D7B4}" type="presParOf" srcId="{9CC70A90-0EA2-4198-B0C2-5FB64BACF84D}" destId="{C55B6DFC-B9B1-49EF-BD74-4E3B5C98F1D3}" srcOrd="2" destOrd="0" presId="urn:microsoft.com/office/officeart/2018/5/layout/IconCircleLabelList"/>
    <dgm:cxn modelId="{172E9473-503C-4B76-B114-4217580F3B0C}" type="presParOf" srcId="{9CC70A90-0EA2-4198-B0C2-5FB64BACF84D}" destId="{0714BF5C-56C1-4283-894B-1D5C8023A5E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D771966-AB03-4364-961A-E0EC1C8A497B}" type="doc">
      <dgm:prSet loTypeId="urn:microsoft.com/office/officeart/2005/8/layout/process4" loCatId="process" qsTypeId="urn:microsoft.com/office/officeart/2005/8/quickstyle/simple2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097711F1-9F3E-4797-9EAA-BDD074EA2517}">
      <dgm:prSet/>
      <dgm:spPr/>
      <dgm:t>
        <a:bodyPr/>
        <a:lstStyle/>
        <a:p>
          <a:r>
            <a:rPr lang="en-US"/>
            <a:t>func_ptr is overwritten from a call to </a:t>
          </a:r>
          <a:r>
            <a:rPr lang="en-US" i="1"/>
            <a:t>print_info</a:t>
          </a:r>
          <a:r>
            <a:rPr lang="en-US"/>
            <a:t> for a </a:t>
          </a:r>
          <a:r>
            <a:rPr lang="en-US" i="1"/>
            <a:t>kid</a:t>
          </a:r>
          <a:r>
            <a:rPr lang="en-US"/>
            <a:t>. </a:t>
          </a:r>
        </a:p>
      </dgm:t>
    </dgm:pt>
    <dgm:pt modelId="{2BB78F37-C412-411D-90BB-8C47AAF5D0B5}" type="parTrans" cxnId="{E2373C55-5695-4DCE-AB94-F74DECBC3C43}">
      <dgm:prSet/>
      <dgm:spPr/>
      <dgm:t>
        <a:bodyPr/>
        <a:lstStyle/>
        <a:p>
          <a:endParaRPr lang="en-US"/>
        </a:p>
      </dgm:t>
    </dgm:pt>
    <dgm:pt modelId="{89DCFBC7-C6F7-42B5-893D-1D511DC413F1}" type="sibTrans" cxnId="{E2373C55-5695-4DCE-AB94-F74DECBC3C43}">
      <dgm:prSet/>
      <dgm:spPr/>
      <dgm:t>
        <a:bodyPr/>
        <a:lstStyle/>
        <a:p>
          <a:endParaRPr lang="en-US"/>
        </a:p>
      </dgm:t>
    </dgm:pt>
    <dgm:pt modelId="{F372AE55-79B9-4A8F-A574-9A7AF919D91E}">
      <dgm:prSet/>
      <dgm:spPr/>
      <dgm:t>
        <a:bodyPr/>
        <a:lstStyle/>
        <a:p>
          <a:r>
            <a:rPr lang="en-US"/>
            <a:t>Call this function via </a:t>
          </a:r>
          <a:r>
            <a:rPr lang="en-US" i="1"/>
            <a:t>viewing</a:t>
          </a:r>
          <a:r>
            <a:rPr lang="en-US"/>
            <a:t> a kid </a:t>
          </a:r>
        </a:p>
      </dgm:t>
    </dgm:pt>
    <dgm:pt modelId="{4A8660B2-4D2F-45D4-8381-60232D407CD2}" type="parTrans" cxnId="{9C3BCDE2-E3D5-4996-9910-96AE5D6CE94A}">
      <dgm:prSet/>
      <dgm:spPr/>
      <dgm:t>
        <a:bodyPr/>
        <a:lstStyle/>
        <a:p>
          <a:endParaRPr lang="en-US"/>
        </a:p>
      </dgm:t>
    </dgm:pt>
    <dgm:pt modelId="{181C0E6C-2A2F-43A1-9161-86DF20E87158}" type="sibTrans" cxnId="{9C3BCDE2-E3D5-4996-9910-96AE5D6CE94A}">
      <dgm:prSet/>
      <dgm:spPr/>
      <dgm:t>
        <a:bodyPr/>
        <a:lstStyle/>
        <a:p>
          <a:endParaRPr lang="en-US"/>
        </a:p>
      </dgm:t>
    </dgm:pt>
    <dgm:pt modelId="{2837F99F-E4DC-4211-A8BB-F4606F721F5A}">
      <dgm:prSet/>
      <dgm:spPr/>
      <dgm:t>
        <a:bodyPr/>
        <a:lstStyle/>
        <a:p>
          <a:r>
            <a:rPr lang="en-US"/>
            <a:t>Proper index! </a:t>
          </a:r>
        </a:p>
      </dgm:t>
    </dgm:pt>
    <dgm:pt modelId="{78733F1E-4610-4F02-807B-199ADF703E0D}" type="parTrans" cxnId="{F096411B-0845-4451-9905-F273A1D931BD}">
      <dgm:prSet/>
      <dgm:spPr/>
      <dgm:t>
        <a:bodyPr/>
        <a:lstStyle/>
        <a:p>
          <a:endParaRPr lang="en-US"/>
        </a:p>
      </dgm:t>
    </dgm:pt>
    <dgm:pt modelId="{458835B7-4288-4A19-AD6A-0A6FF5500BB9}" type="sibTrans" cxnId="{F096411B-0845-4451-9905-F273A1D931BD}">
      <dgm:prSet/>
      <dgm:spPr/>
      <dgm:t>
        <a:bodyPr/>
        <a:lstStyle/>
        <a:p>
          <a:endParaRPr lang="en-US"/>
        </a:p>
      </dgm:t>
    </dgm:pt>
    <dgm:pt modelId="{C7ED3FE8-3E8F-E743-92FD-70A77510014C}" type="pres">
      <dgm:prSet presAssocID="{5D771966-AB03-4364-961A-E0EC1C8A497B}" presName="Name0" presStyleCnt="0">
        <dgm:presLayoutVars>
          <dgm:dir/>
          <dgm:animLvl val="lvl"/>
          <dgm:resizeHandles val="exact"/>
        </dgm:presLayoutVars>
      </dgm:prSet>
      <dgm:spPr/>
    </dgm:pt>
    <dgm:pt modelId="{7EB92E3B-6DE6-0B44-8C72-93E93CCE04D6}" type="pres">
      <dgm:prSet presAssocID="{F372AE55-79B9-4A8F-A574-9A7AF919D91E}" presName="boxAndChildren" presStyleCnt="0"/>
      <dgm:spPr/>
    </dgm:pt>
    <dgm:pt modelId="{98FA4FCE-CFF3-6944-B904-2106D0BE4A52}" type="pres">
      <dgm:prSet presAssocID="{F372AE55-79B9-4A8F-A574-9A7AF919D91E}" presName="parentTextBox" presStyleLbl="node1" presStyleIdx="0" presStyleCnt="2"/>
      <dgm:spPr/>
    </dgm:pt>
    <dgm:pt modelId="{EDBAF940-71E5-4547-8B38-1AE1D26D9A26}" type="pres">
      <dgm:prSet presAssocID="{F372AE55-79B9-4A8F-A574-9A7AF919D91E}" presName="entireBox" presStyleLbl="node1" presStyleIdx="0" presStyleCnt="2"/>
      <dgm:spPr/>
    </dgm:pt>
    <dgm:pt modelId="{85782C3C-D8A8-FB46-8A69-CD32E4586B81}" type="pres">
      <dgm:prSet presAssocID="{F372AE55-79B9-4A8F-A574-9A7AF919D91E}" presName="descendantBox" presStyleCnt="0"/>
      <dgm:spPr/>
    </dgm:pt>
    <dgm:pt modelId="{A828A52A-097F-7746-AAD4-6C0F797D060C}" type="pres">
      <dgm:prSet presAssocID="{2837F99F-E4DC-4211-A8BB-F4606F721F5A}" presName="childTextBox" presStyleLbl="fgAccFollowNode1" presStyleIdx="0" presStyleCnt="1">
        <dgm:presLayoutVars>
          <dgm:bulletEnabled val="1"/>
        </dgm:presLayoutVars>
      </dgm:prSet>
      <dgm:spPr/>
    </dgm:pt>
    <dgm:pt modelId="{49C0A8A9-5739-9446-AF30-9A6BA6CD2A2B}" type="pres">
      <dgm:prSet presAssocID="{89DCFBC7-C6F7-42B5-893D-1D511DC413F1}" presName="sp" presStyleCnt="0"/>
      <dgm:spPr/>
    </dgm:pt>
    <dgm:pt modelId="{1436B523-0D39-D54B-99D2-E54C1C7F3898}" type="pres">
      <dgm:prSet presAssocID="{097711F1-9F3E-4797-9EAA-BDD074EA2517}" presName="arrowAndChildren" presStyleCnt="0"/>
      <dgm:spPr/>
    </dgm:pt>
    <dgm:pt modelId="{D6C34407-2D64-1D4E-8FFF-83D0DB8AB207}" type="pres">
      <dgm:prSet presAssocID="{097711F1-9F3E-4797-9EAA-BDD074EA2517}" presName="parentTextArrow" presStyleLbl="node1" presStyleIdx="1" presStyleCnt="2"/>
      <dgm:spPr/>
    </dgm:pt>
  </dgm:ptLst>
  <dgm:cxnLst>
    <dgm:cxn modelId="{F096411B-0845-4451-9905-F273A1D931BD}" srcId="{F372AE55-79B9-4A8F-A574-9A7AF919D91E}" destId="{2837F99F-E4DC-4211-A8BB-F4606F721F5A}" srcOrd="0" destOrd="0" parTransId="{78733F1E-4610-4F02-807B-199ADF703E0D}" sibTransId="{458835B7-4288-4A19-AD6A-0A6FF5500BB9}"/>
    <dgm:cxn modelId="{E2373C55-5695-4DCE-AB94-F74DECBC3C43}" srcId="{5D771966-AB03-4364-961A-E0EC1C8A497B}" destId="{097711F1-9F3E-4797-9EAA-BDD074EA2517}" srcOrd="0" destOrd="0" parTransId="{2BB78F37-C412-411D-90BB-8C47AAF5D0B5}" sibTransId="{89DCFBC7-C6F7-42B5-893D-1D511DC413F1}"/>
    <dgm:cxn modelId="{E7C49C55-4D2D-1D40-B2F4-2FB1DE31A746}" type="presOf" srcId="{5D771966-AB03-4364-961A-E0EC1C8A497B}" destId="{C7ED3FE8-3E8F-E743-92FD-70A77510014C}" srcOrd="0" destOrd="0" presId="urn:microsoft.com/office/officeart/2005/8/layout/process4"/>
    <dgm:cxn modelId="{FA18F067-50BF-1C47-88F8-D8462A2743D2}" type="presOf" srcId="{F372AE55-79B9-4A8F-A574-9A7AF919D91E}" destId="{98FA4FCE-CFF3-6944-B904-2106D0BE4A52}" srcOrd="0" destOrd="0" presId="urn:microsoft.com/office/officeart/2005/8/layout/process4"/>
    <dgm:cxn modelId="{E49B30DF-47EF-A943-B84D-06CE1D53FFDB}" type="presOf" srcId="{F372AE55-79B9-4A8F-A574-9A7AF919D91E}" destId="{EDBAF940-71E5-4547-8B38-1AE1D26D9A26}" srcOrd="1" destOrd="0" presId="urn:microsoft.com/office/officeart/2005/8/layout/process4"/>
    <dgm:cxn modelId="{9C3BCDE2-E3D5-4996-9910-96AE5D6CE94A}" srcId="{5D771966-AB03-4364-961A-E0EC1C8A497B}" destId="{F372AE55-79B9-4A8F-A574-9A7AF919D91E}" srcOrd="1" destOrd="0" parTransId="{4A8660B2-4D2F-45D4-8381-60232D407CD2}" sibTransId="{181C0E6C-2A2F-43A1-9161-86DF20E87158}"/>
    <dgm:cxn modelId="{5D9BBBF0-A089-BF4F-8C02-F0766B7AA1D8}" type="presOf" srcId="{097711F1-9F3E-4797-9EAA-BDD074EA2517}" destId="{D6C34407-2D64-1D4E-8FFF-83D0DB8AB207}" srcOrd="0" destOrd="0" presId="urn:microsoft.com/office/officeart/2005/8/layout/process4"/>
    <dgm:cxn modelId="{F12A98F8-C890-B346-9191-06B7D1B1ECF4}" type="presOf" srcId="{2837F99F-E4DC-4211-A8BB-F4606F721F5A}" destId="{A828A52A-097F-7746-AAD4-6C0F797D060C}" srcOrd="0" destOrd="0" presId="urn:microsoft.com/office/officeart/2005/8/layout/process4"/>
    <dgm:cxn modelId="{E89B1E8F-EF79-7E43-8D05-4F93A944C2E6}" type="presParOf" srcId="{C7ED3FE8-3E8F-E743-92FD-70A77510014C}" destId="{7EB92E3B-6DE6-0B44-8C72-93E93CCE04D6}" srcOrd="0" destOrd="0" presId="urn:microsoft.com/office/officeart/2005/8/layout/process4"/>
    <dgm:cxn modelId="{5A24C39F-3973-4D4C-BD19-D6545E41A281}" type="presParOf" srcId="{7EB92E3B-6DE6-0B44-8C72-93E93CCE04D6}" destId="{98FA4FCE-CFF3-6944-B904-2106D0BE4A52}" srcOrd="0" destOrd="0" presId="urn:microsoft.com/office/officeart/2005/8/layout/process4"/>
    <dgm:cxn modelId="{0C4759E9-2B31-EE49-A072-EA043376A0DA}" type="presParOf" srcId="{7EB92E3B-6DE6-0B44-8C72-93E93CCE04D6}" destId="{EDBAF940-71E5-4547-8B38-1AE1D26D9A26}" srcOrd="1" destOrd="0" presId="urn:microsoft.com/office/officeart/2005/8/layout/process4"/>
    <dgm:cxn modelId="{AA536F59-F6BF-AB41-91E5-AB5F67F99B6F}" type="presParOf" srcId="{7EB92E3B-6DE6-0B44-8C72-93E93CCE04D6}" destId="{85782C3C-D8A8-FB46-8A69-CD32E4586B81}" srcOrd="2" destOrd="0" presId="urn:microsoft.com/office/officeart/2005/8/layout/process4"/>
    <dgm:cxn modelId="{73AE50BB-0D72-6949-9F0E-7CC6C3B8B9C2}" type="presParOf" srcId="{85782C3C-D8A8-FB46-8A69-CD32E4586B81}" destId="{A828A52A-097F-7746-AAD4-6C0F797D060C}" srcOrd="0" destOrd="0" presId="urn:microsoft.com/office/officeart/2005/8/layout/process4"/>
    <dgm:cxn modelId="{86E5629A-D4FC-2C4D-B8F0-9E9F42B22BAB}" type="presParOf" srcId="{C7ED3FE8-3E8F-E743-92FD-70A77510014C}" destId="{49C0A8A9-5739-9446-AF30-9A6BA6CD2A2B}" srcOrd="1" destOrd="0" presId="urn:microsoft.com/office/officeart/2005/8/layout/process4"/>
    <dgm:cxn modelId="{B2C55A0A-BE65-2945-9299-C8CA7D0D7778}" type="presParOf" srcId="{C7ED3FE8-3E8F-E743-92FD-70A77510014C}" destId="{1436B523-0D39-D54B-99D2-E54C1C7F3898}" srcOrd="2" destOrd="0" presId="urn:microsoft.com/office/officeart/2005/8/layout/process4"/>
    <dgm:cxn modelId="{8FF72231-B419-C948-AD61-AE438399023F}" type="presParOf" srcId="{1436B523-0D39-D54B-99D2-E54C1C7F3898}" destId="{D6C34407-2D64-1D4E-8FFF-83D0DB8AB20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F8A6321-088C-4C09-9296-473FB57DBD7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6C79E9B-0F54-4E48-8DC0-E6983DDF28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Mangle/Encrypt the </a:t>
          </a:r>
          <a:r>
            <a:rPr lang="en-US" i="1" dirty="0"/>
            <a:t>pointer</a:t>
          </a:r>
          <a:r>
            <a:rPr lang="en-US" dirty="0"/>
            <a:t> that requires some </a:t>
          </a:r>
          <a:r>
            <a:rPr lang="en-US" b="1" i="1" dirty="0"/>
            <a:t>secret</a:t>
          </a:r>
          <a:r>
            <a:rPr lang="en-US" i="1" dirty="0"/>
            <a:t> </a:t>
          </a:r>
          <a:r>
            <a:rPr lang="en-US" dirty="0"/>
            <a:t>knowledge</a:t>
          </a:r>
        </a:p>
      </dgm:t>
    </dgm:pt>
    <dgm:pt modelId="{46CA08DA-AB6A-4C88-930D-68A264FA32AC}" type="parTrans" cxnId="{020FA3FC-8A8A-421F-896D-8C794F2563D0}">
      <dgm:prSet/>
      <dgm:spPr/>
      <dgm:t>
        <a:bodyPr/>
        <a:lstStyle/>
        <a:p>
          <a:endParaRPr lang="en-US"/>
        </a:p>
      </dgm:t>
    </dgm:pt>
    <dgm:pt modelId="{3BD2B559-7855-426D-85F0-E94FAE689954}" type="sibTrans" cxnId="{020FA3FC-8A8A-421F-896D-8C794F2563D0}">
      <dgm:prSet/>
      <dgm:spPr/>
      <dgm:t>
        <a:bodyPr/>
        <a:lstStyle/>
        <a:p>
          <a:endParaRPr lang="en-US"/>
        </a:p>
      </dgm:t>
    </dgm:pt>
    <dgm:pt modelId="{805A56A7-F426-4821-AA56-CBA32B3F12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What could the secret be?</a:t>
          </a:r>
        </a:p>
      </dgm:t>
    </dgm:pt>
    <dgm:pt modelId="{BC014EA1-9F53-48F6-B1CD-4BB86A484AA2}" type="parTrans" cxnId="{22693DAD-07D3-40A6-B077-8128A728328F}">
      <dgm:prSet/>
      <dgm:spPr/>
      <dgm:t>
        <a:bodyPr/>
        <a:lstStyle/>
        <a:p>
          <a:endParaRPr lang="en-US"/>
        </a:p>
      </dgm:t>
    </dgm:pt>
    <dgm:pt modelId="{0293AE8E-9E1F-4E3F-832B-A80920BB45D4}" type="sibTrans" cxnId="{22693DAD-07D3-40A6-B077-8128A728328F}">
      <dgm:prSet/>
      <dgm:spPr/>
      <dgm:t>
        <a:bodyPr/>
        <a:lstStyle/>
        <a:p>
          <a:endParaRPr lang="en-US"/>
        </a:p>
      </dgm:t>
    </dgm:pt>
    <dgm:pt modelId="{7658425E-4D24-479F-9A20-F30E493A75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ASLR! </a:t>
          </a:r>
        </a:p>
      </dgm:t>
    </dgm:pt>
    <dgm:pt modelId="{F2993DDE-B303-4F3F-B5D9-E7A8EED85724}" type="parTrans" cxnId="{10B3E303-0EFB-4492-81FE-12B23E506196}">
      <dgm:prSet/>
      <dgm:spPr/>
      <dgm:t>
        <a:bodyPr/>
        <a:lstStyle/>
        <a:p>
          <a:endParaRPr lang="en-US"/>
        </a:p>
      </dgm:t>
    </dgm:pt>
    <dgm:pt modelId="{CE788E74-AF64-43D1-84FC-7F777E421A6C}" type="sibTrans" cxnId="{10B3E303-0EFB-4492-81FE-12B23E506196}">
      <dgm:prSet/>
      <dgm:spPr/>
      <dgm:t>
        <a:bodyPr/>
        <a:lstStyle/>
        <a:p>
          <a:endParaRPr lang="en-US"/>
        </a:p>
      </dgm:t>
    </dgm:pt>
    <dgm:pt modelId="{40FFDA60-CF27-4E2A-A1ED-6AB6EFEA3367}" type="pres">
      <dgm:prSet presAssocID="{4F8A6321-088C-4C09-9296-473FB57DBD7E}" presName="root" presStyleCnt="0">
        <dgm:presLayoutVars>
          <dgm:dir/>
          <dgm:resizeHandles val="exact"/>
        </dgm:presLayoutVars>
      </dgm:prSet>
      <dgm:spPr/>
    </dgm:pt>
    <dgm:pt modelId="{B20BE79C-5C99-4667-B160-F0D576A0119E}" type="pres">
      <dgm:prSet presAssocID="{36C79E9B-0F54-4E48-8DC0-E6983DDF28F1}" presName="compNode" presStyleCnt="0"/>
      <dgm:spPr/>
    </dgm:pt>
    <dgm:pt modelId="{8D489A9E-01A5-47DD-A20D-CDAAFABB422F}" type="pres">
      <dgm:prSet presAssocID="{36C79E9B-0F54-4E48-8DC0-E6983DDF28F1}" presName="bgRect" presStyleLbl="bgShp" presStyleIdx="0" presStyleCnt="2"/>
      <dgm:spPr/>
    </dgm:pt>
    <dgm:pt modelId="{53B483B0-4209-4A62-8DED-887ED068C73D}" type="pres">
      <dgm:prSet presAssocID="{36C79E9B-0F54-4E48-8DC0-E6983DDF28F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03D5DD2D-C587-4537-BF80-08D75628D0EB}" type="pres">
      <dgm:prSet presAssocID="{36C79E9B-0F54-4E48-8DC0-E6983DDF28F1}" presName="spaceRect" presStyleCnt="0"/>
      <dgm:spPr/>
    </dgm:pt>
    <dgm:pt modelId="{255DC715-95FC-4D95-8DE1-526859BABECB}" type="pres">
      <dgm:prSet presAssocID="{36C79E9B-0F54-4E48-8DC0-E6983DDF28F1}" presName="parTx" presStyleLbl="revTx" presStyleIdx="0" presStyleCnt="3">
        <dgm:presLayoutVars>
          <dgm:chMax val="0"/>
          <dgm:chPref val="0"/>
        </dgm:presLayoutVars>
      </dgm:prSet>
      <dgm:spPr/>
    </dgm:pt>
    <dgm:pt modelId="{47C0CCB6-5F72-4241-B251-C5ECB1E82351}" type="pres">
      <dgm:prSet presAssocID="{3BD2B559-7855-426D-85F0-E94FAE689954}" presName="sibTrans" presStyleCnt="0"/>
      <dgm:spPr/>
    </dgm:pt>
    <dgm:pt modelId="{683624F7-4C6C-45B6-9043-C6BFF44EB60B}" type="pres">
      <dgm:prSet presAssocID="{805A56A7-F426-4821-AA56-CBA32B3F129D}" presName="compNode" presStyleCnt="0"/>
      <dgm:spPr/>
    </dgm:pt>
    <dgm:pt modelId="{B324AAF8-7DD6-4DCB-AA95-0FDBD3EFEB7C}" type="pres">
      <dgm:prSet presAssocID="{805A56A7-F426-4821-AA56-CBA32B3F129D}" presName="bgRect" presStyleLbl="bgShp" presStyleIdx="1" presStyleCnt="2" custLinFactNeighborX="-27128" custLinFactNeighborY="907"/>
      <dgm:spPr/>
    </dgm:pt>
    <dgm:pt modelId="{7F85B9C4-D516-4743-A021-A1892A10E5FD}" type="pres">
      <dgm:prSet presAssocID="{805A56A7-F426-4821-AA56-CBA32B3F129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0ACF0055-BB5D-4A78-B61A-D835C8DCC75A}" type="pres">
      <dgm:prSet presAssocID="{805A56A7-F426-4821-AA56-CBA32B3F129D}" presName="spaceRect" presStyleCnt="0"/>
      <dgm:spPr/>
    </dgm:pt>
    <dgm:pt modelId="{80C55151-E90A-4A05-B81F-46937F6EFAC2}" type="pres">
      <dgm:prSet presAssocID="{805A56A7-F426-4821-AA56-CBA32B3F129D}" presName="parTx" presStyleLbl="revTx" presStyleIdx="1" presStyleCnt="3">
        <dgm:presLayoutVars>
          <dgm:chMax val="0"/>
          <dgm:chPref val="0"/>
        </dgm:presLayoutVars>
      </dgm:prSet>
      <dgm:spPr/>
    </dgm:pt>
    <dgm:pt modelId="{2FE791E8-D876-934B-AE79-1E35482936A2}" type="pres">
      <dgm:prSet presAssocID="{805A56A7-F426-4821-AA56-CBA32B3F129D}" presName="desTx" presStyleLbl="revTx" presStyleIdx="2" presStyleCnt="3">
        <dgm:presLayoutVars/>
      </dgm:prSet>
      <dgm:spPr/>
    </dgm:pt>
  </dgm:ptLst>
  <dgm:cxnLst>
    <dgm:cxn modelId="{10B3E303-0EFB-4492-81FE-12B23E506196}" srcId="{805A56A7-F426-4821-AA56-CBA32B3F129D}" destId="{7658425E-4D24-479F-9A20-F30E493A75ED}" srcOrd="0" destOrd="0" parTransId="{F2993DDE-B303-4F3F-B5D9-E7A8EED85724}" sibTransId="{CE788E74-AF64-43D1-84FC-7F777E421A6C}"/>
    <dgm:cxn modelId="{505A8F2B-BDB0-47E1-9EF0-DACAF6938FBC}" type="presOf" srcId="{36C79E9B-0F54-4E48-8DC0-E6983DDF28F1}" destId="{255DC715-95FC-4D95-8DE1-526859BABECB}" srcOrd="0" destOrd="0" presId="urn:microsoft.com/office/officeart/2018/2/layout/IconVerticalSolidList"/>
    <dgm:cxn modelId="{2D53AF2E-B7C4-4734-8476-45B875A2D8D1}" type="presOf" srcId="{805A56A7-F426-4821-AA56-CBA32B3F129D}" destId="{80C55151-E90A-4A05-B81F-46937F6EFAC2}" srcOrd="0" destOrd="0" presId="urn:microsoft.com/office/officeart/2018/2/layout/IconVerticalSolidList"/>
    <dgm:cxn modelId="{BEAFCEA2-2676-1447-A268-92BFAFA59976}" type="presOf" srcId="{7658425E-4D24-479F-9A20-F30E493A75ED}" destId="{2FE791E8-D876-934B-AE79-1E35482936A2}" srcOrd="0" destOrd="0" presId="urn:microsoft.com/office/officeart/2018/2/layout/IconVerticalSolidList"/>
    <dgm:cxn modelId="{22693DAD-07D3-40A6-B077-8128A728328F}" srcId="{4F8A6321-088C-4C09-9296-473FB57DBD7E}" destId="{805A56A7-F426-4821-AA56-CBA32B3F129D}" srcOrd="1" destOrd="0" parTransId="{BC014EA1-9F53-48F6-B1CD-4BB86A484AA2}" sibTransId="{0293AE8E-9E1F-4E3F-832B-A80920BB45D4}"/>
    <dgm:cxn modelId="{F4C82EBF-7B3D-406D-97AC-EB48E13A8977}" type="presOf" srcId="{4F8A6321-088C-4C09-9296-473FB57DBD7E}" destId="{40FFDA60-CF27-4E2A-A1ED-6AB6EFEA3367}" srcOrd="0" destOrd="0" presId="urn:microsoft.com/office/officeart/2018/2/layout/IconVerticalSolidList"/>
    <dgm:cxn modelId="{020FA3FC-8A8A-421F-896D-8C794F2563D0}" srcId="{4F8A6321-088C-4C09-9296-473FB57DBD7E}" destId="{36C79E9B-0F54-4E48-8DC0-E6983DDF28F1}" srcOrd="0" destOrd="0" parTransId="{46CA08DA-AB6A-4C88-930D-68A264FA32AC}" sibTransId="{3BD2B559-7855-426D-85F0-E94FAE689954}"/>
    <dgm:cxn modelId="{28F6BEBB-622B-4AE5-967B-AD89D738F1F1}" type="presParOf" srcId="{40FFDA60-CF27-4E2A-A1ED-6AB6EFEA3367}" destId="{B20BE79C-5C99-4667-B160-F0D576A0119E}" srcOrd="0" destOrd="0" presId="urn:microsoft.com/office/officeart/2018/2/layout/IconVerticalSolidList"/>
    <dgm:cxn modelId="{E60BBEF8-30C0-43D6-AAE2-FE8ED1C9F7F2}" type="presParOf" srcId="{B20BE79C-5C99-4667-B160-F0D576A0119E}" destId="{8D489A9E-01A5-47DD-A20D-CDAAFABB422F}" srcOrd="0" destOrd="0" presId="urn:microsoft.com/office/officeart/2018/2/layout/IconVerticalSolidList"/>
    <dgm:cxn modelId="{96BEA7F5-BA06-4503-AC1A-C7974C0DCBE9}" type="presParOf" srcId="{B20BE79C-5C99-4667-B160-F0D576A0119E}" destId="{53B483B0-4209-4A62-8DED-887ED068C73D}" srcOrd="1" destOrd="0" presId="urn:microsoft.com/office/officeart/2018/2/layout/IconVerticalSolidList"/>
    <dgm:cxn modelId="{34523674-BA20-4A4D-8EDB-07735A4EF0A4}" type="presParOf" srcId="{B20BE79C-5C99-4667-B160-F0D576A0119E}" destId="{03D5DD2D-C587-4537-BF80-08D75628D0EB}" srcOrd="2" destOrd="0" presId="urn:microsoft.com/office/officeart/2018/2/layout/IconVerticalSolidList"/>
    <dgm:cxn modelId="{C18A1453-7274-4AE0-9091-92F4071582F6}" type="presParOf" srcId="{B20BE79C-5C99-4667-B160-F0D576A0119E}" destId="{255DC715-95FC-4D95-8DE1-526859BABECB}" srcOrd="3" destOrd="0" presId="urn:microsoft.com/office/officeart/2018/2/layout/IconVerticalSolidList"/>
    <dgm:cxn modelId="{9AC3F443-0F51-419A-B9C2-ECF12FE186AF}" type="presParOf" srcId="{40FFDA60-CF27-4E2A-A1ED-6AB6EFEA3367}" destId="{47C0CCB6-5F72-4241-B251-C5ECB1E82351}" srcOrd="1" destOrd="0" presId="urn:microsoft.com/office/officeart/2018/2/layout/IconVerticalSolidList"/>
    <dgm:cxn modelId="{D829B17D-A537-4FD1-BA08-7ABF7C7C9C90}" type="presParOf" srcId="{40FFDA60-CF27-4E2A-A1ED-6AB6EFEA3367}" destId="{683624F7-4C6C-45B6-9043-C6BFF44EB60B}" srcOrd="2" destOrd="0" presId="urn:microsoft.com/office/officeart/2018/2/layout/IconVerticalSolidList"/>
    <dgm:cxn modelId="{3AB84C47-C88B-4C00-AB9E-9A055BBE310E}" type="presParOf" srcId="{683624F7-4C6C-45B6-9043-C6BFF44EB60B}" destId="{B324AAF8-7DD6-4DCB-AA95-0FDBD3EFEB7C}" srcOrd="0" destOrd="0" presId="urn:microsoft.com/office/officeart/2018/2/layout/IconVerticalSolidList"/>
    <dgm:cxn modelId="{B0BCFB5F-053B-45C1-A8EF-2D176E94A86B}" type="presParOf" srcId="{683624F7-4C6C-45B6-9043-C6BFF44EB60B}" destId="{7F85B9C4-D516-4743-A021-A1892A10E5FD}" srcOrd="1" destOrd="0" presId="urn:microsoft.com/office/officeart/2018/2/layout/IconVerticalSolidList"/>
    <dgm:cxn modelId="{419E269D-9D4C-48E8-AC16-8F1D869FCC36}" type="presParOf" srcId="{683624F7-4C6C-45B6-9043-C6BFF44EB60B}" destId="{0ACF0055-BB5D-4A78-B61A-D835C8DCC75A}" srcOrd="2" destOrd="0" presId="urn:microsoft.com/office/officeart/2018/2/layout/IconVerticalSolidList"/>
    <dgm:cxn modelId="{6CC08B94-AE41-4346-9E05-F4E9B2CAC27E}" type="presParOf" srcId="{683624F7-4C6C-45B6-9043-C6BFF44EB60B}" destId="{80C55151-E90A-4A05-B81F-46937F6EFAC2}" srcOrd="3" destOrd="0" presId="urn:microsoft.com/office/officeart/2018/2/layout/IconVerticalSolidList"/>
    <dgm:cxn modelId="{BBF89C16-A5E8-CD43-9256-93E028F11A6D}" type="presParOf" srcId="{683624F7-4C6C-45B6-9043-C6BFF44EB60B}" destId="{2FE791E8-D876-934B-AE79-1E35482936A2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B2F6741-0639-4C8D-8A3C-FFD75182C2F3}" type="doc">
      <dgm:prSet loTypeId="urn:microsoft.com/office/officeart/2005/8/layout/vList5" loCatId="list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80007F94-0B13-4679-80EB-91B45408B134}">
      <dgm:prSet/>
      <dgm:spPr/>
      <dgm:t>
        <a:bodyPr/>
        <a:lstStyle/>
        <a:p>
          <a:r>
            <a:rPr lang="en-US" dirty="0"/>
            <a:t>Storage Location (L): Place where the pointer is being stored</a:t>
          </a:r>
        </a:p>
      </dgm:t>
    </dgm:pt>
    <dgm:pt modelId="{41410B20-4C67-4978-9E1B-1D0D7B19DC04}" type="parTrans" cxnId="{8B35475F-8F65-461E-849E-855A58559B3C}">
      <dgm:prSet/>
      <dgm:spPr/>
      <dgm:t>
        <a:bodyPr/>
        <a:lstStyle/>
        <a:p>
          <a:endParaRPr lang="en-US"/>
        </a:p>
      </dgm:t>
    </dgm:pt>
    <dgm:pt modelId="{2D96A349-7AF2-4C05-BE91-A394EFB3EFF5}" type="sibTrans" cxnId="{8B35475F-8F65-461E-849E-855A58559B3C}">
      <dgm:prSet/>
      <dgm:spPr/>
      <dgm:t>
        <a:bodyPr/>
        <a:lstStyle/>
        <a:p>
          <a:endParaRPr lang="en-US"/>
        </a:p>
      </dgm:t>
    </dgm:pt>
    <dgm:pt modelId="{95B41571-F7CC-437A-BF86-AD6EDAA1A9AF}">
      <dgm:prSet/>
      <dgm:spPr/>
      <dgm:t>
        <a:bodyPr/>
        <a:lstStyle/>
        <a:p>
          <a:r>
            <a:rPr lang="en-US" dirty="0"/>
            <a:t>Pointer (P): Pointer to Mangle</a:t>
          </a:r>
        </a:p>
      </dgm:t>
    </dgm:pt>
    <dgm:pt modelId="{281E6ADE-8A9D-4CEA-9EA6-DE87C063F946}" type="parTrans" cxnId="{5916F715-C6AE-4260-94E1-34DF03CF2100}">
      <dgm:prSet/>
      <dgm:spPr/>
      <dgm:t>
        <a:bodyPr/>
        <a:lstStyle/>
        <a:p>
          <a:endParaRPr lang="en-US"/>
        </a:p>
      </dgm:t>
    </dgm:pt>
    <dgm:pt modelId="{7EE362A6-6E87-4211-B03E-E0A5A8EE4F63}" type="sibTrans" cxnId="{5916F715-C6AE-4260-94E1-34DF03CF2100}">
      <dgm:prSet/>
      <dgm:spPr/>
      <dgm:t>
        <a:bodyPr/>
        <a:lstStyle/>
        <a:p>
          <a:endParaRPr lang="en-US"/>
        </a:p>
      </dgm:t>
    </dgm:pt>
    <dgm:pt modelId="{1784B921-3EC5-A049-A9D2-ACFEAFE61F2F}" type="pres">
      <dgm:prSet presAssocID="{0B2F6741-0639-4C8D-8A3C-FFD75182C2F3}" presName="Name0" presStyleCnt="0">
        <dgm:presLayoutVars>
          <dgm:dir/>
          <dgm:animLvl val="lvl"/>
          <dgm:resizeHandles val="exact"/>
        </dgm:presLayoutVars>
      </dgm:prSet>
      <dgm:spPr/>
    </dgm:pt>
    <dgm:pt modelId="{3FAACD5C-5268-C443-A65D-142714DDFB5C}" type="pres">
      <dgm:prSet presAssocID="{80007F94-0B13-4679-80EB-91B45408B134}" presName="linNode" presStyleCnt="0"/>
      <dgm:spPr/>
    </dgm:pt>
    <dgm:pt modelId="{9E420BE3-1A04-6A41-A1D1-FE93DA4AB7FC}" type="pres">
      <dgm:prSet presAssocID="{80007F94-0B13-4679-80EB-91B45408B134}" presName="parentText" presStyleLbl="node1" presStyleIdx="0" presStyleCnt="2" custScaleX="124780">
        <dgm:presLayoutVars>
          <dgm:chMax val="1"/>
          <dgm:bulletEnabled val="1"/>
        </dgm:presLayoutVars>
      </dgm:prSet>
      <dgm:spPr/>
    </dgm:pt>
    <dgm:pt modelId="{A9D9A358-0C76-4A44-8C07-07EEFEECDED2}" type="pres">
      <dgm:prSet presAssocID="{2D96A349-7AF2-4C05-BE91-A394EFB3EFF5}" presName="sp" presStyleCnt="0"/>
      <dgm:spPr/>
    </dgm:pt>
    <dgm:pt modelId="{B9E65821-7A5A-AA4E-9F30-C56E44707C2A}" type="pres">
      <dgm:prSet presAssocID="{95B41571-F7CC-437A-BF86-AD6EDAA1A9AF}" presName="linNode" presStyleCnt="0"/>
      <dgm:spPr/>
    </dgm:pt>
    <dgm:pt modelId="{7EF7E994-0E42-7245-8F68-8C621C965746}" type="pres">
      <dgm:prSet presAssocID="{95B41571-F7CC-437A-BF86-AD6EDAA1A9AF}" presName="parentText" presStyleLbl="node1" presStyleIdx="1" presStyleCnt="2" custScaleX="125248">
        <dgm:presLayoutVars>
          <dgm:chMax val="1"/>
          <dgm:bulletEnabled val="1"/>
        </dgm:presLayoutVars>
      </dgm:prSet>
      <dgm:spPr/>
    </dgm:pt>
  </dgm:ptLst>
  <dgm:cxnLst>
    <dgm:cxn modelId="{5916F715-C6AE-4260-94E1-34DF03CF2100}" srcId="{0B2F6741-0639-4C8D-8A3C-FFD75182C2F3}" destId="{95B41571-F7CC-437A-BF86-AD6EDAA1A9AF}" srcOrd="1" destOrd="0" parTransId="{281E6ADE-8A9D-4CEA-9EA6-DE87C063F946}" sibTransId="{7EE362A6-6E87-4211-B03E-E0A5A8EE4F63}"/>
    <dgm:cxn modelId="{7E22902C-B00B-A54A-825C-4F3625EB3958}" type="presOf" srcId="{95B41571-F7CC-437A-BF86-AD6EDAA1A9AF}" destId="{7EF7E994-0E42-7245-8F68-8C621C965746}" srcOrd="0" destOrd="0" presId="urn:microsoft.com/office/officeart/2005/8/layout/vList5"/>
    <dgm:cxn modelId="{30308844-1CA6-B94E-95D7-CFFCDC76F7F9}" type="presOf" srcId="{0B2F6741-0639-4C8D-8A3C-FFD75182C2F3}" destId="{1784B921-3EC5-A049-A9D2-ACFEAFE61F2F}" srcOrd="0" destOrd="0" presId="urn:microsoft.com/office/officeart/2005/8/layout/vList5"/>
    <dgm:cxn modelId="{8B35475F-8F65-461E-849E-855A58559B3C}" srcId="{0B2F6741-0639-4C8D-8A3C-FFD75182C2F3}" destId="{80007F94-0B13-4679-80EB-91B45408B134}" srcOrd="0" destOrd="0" parTransId="{41410B20-4C67-4978-9E1B-1D0D7B19DC04}" sibTransId="{2D96A349-7AF2-4C05-BE91-A394EFB3EFF5}"/>
    <dgm:cxn modelId="{4F9080EA-9D54-014D-A973-8CFABAC1A389}" type="presOf" srcId="{80007F94-0B13-4679-80EB-91B45408B134}" destId="{9E420BE3-1A04-6A41-A1D1-FE93DA4AB7FC}" srcOrd="0" destOrd="0" presId="urn:microsoft.com/office/officeart/2005/8/layout/vList5"/>
    <dgm:cxn modelId="{46E1AC1C-4662-E048-8AD5-48CD55A9F3A9}" type="presParOf" srcId="{1784B921-3EC5-A049-A9D2-ACFEAFE61F2F}" destId="{3FAACD5C-5268-C443-A65D-142714DDFB5C}" srcOrd="0" destOrd="0" presId="urn:microsoft.com/office/officeart/2005/8/layout/vList5"/>
    <dgm:cxn modelId="{8C1E15A0-7336-8D4B-AD15-B36F45405BCD}" type="presParOf" srcId="{3FAACD5C-5268-C443-A65D-142714DDFB5C}" destId="{9E420BE3-1A04-6A41-A1D1-FE93DA4AB7FC}" srcOrd="0" destOrd="0" presId="urn:microsoft.com/office/officeart/2005/8/layout/vList5"/>
    <dgm:cxn modelId="{93FD9064-E795-2246-B420-374C45D3D3EF}" type="presParOf" srcId="{1784B921-3EC5-A049-A9D2-ACFEAFE61F2F}" destId="{A9D9A358-0C76-4A44-8C07-07EEFEECDED2}" srcOrd="1" destOrd="0" presId="urn:microsoft.com/office/officeart/2005/8/layout/vList5"/>
    <dgm:cxn modelId="{D83F4CB2-61EE-0F41-9817-50F01A321D35}" type="presParOf" srcId="{1784B921-3EC5-A049-A9D2-ACFEAFE61F2F}" destId="{B9E65821-7A5A-AA4E-9F30-C56E44707C2A}" srcOrd="2" destOrd="0" presId="urn:microsoft.com/office/officeart/2005/8/layout/vList5"/>
    <dgm:cxn modelId="{00C4E2E3-AF96-7E4E-866A-DDC07A618730}" type="presParOf" srcId="{B9E65821-7A5A-AA4E-9F30-C56E44707C2A}" destId="{7EF7E994-0E42-7245-8F68-8C621C96574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29857A0-3208-4A4D-B3C1-FC21B3DEB53E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9FB626F-354F-4AE4-B4F5-20662531EEF3}">
      <dgm:prSet/>
      <dgm:spPr/>
      <dgm:t>
        <a:bodyPr/>
        <a:lstStyle/>
        <a:p>
          <a:pPr>
            <a:defRPr b="1"/>
          </a:pPr>
          <a:r>
            <a:rPr lang="en-US" dirty="0"/>
            <a:t>Pointer Requirements</a:t>
          </a:r>
        </a:p>
      </dgm:t>
    </dgm:pt>
    <dgm:pt modelId="{E2A59612-5E63-4E66-AC96-3278A413F6F9}" type="parTrans" cxnId="{7E72F394-A546-406A-88B4-C996495A6A0B}">
      <dgm:prSet/>
      <dgm:spPr/>
      <dgm:t>
        <a:bodyPr/>
        <a:lstStyle/>
        <a:p>
          <a:endParaRPr lang="en-US"/>
        </a:p>
      </dgm:t>
    </dgm:pt>
    <dgm:pt modelId="{2DFC611C-A4EF-465B-AA25-C6016D7D51AD}" type="sibTrans" cxnId="{7E72F394-A546-406A-88B4-C996495A6A0B}">
      <dgm:prSet/>
      <dgm:spPr/>
      <dgm:t>
        <a:bodyPr/>
        <a:lstStyle/>
        <a:p>
          <a:endParaRPr lang="en-US"/>
        </a:p>
      </dgm:t>
    </dgm:pt>
    <dgm:pt modelId="{C587A465-24BA-4589-80BB-A9C656629048}">
      <dgm:prSet/>
      <dgm:spPr/>
      <dgm:t>
        <a:bodyPr/>
        <a:lstStyle/>
        <a:p>
          <a:r>
            <a:rPr lang="en-US" dirty="0"/>
            <a:t>Both L (location) and P (Pointer to Mangle) must be on the </a:t>
          </a:r>
          <a:r>
            <a:rPr lang="en-US" b="1" i="1" dirty="0"/>
            <a:t>same page</a:t>
          </a:r>
        </a:p>
        <a:p>
          <a:r>
            <a:rPr lang="en-US" b="0" i="0" dirty="0"/>
            <a:t>Or Fd Pointer must be NULL</a:t>
          </a:r>
        </a:p>
        <a:p>
          <a:endParaRPr lang="en-US" dirty="0"/>
        </a:p>
      </dgm:t>
    </dgm:pt>
    <dgm:pt modelId="{FAEE8075-6384-4E06-B07E-45E54D7AD6AB}" type="parTrans" cxnId="{ECED6513-0D35-4F98-B5BA-122717936B35}">
      <dgm:prSet/>
      <dgm:spPr/>
      <dgm:t>
        <a:bodyPr/>
        <a:lstStyle/>
        <a:p>
          <a:endParaRPr lang="en-US"/>
        </a:p>
      </dgm:t>
    </dgm:pt>
    <dgm:pt modelId="{70F9758B-AB38-460D-A797-E3A1730578E6}" type="sibTrans" cxnId="{ECED6513-0D35-4F98-B5BA-122717936B35}">
      <dgm:prSet/>
      <dgm:spPr/>
      <dgm:t>
        <a:bodyPr/>
        <a:lstStyle/>
        <a:p>
          <a:endParaRPr lang="en-US"/>
        </a:p>
      </dgm:t>
    </dgm:pt>
    <dgm:pt modelId="{2D063363-132D-4366-9B1E-4A9CAE07E91E}">
      <dgm:prSet/>
      <dgm:spPr/>
      <dgm:t>
        <a:bodyPr/>
        <a:lstStyle/>
        <a:p>
          <a:pPr>
            <a:defRPr b="1"/>
          </a:pPr>
          <a:r>
            <a:rPr lang="en-US"/>
            <a:t>Will work for </a:t>
          </a:r>
          <a:r>
            <a:rPr lang="en-US" i="1"/>
            <a:t>partial leaks</a:t>
          </a:r>
          <a:r>
            <a:rPr lang="en-US"/>
            <a:t> on the heap (if not on same page)</a:t>
          </a:r>
        </a:p>
      </dgm:t>
    </dgm:pt>
    <dgm:pt modelId="{01006388-9521-450E-A4AC-C5B1A1399841}" type="parTrans" cxnId="{862099E2-1F56-4721-984F-F278DD3F0FD2}">
      <dgm:prSet/>
      <dgm:spPr/>
      <dgm:t>
        <a:bodyPr/>
        <a:lstStyle/>
        <a:p>
          <a:endParaRPr lang="en-US"/>
        </a:p>
      </dgm:t>
    </dgm:pt>
    <dgm:pt modelId="{3E243529-DFDB-4074-B8C5-FBF7FD916059}" type="sibTrans" cxnId="{862099E2-1F56-4721-984F-F278DD3F0FD2}">
      <dgm:prSet/>
      <dgm:spPr/>
      <dgm:t>
        <a:bodyPr/>
        <a:lstStyle/>
        <a:p>
          <a:endParaRPr lang="en-US"/>
        </a:p>
      </dgm:t>
    </dgm:pt>
    <dgm:pt modelId="{FDA66A62-4270-4FDE-81D0-DC2292EDF7BE}" type="pres">
      <dgm:prSet presAssocID="{229857A0-3208-4A4D-B3C1-FC21B3DEB53E}" presName="root" presStyleCnt="0">
        <dgm:presLayoutVars>
          <dgm:dir/>
          <dgm:resizeHandles val="exact"/>
        </dgm:presLayoutVars>
      </dgm:prSet>
      <dgm:spPr/>
    </dgm:pt>
    <dgm:pt modelId="{92568E22-659E-40B2-B7AC-2F74587D1757}" type="pres">
      <dgm:prSet presAssocID="{79FB626F-354F-4AE4-B4F5-20662531EEF3}" presName="compNode" presStyleCnt="0"/>
      <dgm:spPr/>
    </dgm:pt>
    <dgm:pt modelId="{17AF8773-EAAC-468D-A2FA-12DEC0C8D369}" type="pres">
      <dgm:prSet presAssocID="{79FB626F-354F-4AE4-B4F5-20662531EEF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814C50C8-BE46-45D9-960E-DE4DF60CA6DB}" type="pres">
      <dgm:prSet presAssocID="{79FB626F-354F-4AE4-B4F5-20662531EEF3}" presName="iconSpace" presStyleCnt="0"/>
      <dgm:spPr/>
    </dgm:pt>
    <dgm:pt modelId="{80F5A4F0-CFD7-4AE8-9225-F36361ADFDC6}" type="pres">
      <dgm:prSet presAssocID="{79FB626F-354F-4AE4-B4F5-20662531EEF3}" presName="parTx" presStyleLbl="revTx" presStyleIdx="0" presStyleCnt="4">
        <dgm:presLayoutVars>
          <dgm:chMax val="0"/>
          <dgm:chPref val="0"/>
        </dgm:presLayoutVars>
      </dgm:prSet>
      <dgm:spPr/>
    </dgm:pt>
    <dgm:pt modelId="{18FD5EC1-02BE-49BD-8C04-CE48921488C6}" type="pres">
      <dgm:prSet presAssocID="{79FB626F-354F-4AE4-B4F5-20662531EEF3}" presName="txSpace" presStyleCnt="0"/>
      <dgm:spPr/>
    </dgm:pt>
    <dgm:pt modelId="{04660520-9B68-4533-8D4C-EB872D4B1069}" type="pres">
      <dgm:prSet presAssocID="{79FB626F-354F-4AE4-B4F5-20662531EEF3}" presName="desTx" presStyleLbl="revTx" presStyleIdx="1" presStyleCnt="4">
        <dgm:presLayoutVars/>
      </dgm:prSet>
      <dgm:spPr/>
    </dgm:pt>
    <dgm:pt modelId="{E1E090FE-0A5B-4954-998E-BDF9660CB71A}" type="pres">
      <dgm:prSet presAssocID="{2DFC611C-A4EF-465B-AA25-C6016D7D51AD}" presName="sibTrans" presStyleCnt="0"/>
      <dgm:spPr/>
    </dgm:pt>
    <dgm:pt modelId="{6DCC8ABE-9344-4EF3-82C5-722BC01880FB}" type="pres">
      <dgm:prSet presAssocID="{2D063363-132D-4366-9B1E-4A9CAE07E91E}" presName="compNode" presStyleCnt="0"/>
      <dgm:spPr/>
    </dgm:pt>
    <dgm:pt modelId="{FAF93089-58BE-4C1A-A700-DDD6578740FE}" type="pres">
      <dgm:prSet presAssocID="{2D063363-132D-4366-9B1E-4A9CAE07E91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4D473FC5-8200-41EB-8643-295E5CB93B1F}" type="pres">
      <dgm:prSet presAssocID="{2D063363-132D-4366-9B1E-4A9CAE07E91E}" presName="iconSpace" presStyleCnt="0"/>
      <dgm:spPr/>
    </dgm:pt>
    <dgm:pt modelId="{7CA40538-32E5-49A2-AD0D-404CA5FD9D9F}" type="pres">
      <dgm:prSet presAssocID="{2D063363-132D-4366-9B1E-4A9CAE07E91E}" presName="parTx" presStyleLbl="revTx" presStyleIdx="2" presStyleCnt="4">
        <dgm:presLayoutVars>
          <dgm:chMax val="0"/>
          <dgm:chPref val="0"/>
        </dgm:presLayoutVars>
      </dgm:prSet>
      <dgm:spPr/>
    </dgm:pt>
    <dgm:pt modelId="{6A88088B-6F4F-4894-B5DD-3727E141A603}" type="pres">
      <dgm:prSet presAssocID="{2D063363-132D-4366-9B1E-4A9CAE07E91E}" presName="txSpace" presStyleCnt="0"/>
      <dgm:spPr/>
    </dgm:pt>
    <dgm:pt modelId="{1782A48B-88DD-4A76-B942-D5C5717E651A}" type="pres">
      <dgm:prSet presAssocID="{2D063363-132D-4366-9B1E-4A9CAE07E91E}" presName="desTx" presStyleLbl="revTx" presStyleIdx="3" presStyleCnt="4">
        <dgm:presLayoutVars/>
      </dgm:prSet>
      <dgm:spPr/>
    </dgm:pt>
  </dgm:ptLst>
  <dgm:cxnLst>
    <dgm:cxn modelId="{ECED6513-0D35-4F98-B5BA-122717936B35}" srcId="{79FB626F-354F-4AE4-B4F5-20662531EEF3}" destId="{C587A465-24BA-4589-80BB-A9C656629048}" srcOrd="0" destOrd="0" parTransId="{FAEE8075-6384-4E06-B07E-45E54D7AD6AB}" sibTransId="{70F9758B-AB38-460D-A797-E3A1730578E6}"/>
    <dgm:cxn modelId="{F3A2701A-DA3A-4B91-8B1A-3CB50E79BE23}" type="presOf" srcId="{229857A0-3208-4A4D-B3C1-FC21B3DEB53E}" destId="{FDA66A62-4270-4FDE-81D0-DC2292EDF7BE}" srcOrd="0" destOrd="0" presId="urn:microsoft.com/office/officeart/2018/5/layout/CenteredIconLabelDescriptionList"/>
    <dgm:cxn modelId="{0471CF70-EE63-4AAC-A892-BC59980EE35E}" type="presOf" srcId="{79FB626F-354F-4AE4-B4F5-20662531EEF3}" destId="{80F5A4F0-CFD7-4AE8-9225-F36361ADFDC6}" srcOrd="0" destOrd="0" presId="urn:microsoft.com/office/officeart/2018/5/layout/CenteredIconLabelDescriptionList"/>
    <dgm:cxn modelId="{7E72F394-A546-406A-88B4-C996495A6A0B}" srcId="{229857A0-3208-4A4D-B3C1-FC21B3DEB53E}" destId="{79FB626F-354F-4AE4-B4F5-20662531EEF3}" srcOrd="0" destOrd="0" parTransId="{E2A59612-5E63-4E66-AC96-3278A413F6F9}" sibTransId="{2DFC611C-A4EF-465B-AA25-C6016D7D51AD}"/>
    <dgm:cxn modelId="{5EF2B1B1-35F3-4359-B37C-78B282831DD4}" type="presOf" srcId="{2D063363-132D-4366-9B1E-4A9CAE07E91E}" destId="{7CA40538-32E5-49A2-AD0D-404CA5FD9D9F}" srcOrd="0" destOrd="0" presId="urn:microsoft.com/office/officeart/2018/5/layout/CenteredIconLabelDescriptionList"/>
    <dgm:cxn modelId="{DBF283B8-96FD-4BBC-80BB-60FF6A2240B8}" type="presOf" srcId="{C587A465-24BA-4589-80BB-A9C656629048}" destId="{04660520-9B68-4533-8D4C-EB872D4B1069}" srcOrd="0" destOrd="0" presId="urn:microsoft.com/office/officeart/2018/5/layout/CenteredIconLabelDescriptionList"/>
    <dgm:cxn modelId="{862099E2-1F56-4721-984F-F278DD3F0FD2}" srcId="{229857A0-3208-4A4D-B3C1-FC21B3DEB53E}" destId="{2D063363-132D-4366-9B1E-4A9CAE07E91E}" srcOrd="1" destOrd="0" parTransId="{01006388-9521-450E-A4AC-C5B1A1399841}" sibTransId="{3E243529-DFDB-4074-B8C5-FBF7FD916059}"/>
    <dgm:cxn modelId="{D486C698-4CCE-4FD2-89AC-7079DEED83E4}" type="presParOf" srcId="{FDA66A62-4270-4FDE-81D0-DC2292EDF7BE}" destId="{92568E22-659E-40B2-B7AC-2F74587D1757}" srcOrd="0" destOrd="0" presId="urn:microsoft.com/office/officeart/2018/5/layout/CenteredIconLabelDescriptionList"/>
    <dgm:cxn modelId="{FFF1361A-4C02-41C1-AFBE-49676D6A3685}" type="presParOf" srcId="{92568E22-659E-40B2-B7AC-2F74587D1757}" destId="{17AF8773-EAAC-468D-A2FA-12DEC0C8D369}" srcOrd="0" destOrd="0" presId="urn:microsoft.com/office/officeart/2018/5/layout/CenteredIconLabelDescriptionList"/>
    <dgm:cxn modelId="{F0BBAE42-3BFB-42BD-83D6-47561F79B68D}" type="presParOf" srcId="{92568E22-659E-40B2-B7AC-2F74587D1757}" destId="{814C50C8-BE46-45D9-960E-DE4DF60CA6DB}" srcOrd="1" destOrd="0" presId="urn:microsoft.com/office/officeart/2018/5/layout/CenteredIconLabelDescriptionList"/>
    <dgm:cxn modelId="{C25AF5A7-A9A6-40E5-8782-6939FCB88D31}" type="presParOf" srcId="{92568E22-659E-40B2-B7AC-2F74587D1757}" destId="{80F5A4F0-CFD7-4AE8-9225-F36361ADFDC6}" srcOrd="2" destOrd="0" presId="urn:microsoft.com/office/officeart/2018/5/layout/CenteredIconLabelDescriptionList"/>
    <dgm:cxn modelId="{81316E78-909C-43A3-BEFC-523F7133BCF7}" type="presParOf" srcId="{92568E22-659E-40B2-B7AC-2F74587D1757}" destId="{18FD5EC1-02BE-49BD-8C04-CE48921488C6}" srcOrd="3" destOrd="0" presId="urn:microsoft.com/office/officeart/2018/5/layout/CenteredIconLabelDescriptionList"/>
    <dgm:cxn modelId="{D8F009BA-D086-459B-A981-E29A4971330B}" type="presParOf" srcId="{92568E22-659E-40B2-B7AC-2F74587D1757}" destId="{04660520-9B68-4533-8D4C-EB872D4B1069}" srcOrd="4" destOrd="0" presId="urn:microsoft.com/office/officeart/2018/5/layout/CenteredIconLabelDescriptionList"/>
    <dgm:cxn modelId="{4D316F13-8FBA-4253-B78F-742F6F28ED05}" type="presParOf" srcId="{FDA66A62-4270-4FDE-81D0-DC2292EDF7BE}" destId="{E1E090FE-0A5B-4954-998E-BDF9660CB71A}" srcOrd="1" destOrd="0" presId="urn:microsoft.com/office/officeart/2018/5/layout/CenteredIconLabelDescriptionList"/>
    <dgm:cxn modelId="{D1E42169-89FF-4E4C-BE97-D2F7432E7F1A}" type="presParOf" srcId="{FDA66A62-4270-4FDE-81D0-DC2292EDF7BE}" destId="{6DCC8ABE-9344-4EF3-82C5-722BC01880FB}" srcOrd="2" destOrd="0" presId="urn:microsoft.com/office/officeart/2018/5/layout/CenteredIconLabelDescriptionList"/>
    <dgm:cxn modelId="{8204E656-59A5-4CC1-BE20-910D09095E26}" type="presParOf" srcId="{6DCC8ABE-9344-4EF3-82C5-722BC01880FB}" destId="{FAF93089-58BE-4C1A-A700-DDD6578740FE}" srcOrd="0" destOrd="0" presId="urn:microsoft.com/office/officeart/2018/5/layout/CenteredIconLabelDescriptionList"/>
    <dgm:cxn modelId="{0BA399D7-4D83-4CEE-88DC-E27B02F0AFA6}" type="presParOf" srcId="{6DCC8ABE-9344-4EF3-82C5-722BC01880FB}" destId="{4D473FC5-8200-41EB-8643-295E5CB93B1F}" srcOrd="1" destOrd="0" presId="urn:microsoft.com/office/officeart/2018/5/layout/CenteredIconLabelDescriptionList"/>
    <dgm:cxn modelId="{A022CF05-C4B2-4805-B242-ABCBE396CBB5}" type="presParOf" srcId="{6DCC8ABE-9344-4EF3-82C5-722BC01880FB}" destId="{7CA40538-32E5-49A2-AD0D-404CA5FD9D9F}" srcOrd="2" destOrd="0" presId="urn:microsoft.com/office/officeart/2018/5/layout/CenteredIconLabelDescriptionList"/>
    <dgm:cxn modelId="{0D199BD0-1DCF-43CF-A8E3-7486B9191BE3}" type="presParOf" srcId="{6DCC8ABE-9344-4EF3-82C5-722BC01880FB}" destId="{6A88088B-6F4F-4894-B5DD-3727E141A603}" srcOrd="3" destOrd="0" presId="urn:microsoft.com/office/officeart/2018/5/layout/CenteredIconLabelDescriptionList"/>
    <dgm:cxn modelId="{7C589BFA-3C66-4AD1-9156-A0C7D11924FD}" type="presParOf" srcId="{6DCC8ABE-9344-4EF3-82C5-722BC01880FB}" destId="{1782A48B-88DD-4A76-B942-D5C5717E651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8E2014-118C-4C1D-8C00-27D33C1AE9A9}">
      <dsp:nvSpPr>
        <dsp:cNvPr id="0" name=""/>
        <dsp:cNvSpPr/>
      </dsp:nvSpPr>
      <dsp:spPr>
        <a:xfrm>
          <a:off x="0" y="398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0A3B1C-1E09-4363-B375-CFC8F13BF4CC}">
      <dsp:nvSpPr>
        <dsp:cNvPr id="0" name=""/>
        <dsp:cNvSpPr/>
      </dsp:nvSpPr>
      <dsp:spPr>
        <a:xfrm>
          <a:off x="281991" y="210143"/>
          <a:ext cx="512711" cy="5127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0B35EF-8984-4DFA-BBD1-C632497D9935}">
      <dsp:nvSpPr>
        <dsp:cNvPr id="0" name=""/>
        <dsp:cNvSpPr/>
      </dsp:nvSpPr>
      <dsp:spPr>
        <a:xfrm>
          <a:off x="1076693" y="398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Bread &amp; Butter Technique </a:t>
          </a:r>
        </a:p>
      </dsp:txBody>
      <dsp:txXfrm>
        <a:off x="1076693" y="398"/>
        <a:ext cx="6810006" cy="932202"/>
      </dsp:txXfrm>
    </dsp:sp>
    <dsp:sp modelId="{0D942DAD-D5CE-49DD-B973-581F49013D80}">
      <dsp:nvSpPr>
        <dsp:cNvPr id="0" name=""/>
        <dsp:cNvSpPr/>
      </dsp:nvSpPr>
      <dsp:spPr>
        <a:xfrm>
          <a:off x="0" y="1165650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39FB37-0341-4266-9F2B-0DF86DF15A86}">
      <dsp:nvSpPr>
        <dsp:cNvPr id="0" name=""/>
        <dsp:cNvSpPr/>
      </dsp:nvSpPr>
      <dsp:spPr>
        <a:xfrm>
          <a:off x="281991" y="1375396"/>
          <a:ext cx="512711" cy="5127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1983C1-4D86-49FF-88AD-9318D7C46DE2}">
      <dsp:nvSpPr>
        <dsp:cNvPr id="0" name=""/>
        <dsp:cNvSpPr/>
      </dsp:nvSpPr>
      <dsp:spPr>
        <a:xfrm>
          <a:off x="1076693" y="1165650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Corrupting singly linked list (TCache and Fastbins) </a:t>
          </a:r>
        </a:p>
      </dsp:txBody>
      <dsp:txXfrm>
        <a:off x="1076693" y="1165650"/>
        <a:ext cx="6810006" cy="932202"/>
      </dsp:txXfrm>
    </dsp:sp>
    <dsp:sp modelId="{F1E2A11F-7BD1-47C7-AE70-224273230156}">
      <dsp:nvSpPr>
        <dsp:cNvPr id="0" name=""/>
        <dsp:cNvSpPr/>
      </dsp:nvSpPr>
      <dsp:spPr>
        <a:xfrm>
          <a:off x="0" y="2330903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8DF5A0-10F7-44BF-8412-1FC6EC9682AE}">
      <dsp:nvSpPr>
        <dsp:cNvPr id="0" name=""/>
        <dsp:cNvSpPr/>
      </dsp:nvSpPr>
      <dsp:spPr>
        <a:xfrm>
          <a:off x="281991" y="2540649"/>
          <a:ext cx="512711" cy="5127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D90398-B783-4881-866C-ED19FBF37A97}">
      <dsp:nvSpPr>
        <dsp:cNvPr id="0" name=""/>
        <dsp:cNvSpPr/>
      </dsp:nvSpPr>
      <dsp:spPr>
        <a:xfrm>
          <a:off x="1076693" y="2330903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Create chunk almost anywhere!</a:t>
          </a:r>
        </a:p>
      </dsp:txBody>
      <dsp:txXfrm>
        <a:off x="1076693" y="2330903"/>
        <a:ext cx="6810006" cy="93220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D36D09-6E1A-43CE-ADAD-532F19AC8EDA}">
      <dsp:nvSpPr>
        <dsp:cNvPr id="0" name=""/>
        <dsp:cNvSpPr/>
      </dsp:nvSpPr>
      <dsp:spPr>
        <a:xfrm>
          <a:off x="534183" y="845116"/>
          <a:ext cx="565893" cy="5658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FC274C-B625-4D11-9C65-FDADFB59B624}">
      <dsp:nvSpPr>
        <dsp:cNvPr id="0" name=""/>
        <dsp:cNvSpPr/>
      </dsp:nvSpPr>
      <dsp:spPr>
        <a:xfrm>
          <a:off x="8711" y="1478660"/>
          <a:ext cx="1616837" cy="595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Mangle.py!</a:t>
          </a:r>
        </a:p>
      </dsp:txBody>
      <dsp:txXfrm>
        <a:off x="8711" y="1478660"/>
        <a:ext cx="1616837" cy="595160"/>
      </dsp:txXfrm>
    </dsp:sp>
    <dsp:sp modelId="{2077C7E2-7AAF-4A05-AF36-FB29D194A007}">
      <dsp:nvSpPr>
        <dsp:cNvPr id="0" name=""/>
        <dsp:cNvSpPr/>
      </dsp:nvSpPr>
      <dsp:spPr>
        <a:xfrm>
          <a:off x="8711" y="2105286"/>
          <a:ext cx="1616837" cy="31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hlinkClick xmlns:r="http://schemas.openxmlformats.org/officeDocument/2006/relationships" r:id="rId3"/>
            </a:rPr>
            <a:t>https://github.com/mdulin2/mangle/</a:t>
          </a:r>
          <a:r>
            <a:rPr lang="en-US" sz="1100" kern="1200"/>
            <a:t> </a:t>
          </a:r>
        </a:p>
      </dsp:txBody>
      <dsp:txXfrm>
        <a:off x="8711" y="2105286"/>
        <a:ext cx="1616837" cy="313100"/>
      </dsp:txXfrm>
    </dsp:sp>
    <dsp:sp modelId="{BFA94BFA-7D7B-47CB-9659-0CDD00207D81}">
      <dsp:nvSpPr>
        <dsp:cNvPr id="0" name=""/>
        <dsp:cNvSpPr/>
      </dsp:nvSpPr>
      <dsp:spPr>
        <a:xfrm>
          <a:off x="2433967" y="845116"/>
          <a:ext cx="565893" cy="565893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E65DD7-0254-47FE-B75B-A2D05044E32C}">
      <dsp:nvSpPr>
        <dsp:cNvPr id="0" name=""/>
        <dsp:cNvSpPr/>
      </dsp:nvSpPr>
      <dsp:spPr>
        <a:xfrm>
          <a:off x="1908495" y="1478660"/>
          <a:ext cx="1616837" cy="595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Encryption/Mangling </a:t>
          </a:r>
        </a:p>
      </dsp:txBody>
      <dsp:txXfrm>
        <a:off x="1908495" y="1478660"/>
        <a:ext cx="1616837" cy="595160"/>
      </dsp:txXfrm>
    </dsp:sp>
    <dsp:sp modelId="{16C5D43C-3EE8-46DF-A831-F42B96221DCE}">
      <dsp:nvSpPr>
        <dsp:cNvPr id="0" name=""/>
        <dsp:cNvSpPr/>
      </dsp:nvSpPr>
      <dsp:spPr>
        <a:xfrm>
          <a:off x="1908495" y="2105286"/>
          <a:ext cx="1616837" cy="31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811ADA-9472-4511-B712-430E3B3B961E}">
      <dsp:nvSpPr>
        <dsp:cNvPr id="0" name=""/>
        <dsp:cNvSpPr/>
      </dsp:nvSpPr>
      <dsp:spPr>
        <a:xfrm>
          <a:off x="4610295" y="845116"/>
          <a:ext cx="565893" cy="565893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B55004-4F77-4AC0-8E16-00BDB1A3A11D}">
      <dsp:nvSpPr>
        <dsp:cNvPr id="0" name=""/>
        <dsp:cNvSpPr/>
      </dsp:nvSpPr>
      <dsp:spPr>
        <a:xfrm>
          <a:off x="3808279" y="1478660"/>
          <a:ext cx="2169925" cy="595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Decryption/</a:t>
          </a:r>
          <a:r>
            <a:rPr lang="en-US" sz="1400" kern="1200" dirty="0" err="1"/>
            <a:t>demangling</a:t>
          </a:r>
          <a:endParaRPr lang="en-US" sz="1400" kern="1200" dirty="0"/>
        </a:p>
      </dsp:txBody>
      <dsp:txXfrm>
        <a:off x="3808279" y="1478660"/>
        <a:ext cx="2169925" cy="595160"/>
      </dsp:txXfrm>
    </dsp:sp>
    <dsp:sp modelId="{89856289-8C51-4A0F-B320-45FBFEAD81FE}">
      <dsp:nvSpPr>
        <dsp:cNvPr id="0" name=""/>
        <dsp:cNvSpPr/>
      </dsp:nvSpPr>
      <dsp:spPr>
        <a:xfrm>
          <a:off x="4084823" y="2105286"/>
          <a:ext cx="1616837" cy="31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A45266-3F2C-416C-843C-08D5F89FF079}">
      <dsp:nvSpPr>
        <dsp:cNvPr id="0" name=""/>
        <dsp:cNvSpPr/>
      </dsp:nvSpPr>
      <dsp:spPr>
        <a:xfrm>
          <a:off x="6786623" y="845116"/>
          <a:ext cx="565893" cy="565893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DE2AFA-EB0D-4317-91A4-64173EDBCDF8}">
      <dsp:nvSpPr>
        <dsp:cNvPr id="0" name=""/>
        <dsp:cNvSpPr/>
      </dsp:nvSpPr>
      <dsp:spPr>
        <a:xfrm>
          <a:off x="6261151" y="1478660"/>
          <a:ext cx="1616837" cy="595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Decode pointer via method described before</a:t>
          </a:r>
        </a:p>
      </dsp:txBody>
      <dsp:txXfrm>
        <a:off x="6261151" y="1478660"/>
        <a:ext cx="1616837" cy="595160"/>
      </dsp:txXfrm>
    </dsp:sp>
    <dsp:sp modelId="{061F380A-3E98-4647-99FE-58EA69ADC4D6}">
      <dsp:nvSpPr>
        <dsp:cNvPr id="0" name=""/>
        <dsp:cNvSpPr/>
      </dsp:nvSpPr>
      <dsp:spPr>
        <a:xfrm>
          <a:off x="6261151" y="2105286"/>
          <a:ext cx="1616837" cy="31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4AD73D-DC7F-0745-88D5-1D2FB71F8BA6}">
      <dsp:nvSpPr>
        <dsp:cNvPr id="0" name=""/>
        <dsp:cNvSpPr/>
      </dsp:nvSpPr>
      <dsp:spPr>
        <a:xfrm>
          <a:off x="0" y="267711"/>
          <a:ext cx="7886700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374904" rIns="61209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TCache </a:t>
          </a:r>
          <a:r>
            <a:rPr lang="en-US" sz="1800" b="1" i="1" kern="1200"/>
            <a:t>key</a:t>
          </a:r>
          <a:r>
            <a:rPr lang="en-US" sz="1800" kern="1200"/>
            <a:t> field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Smallbin/unsorted bin/large bin pointers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Out of bounds read via other heap pointers</a:t>
          </a:r>
        </a:p>
      </dsp:txBody>
      <dsp:txXfrm>
        <a:off x="0" y="267711"/>
        <a:ext cx="7886700" cy="1360800"/>
      </dsp:txXfrm>
    </dsp:sp>
    <dsp:sp modelId="{243C3B75-5E6F-BB4B-86F6-64ED7841E4B6}">
      <dsp:nvSpPr>
        <dsp:cNvPr id="0" name=""/>
        <dsp:cNvSpPr/>
      </dsp:nvSpPr>
      <dsp:spPr>
        <a:xfrm>
          <a:off x="394335" y="2031"/>
          <a:ext cx="552069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Heap leak through other means </a:t>
          </a:r>
        </a:p>
      </dsp:txBody>
      <dsp:txXfrm>
        <a:off x="420274" y="27970"/>
        <a:ext cx="5468812" cy="479482"/>
      </dsp:txXfrm>
    </dsp:sp>
    <dsp:sp modelId="{504F27E7-3701-7344-A820-396BAE774938}">
      <dsp:nvSpPr>
        <dsp:cNvPr id="0" name=""/>
        <dsp:cNvSpPr/>
      </dsp:nvSpPr>
      <dsp:spPr>
        <a:xfrm>
          <a:off x="0" y="1991392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BA5389-4684-BB49-9672-B2A136E1FF53}">
      <dsp:nvSpPr>
        <dsp:cNvPr id="0" name=""/>
        <dsp:cNvSpPr/>
      </dsp:nvSpPr>
      <dsp:spPr>
        <a:xfrm>
          <a:off x="394335" y="1725712"/>
          <a:ext cx="552069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Heap </a:t>
          </a:r>
          <a:r>
            <a:rPr lang="en-US" sz="1800" kern="1200" dirty="0" err="1"/>
            <a:t>feng</a:t>
          </a:r>
          <a:r>
            <a:rPr lang="en-US" sz="1800" kern="1200" dirty="0"/>
            <a:t> </a:t>
          </a:r>
          <a:r>
            <a:rPr lang="en-US" sz="1800" kern="1200" dirty="0" err="1"/>
            <a:t>shui</a:t>
          </a:r>
          <a:r>
            <a:rPr lang="en-US" sz="1800" kern="1200" dirty="0"/>
            <a:t> to know L (Storage Location)</a:t>
          </a:r>
        </a:p>
      </dsp:txBody>
      <dsp:txXfrm>
        <a:off x="420274" y="1751651"/>
        <a:ext cx="5468812" cy="479482"/>
      </dsp:txXfrm>
    </dsp:sp>
    <dsp:sp modelId="{95C4E501-5B53-454E-8E06-AF6D0D573C7E}">
      <dsp:nvSpPr>
        <dsp:cNvPr id="0" name=""/>
        <dsp:cNvSpPr/>
      </dsp:nvSpPr>
      <dsp:spPr>
        <a:xfrm>
          <a:off x="0" y="2807872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6DE205-0E91-E645-BA86-99F4AFC72E05}">
      <dsp:nvSpPr>
        <dsp:cNvPr id="0" name=""/>
        <dsp:cNvSpPr/>
      </dsp:nvSpPr>
      <dsp:spPr>
        <a:xfrm>
          <a:off x="394335" y="2542192"/>
          <a:ext cx="552069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Extremely effective </a:t>
          </a:r>
        </a:p>
      </dsp:txBody>
      <dsp:txXfrm>
        <a:off x="420274" y="2568131"/>
        <a:ext cx="5468812" cy="47948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F01078-5100-4FB6-8750-D0F08D06DD4B}">
      <dsp:nvSpPr>
        <dsp:cNvPr id="0" name=""/>
        <dsp:cNvSpPr/>
      </dsp:nvSpPr>
      <dsp:spPr>
        <a:xfrm>
          <a:off x="0" y="1354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5A454B-0228-4487-9631-AA1AEC0553F3}">
      <dsp:nvSpPr>
        <dsp:cNvPr id="0" name=""/>
        <dsp:cNvSpPr/>
      </dsp:nvSpPr>
      <dsp:spPr>
        <a:xfrm>
          <a:off x="207661" y="155813"/>
          <a:ext cx="377565" cy="377565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E2BC93-5380-4F0C-8E93-C3ABB51219B6}">
      <dsp:nvSpPr>
        <dsp:cNvPr id="0" name=""/>
        <dsp:cNvSpPr/>
      </dsp:nvSpPr>
      <dsp:spPr>
        <a:xfrm>
          <a:off x="792888" y="1354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Heap leak</a:t>
          </a:r>
        </a:p>
      </dsp:txBody>
      <dsp:txXfrm>
        <a:off x="792888" y="1354"/>
        <a:ext cx="7093811" cy="686483"/>
      </dsp:txXfrm>
    </dsp:sp>
    <dsp:sp modelId="{86212D91-545B-4619-BFF1-DF8655BAC9B4}">
      <dsp:nvSpPr>
        <dsp:cNvPr id="0" name=""/>
        <dsp:cNvSpPr/>
      </dsp:nvSpPr>
      <dsp:spPr>
        <a:xfrm>
          <a:off x="0" y="859458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5E1F5F-9C78-47D6-BCE4-28580A9DD1A4}">
      <dsp:nvSpPr>
        <dsp:cNvPr id="0" name=""/>
        <dsp:cNvSpPr/>
      </dsp:nvSpPr>
      <dsp:spPr>
        <a:xfrm>
          <a:off x="207661" y="1013917"/>
          <a:ext cx="377565" cy="3775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29BBD-14A4-47E3-ACFC-C7AA915D8DB0}">
      <dsp:nvSpPr>
        <dsp:cNvPr id="0" name=""/>
        <dsp:cNvSpPr/>
      </dsp:nvSpPr>
      <dsp:spPr>
        <a:xfrm>
          <a:off x="792888" y="859458"/>
          <a:ext cx="3549015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House of IO: </a:t>
          </a:r>
        </a:p>
      </dsp:txBody>
      <dsp:txXfrm>
        <a:off x="792888" y="859458"/>
        <a:ext cx="3549015" cy="686483"/>
      </dsp:txXfrm>
    </dsp:sp>
    <dsp:sp modelId="{0E52705C-FCA3-49BC-82F3-A4F61AF1714F}">
      <dsp:nvSpPr>
        <dsp:cNvPr id="0" name=""/>
        <dsp:cNvSpPr/>
      </dsp:nvSpPr>
      <dsp:spPr>
        <a:xfrm>
          <a:off x="4341903" y="859458"/>
          <a:ext cx="3544796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Dereference TCache </a:t>
          </a:r>
          <a:r>
            <a:rPr lang="en-US" sz="1400" b="1" i="1" kern="1200" dirty="0"/>
            <a:t>key</a:t>
          </a:r>
          <a:r>
            <a:rPr lang="en-US" sz="1400" kern="1200" dirty="0"/>
            <a:t> as a pointer 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Edit TCache structs directly to write pointer</a:t>
          </a:r>
        </a:p>
      </dsp:txBody>
      <dsp:txXfrm>
        <a:off x="4341903" y="859458"/>
        <a:ext cx="3544796" cy="686483"/>
      </dsp:txXfrm>
    </dsp:sp>
    <dsp:sp modelId="{52EB3808-7381-4AC2-BB85-1AD91CD808AB}">
      <dsp:nvSpPr>
        <dsp:cNvPr id="0" name=""/>
        <dsp:cNvSpPr/>
      </dsp:nvSpPr>
      <dsp:spPr>
        <a:xfrm>
          <a:off x="0" y="1717562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1C29A9-10AC-4F3E-9BC3-C1AC192E6658}">
      <dsp:nvSpPr>
        <dsp:cNvPr id="0" name=""/>
        <dsp:cNvSpPr/>
      </dsp:nvSpPr>
      <dsp:spPr>
        <a:xfrm>
          <a:off x="207661" y="1872021"/>
          <a:ext cx="377565" cy="3775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C8BE61-F47C-47BA-971A-3FEB867F9B89}">
      <dsp:nvSpPr>
        <dsp:cNvPr id="0" name=""/>
        <dsp:cNvSpPr/>
      </dsp:nvSpPr>
      <dsp:spPr>
        <a:xfrm>
          <a:off x="792888" y="1717562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House of Crust/Rust</a:t>
          </a:r>
        </a:p>
      </dsp:txBody>
      <dsp:txXfrm>
        <a:off x="792888" y="1717562"/>
        <a:ext cx="7093811" cy="686483"/>
      </dsp:txXfrm>
    </dsp:sp>
    <dsp:sp modelId="{D6CE7F5D-61A4-413C-9468-16B8857058F6}">
      <dsp:nvSpPr>
        <dsp:cNvPr id="0" name=""/>
        <dsp:cNvSpPr/>
      </dsp:nvSpPr>
      <dsp:spPr>
        <a:xfrm>
          <a:off x="0" y="2575666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0CF390-168D-4AD6-8135-9739D598306D}">
      <dsp:nvSpPr>
        <dsp:cNvPr id="0" name=""/>
        <dsp:cNvSpPr/>
      </dsp:nvSpPr>
      <dsp:spPr>
        <a:xfrm>
          <a:off x="207661" y="2730125"/>
          <a:ext cx="377565" cy="3775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EBEAAB-69CC-4C4B-AE56-04BF21211DEA}">
      <dsp:nvSpPr>
        <dsp:cNvPr id="0" name=""/>
        <dsp:cNvSpPr/>
      </dsp:nvSpPr>
      <dsp:spPr>
        <a:xfrm>
          <a:off x="792888" y="2575666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TCache Stashing from </a:t>
          </a:r>
          <a:r>
            <a:rPr lang="en-US" sz="2200" kern="1200" dirty="0" err="1"/>
            <a:t>Smallbin</a:t>
          </a:r>
          <a:endParaRPr lang="en-US" sz="2200" kern="1200" dirty="0"/>
        </a:p>
      </dsp:txBody>
      <dsp:txXfrm>
        <a:off x="792888" y="2575666"/>
        <a:ext cx="7093811" cy="6864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1CB2F4-470B-7E44-9F58-1F47264A2113}">
      <dsp:nvSpPr>
        <dsp:cNvPr id="0" name=""/>
        <dsp:cNvSpPr/>
      </dsp:nvSpPr>
      <dsp:spPr>
        <a:xfrm>
          <a:off x="0" y="1969697"/>
          <a:ext cx="7886700" cy="1292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Questions: </a:t>
          </a:r>
        </a:p>
      </dsp:txBody>
      <dsp:txXfrm>
        <a:off x="0" y="1969697"/>
        <a:ext cx="7886700" cy="697860"/>
      </dsp:txXfrm>
    </dsp:sp>
    <dsp:sp modelId="{88663EAE-3E21-BA48-B298-633D900FFC2E}">
      <dsp:nvSpPr>
        <dsp:cNvPr id="0" name=""/>
        <dsp:cNvSpPr/>
      </dsp:nvSpPr>
      <dsp:spPr>
        <a:xfrm>
          <a:off x="3850" y="2641711"/>
          <a:ext cx="2626332" cy="5944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What’s a </a:t>
          </a:r>
          <a:r>
            <a:rPr lang="en-US" sz="1900" i="1" kern="1200"/>
            <a:t>kid</a:t>
          </a:r>
          <a:r>
            <a:rPr lang="en-US" sz="1900" kern="1200"/>
            <a:t> struct? </a:t>
          </a:r>
        </a:p>
      </dsp:txBody>
      <dsp:txXfrm>
        <a:off x="3850" y="2641711"/>
        <a:ext cx="2626332" cy="594474"/>
      </dsp:txXfrm>
    </dsp:sp>
    <dsp:sp modelId="{46CBB625-B0DE-2345-9048-42BE880FDD03}">
      <dsp:nvSpPr>
        <dsp:cNvPr id="0" name=""/>
        <dsp:cNvSpPr/>
      </dsp:nvSpPr>
      <dsp:spPr>
        <a:xfrm>
          <a:off x="2630183" y="2641711"/>
          <a:ext cx="2626332" cy="5944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What operations are available? </a:t>
          </a:r>
        </a:p>
      </dsp:txBody>
      <dsp:txXfrm>
        <a:off x="2630183" y="2641711"/>
        <a:ext cx="2626332" cy="594474"/>
      </dsp:txXfrm>
    </dsp:sp>
    <dsp:sp modelId="{B35DA09F-A5C5-874A-8036-DB414DF24062}">
      <dsp:nvSpPr>
        <dsp:cNvPr id="0" name=""/>
        <dsp:cNvSpPr/>
      </dsp:nvSpPr>
      <dsp:spPr>
        <a:xfrm>
          <a:off x="5256516" y="2641711"/>
          <a:ext cx="2626332" cy="5944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Any auto shells? </a:t>
          </a:r>
        </a:p>
      </dsp:txBody>
      <dsp:txXfrm>
        <a:off x="5256516" y="2641711"/>
        <a:ext cx="2626332" cy="594474"/>
      </dsp:txXfrm>
    </dsp:sp>
    <dsp:sp modelId="{F954066C-B529-9F4A-96CB-ED04772937C7}">
      <dsp:nvSpPr>
        <dsp:cNvPr id="0" name=""/>
        <dsp:cNvSpPr/>
      </dsp:nvSpPr>
      <dsp:spPr>
        <a:xfrm rot="10800000">
          <a:off x="0" y="1471"/>
          <a:ext cx="7886700" cy="198761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fake_chunks – happy</a:t>
          </a:r>
        </a:p>
      </dsp:txBody>
      <dsp:txXfrm rot="10800000">
        <a:off x="0" y="1471"/>
        <a:ext cx="7886700" cy="12914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1A14D4-A966-42B8-BD07-B1A9EEF62EFC}">
      <dsp:nvSpPr>
        <dsp:cNvPr id="0" name=""/>
        <dsp:cNvSpPr/>
      </dsp:nvSpPr>
      <dsp:spPr>
        <a:xfrm>
          <a:off x="266832" y="820697"/>
          <a:ext cx="824572" cy="82457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B1ADC4-1D6B-4507-8C29-2B977F463AE8}">
      <dsp:nvSpPr>
        <dsp:cNvPr id="0" name=""/>
        <dsp:cNvSpPr/>
      </dsp:nvSpPr>
      <dsp:spPr>
        <a:xfrm>
          <a:off x="442560" y="996425"/>
          <a:ext cx="473115" cy="4731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301C12-857F-4518-BE7D-BE6B905806F6}">
      <dsp:nvSpPr>
        <dsp:cNvPr id="0" name=""/>
        <dsp:cNvSpPr/>
      </dsp:nvSpPr>
      <dsp:spPr>
        <a:xfrm>
          <a:off x="3239" y="1902103"/>
          <a:ext cx="1351757" cy="54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Use after free vulnerability </a:t>
          </a:r>
        </a:p>
      </dsp:txBody>
      <dsp:txXfrm>
        <a:off x="3239" y="1902103"/>
        <a:ext cx="1351757" cy="540703"/>
      </dsp:txXfrm>
    </dsp:sp>
    <dsp:sp modelId="{10FB841F-7A6F-4722-9CBC-0ED365E3CD8D}">
      <dsp:nvSpPr>
        <dsp:cNvPr id="0" name=""/>
        <dsp:cNvSpPr/>
      </dsp:nvSpPr>
      <dsp:spPr>
        <a:xfrm>
          <a:off x="1855147" y="820697"/>
          <a:ext cx="824572" cy="82457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FF3179-B96F-4760-BD59-576D97CC6080}">
      <dsp:nvSpPr>
        <dsp:cNvPr id="0" name=""/>
        <dsp:cNvSpPr/>
      </dsp:nvSpPr>
      <dsp:spPr>
        <a:xfrm>
          <a:off x="2030876" y="996425"/>
          <a:ext cx="473115" cy="4731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1E1593-9EB4-4665-B9CF-362230027F2F}">
      <dsp:nvSpPr>
        <dsp:cNvPr id="0" name=""/>
        <dsp:cNvSpPr/>
      </dsp:nvSpPr>
      <dsp:spPr>
        <a:xfrm>
          <a:off x="1591554" y="1902103"/>
          <a:ext cx="1351757" cy="54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Leak heap address via UAF</a:t>
          </a:r>
        </a:p>
      </dsp:txBody>
      <dsp:txXfrm>
        <a:off x="1591554" y="1902103"/>
        <a:ext cx="1351757" cy="540703"/>
      </dsp:txXfrm>
    </dsp:sp>
    <dsp:sp modelId="{EBE5D6DB-C448-43C4-B0EC-348E5A5A1BBF}">
      <dsp:nvSpPr>
        <dsp:cNvPr id="0" name=""/>
        <dsp:cNvSpPr/>
      </dsp:nvSpPr>
      <dsp:spPr>
        <a:xfrm>
          <a:off x="3531063" y="820697"/>
          <a:ext cx="824572" cy="82457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941821-7245-4617-859F-7032035ABB72}">
      <dsp:nvSpPr>
        <dsp:cNvPr id="0" name=""/>
        <dsp:cNvSpPr/>
      </dsp:nvSpPr>
      <dsp:spPr>
        <a:xfrm>
          <a:off x="3706792" y="996425"/>
          <a:ext cx="473115" cy="4731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6A6942-F254-4BFB-9A09-0F0FCDEB3985}">
      <dsp:nvSpPr>
        <dsp:cNvPr id="0" name=""/>
        <dsp:cNvSpPr/>
      </dsp:nvSpPr>
      <dsp:spPr>
        <a:xfrm>
          <a:off x="3179870" y="1902103"/>
          <a:ext cx="1526959" cy="54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Use UAF to set Fd pointer to overwrite function pointer </a:t>
          </a:r>
        </a:p>
      </dsp:txBody>
      <dsp:txXfrm>
        <a:off x="3179870" y="1902103"/>
        <a:ext cx="1526959" cy="540703"/>
      </dsp:txXfrm>
    </dsp:sp>
    <dsp:sp modelId="{7ABE487D-462B-4F6C-98C1-FE5BA2F182A6}">
      <dsp:nvSpPr>
        <dsp:cNvPr id="0" name=""/>
        <dsp:cNvSpPr/>
      </dsp:nvSpPr>
      <dsp:spPr>
        <a:xfrm>
          <a:off x="5206979" y="820697"/>
          <a:ext cx="824572" cy="82457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D0187-00F5-4792-8053-D9ADD775CDC1}">
      <dsp:nvSpPr>
        <dsp:cNvPr id="0" name=""/>
        <dsp:cNvSpPr/>
      </dsp:nvSpPr>
      <dsp:spPr>
        <a:xfrm>
          <a:off x="5382708" y="996425"/>
          <a:ext cx="473115" cy="4731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37DAA7-90E7-42FD-B976-3D98505B1432}">
      <dsp:nvSpPr>
        <dsp:cNvPr id="0" name=""/>
        <dsp:cNvSpPr/>
      </dsp:nvSpPr>
      <dsp:spPr>
        <a:xfrm>
          <a:off x="4943387" y="1902103"/>
          <a:ext cx="1351757" cy="54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Allocate heap chunk with ability to overwrite function pointer</a:t>
          </a:r>
        </a:p>
      </dsp:txBody>
      <dsp:txXfrm>
        <a:off x="4943387" y="1902103"/>
        <a:ext cx="1351757" cy="540703"/>
      </dsp:txXfrm>
    </dsp:sp>
    <dsp:sp modelId="{53317324-C95E-43D8-BB02-FD7E23F3D90E}">
      <dsp:nvSpPr>
        <dsp:cNvPr id="0" name=""/>
        <dsp:cNvSpPr/>
      </dsp:nvSpPr>
      <dsp:spPr>
        <a:xfrm>
          <a:off x="6795295" y="820697"/>
          <a:ext cx="824572" cy="82457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5983B1-8838-4B6A-8F28-28BCA63BDA21}">
      <dsp:nvSpPr>
        <dsp:cNvPr id="0" name=""/>
        <dsp:cNvSpPr/>
      </dsp:nvSpPr>
      <dsp:spPr>
        <a:xfrm>
          <a:off x="6971023" y="996425"/>
          <a:ext cx="473115" cy="47311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14BF5C-56C1-4283-894B-1D5C8023A5E7}">
      <dsp:nvSpPr>
        <dsp:cNvPr id="0" name=""/>
        <dsp:cNvSpPr/>
      </dsp:nvSpPr>
      <dsp:spPr>
        <a:xfrm>
          <a:off x="6531702" y="1902103"/>
          <a:ext cx="1351757" cy="54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Win </a:t>
          </a:r>
          <a:r>
            <a:rPr lang="en-US" sz="1100" kern="1200">
              <a:sym typeface="Wingdings" panose="05000000000000000000" pitchFamily="2" charset="2"/>
            </a:rPr>
            <a:t></a:t>
          </a:r>
          <a:r>
            <a:rPr lang="en-US" sz="1100" kern="1200"/>
            <a:t> </a:t>
          </a:r>
        </a:p>
      </dsp:txBody>
      <dsp:txXfrm>
        <a:off x="6531702" y="1902103"/>
        <a:ext cx="1351757" cy="5407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3B84A3-3DB7-4293-8781-7DF2F50EC50B}">
      <dsp:nvSpPr>
        <dsp:cNvPr id="0" name=""/>
        <dsp:cNvSpPr/>
      </dsp:nvSpPr>
      <dsp:spPr>
        <a:xfrm>
          <a:off x="1131974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AA4765-5D09-4A12-90E2-96DDF157AF0E}">
      <dsp:nvSpPr>
        <dsp:cNvPr id="0" name=""/>
        <dsp:cNvSpPr/>
      </dsp:nvSpPr>
      <dsp:spPr>
        <a:xfrm>
          <a:off x="1541474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00D7FB-1F04-4195-8D47-5AE3DC18034D}">
      <dsp:nvSpPr>
        <dsp:cNvPr id="0" name=""/>
        <dsp:cNvSpPr/>
      </dsp:nvSpPr>
      <dsp:spPr>
        <a:xfrm>
          <a:off x="517724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Number (age) – Works!</a:t>
          </a:r>
        </a:p>
      </dsp:txBody>
      <dsp:txXfrm>
        <a:off x="517724" y="2531752"/>
        <a:ext cx="3150000" cy="720000"/>
      </dsp:txXfrm>
    </dsp:sp>
    <dsp:sp modelId="{1AD4B315-503B-4CEC-B330-322642558465}">
      <dsp:nvSpPr>
        <dsp:cNvPr id="0" name=""/>
        <dsp:cNvSpPr/>
      </dsp:nvSpPr>
      <dsp:spPr>
        <a:xfrm>
          <a:off x="4833225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38C2AB-584B-4F88-B533-A5634E8C3447}">
      <dsp:nvSpPr>
        <dsp:cNvPr id="0" name=""/>
        <dsp:cNvSpPr/>
      </dsp:nvSpPr>
      <dsp:spPr>
        <a:xfrm>
          <a:off x="5242725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DD8E18-EF39-4DD3-A262-8851446E7E7C}">
      <dsp:nvSpPr>
        <dsp:cNvPr id="0" name=""/>
        <dsp:cNvSpPr/>
      </dsp:nvSpPr>
      <dsp:spPr>
        <a:xfrm>
          <a:off x="4218975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String (name) – Need to pack (p64) because of </a:t>
          </a:r>
          <a:r>
            <a:rPr lang="en-US" sz="1800" i="1" kern="1200" dirty="0"/>
            <a:t>endianness</a:t>
          </a:r>
        </a:p>
      </dsp:txBody>
      <dsp:txXfrm>
        <a:off x="4218975" y="2531752"/>
        <a:ext cx="315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1A14D4-A966-42B8-BD07-B1A9EEF62EFC}">
      <dsp:nvSpPr>
        <dsp:cNvPr id="0" name=""/>
        <dsp:cNvSpPr/>
      </dsp:nvSpPr>
      <dsp:spPr>
        <a:xfrm>
          <a:off x="270427" y="801712"/>
          <a:ext cx="843873" cy="843873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B1ADC4-1D6B-4507-8C29-2B977F463AE8}">
      <dsp:nvSpPr>
        <dsp:cNvPr id="0" name=""/>
        <dsp:cNvSpPr/>
      </dsp:nvSpPr>
      <dsp:spPr>
        <a:xfrm>
          <a:off x="450268" y="981554"/>
          <a:ext cx="484189" cy="4841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301C12-857F-4518-BE7D-BE6B905806F6}">
      <dsp:nvSpPr>
        <dsp:cNvPr id="0" name=""/>
        <dsp:cNvSpPr/>
      </dsp:nvSpPr>
      <dsp:spPr>
        <a:xfrm>
          <a:off x="664" y="1908431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Use after free vulnerability </a:t>
          </a:r>
        </a:p>
      </dsp:txBody>
      <dsp:txXfrm>
        <a:off x="664" y="1908431"/>
        <a:ext cx="1383398" cy="553359"/>
      </dsp:txXfrm>
    </dsp:sp>
    <dsp:sp modelId="{10FB841F-7A6F-4722-9CBC-0ED365E3CD8D}">
      <dsp:nvSpPr>
        <dsp:cNvPr id="0" name=""/>
        <dsp:cNvSpPr/>
      </dsp:nvSpPr>
      <dsp:spPr>
        <a:xfrm>
          <a:off x="1895920" y="801712"/>
          <a:ext cx="843873" cy="843873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FF3179-B96F-4760-BD59-576D97CC6080}">
      <dsp:nvSpPr>
        <dsp:cNvPr id="0" name=""/>
        <dsp:cNvSpPr/>
      </dsp:nvSpPr>
      <dsp:spPr>
        <a:xfrm>
          <a:off x="2075762" y="981554"/>
          <a:ext cx="484189" cy="4841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1E1593-9EB4-4665-B9CF-362230027F2F}">
      <dsp:nvSpPr>
        <dsp:cNvPr id="0" name=""/>
        <dsp:cNvSpPr/>
      </dsp:nvSpPr>
      <dsp:spPr>
        <a:xfrm>
          <a:off x="1626157" y="1908431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Leak heap address via UAF</a:t>
          </a:r>
        </a:p>
      </dsp:txBody>
      <dsp:txXfrm>
        <a:off x="1626157" y="1908431"/>
        <a:ext cx="1383398" cy="553359"/>
      </dsp:txXfrm>
    </dsp:sp>
    <dsp:sp modelId="{EBE5D6DB-C448-43C4-B0EC-348E5A5A1BBF}">
      <dsp:nvSpPr>
        <dsp:cNvPr id="0" name=""/>
        <dsp:cNvSpPr/>
      </dsp:nvSpPr>
      <dsp:spPr>
        <a:xfrm>
          <a:off x="3521413" y="801712"/>
          <a:ext cx="843873" cy="843873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941821-7245-4617-859F-7032035ABB72}">
      <dsp:nvSpPr>
        <dsp:cNvPr id="0" name=""/>
        <dsp:cNvSpPr/>
      </dsp:nvSpPr>
      <dsp:spPr>
        <a:xfrm>
          <a:off x="3701255" y="981554"/>
          <a:ext cx="484189" cy="4841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6A6942-F254-4BFB-9A09-0F0FCDEB3985}">
      <dsp:nvSpPr>
        <dsp:cNvPr id="0" name=""/>
        <dsp:cNvSpPr/>
      </dsp:nvSpPr>
      <dsp:spPr>
        <a:xfrm>
          <a:off x="3251650" y="1908431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Use UAF to set Fd pointer to write function pointer </a:t>
          </a:r>
        </a:p>
      </dsp:txBody>
      <dsp:txXfrm>
        <a:off x="3251650" y="1908431"/>
        <a:ext cx="1383398" cy="553359"/>
      </dsp:txXfrm>
    </dsp:sp>
    <dsp:sp modelId="{7ABE487D-462B-4F6C-98C1-FE5BA2F182A6}">
      <dsp:nvSpPr>
        <dsp:cNvPr id="0" name=""/>
        <dsp:cNvSpPr/>
      </dsp:nvSpPr>
      <dsp:spPr>
        <a:xfrm>
          <a:off x="5146906" y="801712"/>
          <a:ext cx="843873" cy="843873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D0187-00F5-4792-8053-D9ADD775CDC1}">
      <dsp:nvSpPr>
        <dsp:cNvPr id="0" name=""/>
        <dsp:cNvSpPr/>
      </dsp:nvSpPr>
      <dsp:spPr>
        <a:xfrm>
          <a:off x="5326748" y="981554"/>
          <a:ext cx="484189" cy="48418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37DAA7-90E7-42FD-B976-3D98505B1432}">
      <dsp:nvSpPr>
        <dsp:cNvPr id="0" name=""/>
        <dsp:cNvSpPr/>
      </dsp:nvSpPr>
      <dsp:spPr>
        <a:xfrm>
          <a:off x="4877143" y="1908431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Allocate heap chunk with ability to overwrite function pointer</a:t>
          </a:r>
        </a:p>
      </dsp:txBody>
      <dsp:txXfrm>
        <a:off x="4877143" y="1908431"/>
        <a:ext cx="1383398" cy="553359"/>
      </dsp:txXfrm>
    </dsp:sp>
    <dsp:sp modelId="{53317324-C95E-43D8-BB02-FD7E23F3D90E}">
      <dsp:nvSpPr>
        <dsp:cNvPr id="0" name=""/>
        <dsp:cNvSpPr/>
      </dsp:nvSpPr>
      <dsp:spPr>
        <a:xfrm>
          <a:off x="6772399" y="801712"/>
          <a:ext cx="843873" cy="843873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5983B1-8838-4B6A-8F28-28BCA63BDA21}">
      <dsp:nvSpPr>
        <dsp:cNvPr id="0" name=""/>
        <dsp:cNvSpPr/>
      </dsp:nvSpPr>
      <dsp:spPr>
        <a:xfrm>
          <a:off x="6952241" y="981554"/>
          <a:ext cx="484189" cy="48418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14BF5C-56C1-4283-894B-1D5C8023A5E7}">
      <dsp:nvSpPr>
        <dsp:cNvPr id="0" name=""/>
        <dsp:cNvSpPr/>
      </dsp:nvSpPr>
      <dsp:spPr>
        <a:xfrm>
          <a:off x="6502637" y="1908431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Win </a:t>
          </a:r>
          <a:r>
            <a:rPr lang="en-US" sz="1100" kern="1200">
              <a:sym typeface="Wingdings" panose="05000000000000000000" pitchFamily="2" charset="2"/>
            </a:rPr>
            <a:t></a:t>
          </a:r>
          <a:r>
            <a:rPr lang="en-US" sz="1100" kern="1200"/>
            <a:t> </a:t>
          </a:r>
        </a:p>
      </dsp:txBody>
      <dsp:txXfrm>
        <a:off x="6502637" y="1908431"/>
        <a:ext cx="1383398" cy="55335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AF940-71E5-4547-8B38-1AE1D26D9A26}">
      <dsp:nvSpPr>
        <dsp:cNvPr id="0" name=""/>
        <dsp:cNvSpPr/>
      </dsp:nvSpPr>
      <dsp:spPr>
        <a:xfrm>
          <a:off x="0" y="2206118"/>
          <a:ext cx="4629150" cy="144745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Call this function via </a:t>
          </a:r>
          <a:r>
            <a:rPr lang="en-US" sz="2400" i="1" kern="1200"/>
            <a:t>viewing</a:t>
          </a:r>
          <a:r>
            <a:rPr lang="en-US" sz="2400" kern="1200"/>
            <a:t> a kid </a:t>
          </a:r>
        </a:p>
      </dsp:txBody>
      <dsp:txXfrm>
        <a:off x="0" y="2206118"/>
        <a:ext cx="4629150" cy="781624"/>
      </dsp:txXfrm>
    </dsp:sp>
    <dsp:sp modelId="{A828A52A-097F-7746-AAD4-6C0F797D060C}">
      <dsp:nvSpPr>
        <dsp:cNvPr id="0" name=""/>
        <dsp:cNvSpPr/>
      </dsp:nvSpPr>
      <dsp:spPr>
        <a:xfrm>
          <a:off x="0" y="2958793"/>
          <a:ext cx="4629150" cy="665828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50800" rIns="28448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Proper index! </a:t>
          </a:r>
        </a:p>
      </dsp:txBody>
      <dsp:txXfrm>
        <a:off x="0" y="2958793"/>
        <a:ext cx="4629150" cy="665828"/>
      </dsp:txXfrm>
    </dsp:sp>
    <dsp:sp modelId="{D6C34407-2D64-1D4E-8FFF-83D0DB8AB207}">
      <dsp:nvSpPr>
        <dsp:cNvPr id="0" name=""/>
        <dsp:cNvSpPr/>
      </dsp:nvSpPr>
      <dsp:spPr>
        <a:xfrm rot="10800000">
          <a:off x="0" y="1648"/>
          <a:ext cx="4629150" cy="2226181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func_ptr is overwritten from a call to </a:t>
          </a:r>
          <a:r>
            <a:rPr lang="en-US" sz="2400" i="1" kern="1200"/>
            <a:t>print_info</a:t>
          </a:r>
          <a:r>
            <a:rPr lang="en-US" sz="2400" kern="1200"/>
            <a:t> for a </a:t>
          </a:r>
          <a:r>
            <a:rPr lang="en-US" sz="2400" i="1" kern="1200"/>
            <a:t>kid</a:t>
          </a:r>
          <a:r>
            <a:rPr lang="en-US" sz="2400" kern="1200"/>
            <a:t>. </a:t>
          </a:r>
        </a:p>
      </dsp:txBody>
      <dsp:txXfrm rot="10800000">
        <a:off x="0" y="1648"/>
        <a:ext cx="4629150" cy="14465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489A9E-01A5-47DD-A20D-CDAAFABB422F}">
      <dsp:nvSpPr>
        <dsp:cNvPr id="0" name=""/>
        <dsp:cNvSpPr/>
      </dsp:nvSpPr>
      <dsp:spPr>
        <a:xfrm>
          <a:off x="0" y="530319"/>
          <a:ext cx="7886700" cy="97905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B483B0-4209-4A62-8DED-887ED068C73D}">
      <dsp:nvSpPr>
        <dsp:cNvPr id="0" name=""/>
        <dsp:cNvSpPr/>
      </dsp:nvSpPr>
      <dsp:spPr>
        <a:xfrm>
          <a:off x="296162" y="750605"/>
          <a:ext cx="538478" cy="5384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5DC715-95FC-4D95-8DE1-526859BABECB}">
      <dsp:nvSpPr>
        <dsp:cNvPr id="0" name=""/>
        <dsp:cNvSpPr/>
      </dsp:nvSpPr>
      <dsp:spPr>
        <a:xfrm>
          <a:off x="1130804" y="530319"/>
          <a:ext cx="6755895" cy="979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16" tIns="103616" rIns="103616" bIns="10361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Mangle/Encrypt the </a:t>
          </a:r>
          <a:r>
            <a:rPr lang="en-US" sz="2400" i="1" kern="1200" dirty="0"/>
            <a:t>pointer</a:t>
          </a:r>
          <a:r>
            <a:rPr lang="en-US" sz="2400" kern="1200" dirty="0"/>
            <a:t> that requires some </a:t>
          </a:r>
          <a:r>
            <a:rPr lang="en-US" sz="2400" b="1" i="1" kern="1200" dirty="0"/>
            <a:t>secret</a:t>
          </a:r>
          <a:r>
            <a:rPr lang="en-US" sz="2400" i="1" kern="1200" dirty="0"/>
            <a:t> </a:t>
          </a:r>
          <a:r>
            <a:rPr lang="en-US" sz="2400" kern="1200" dirty="0"/>
            <a:t>knowledge</a:t>
          </a:r>
        </a:p>
      </dsp:txBody>
      <dsp:txXfrm>
        <a:off x="1130804" y="530319"/>
        <a:ext cx="6755895" cy="979051"/>
      </dsp:txXfrm>
    </dsp:sp>
    <dsp:sp modelId="{B324AAF8-7DD6-4DCB-AA95-0FDBD3EFEB7C}">
      <dsp:nvSpPr>
        <dsp:cNvPr id="0" name=""/>
        <dsp:cNvSpPr/>
      </dsp:nvSpPr>
      <dsp:spPr>
        <a:xfrm>
          <a:off x="0" y="1763013"/>
          <a:ext cx="7886700" cy="97905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85B9C4-D516-4743-A021-A1892A10E5FD}">
      <dsp:nvSpPr>
        <dsp:cNvPr id="0" name=""/>
        <dsp:cNvSpPr/>
      </dsp:nvSpPr>
      <dsp:spPr>
        <a:xfrm>
          <a:off x="296162" y="1974419"/>
          <a:ext cx="538478" cy="5384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55151-E90A-4A05-B81F-46937F6EFAC2}">
      <dsp:nvSpPr>
        <dsp:cNvPr id="0" name=""/>
        <dsp:cNvSpPr/>
      </dsp:nvSpPr>
      <dsp:spPr>
        <a:xfrm>
          <a:off x="1130804" y="1754133"/>
          <a:ext cx="3549015" cy="979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16" tIns="103616" rIns="103616" bIns="10361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What could the secret be?</a:t>
          </a:r>
        </a:p>
      </dsp:txBody>
      <dsp:txXfrm>
        <a:off x="1130804" y="1754133"/>
        <a:ext cx="3549015" cy="979051"/>
      </dsp:txXfrm>
    </dsp:sp>
    <dsp:sp modelId="{2FE791E8-D876-934B-AE79-1E35482936A2}">
      <dsp:nvSpPr>
        <dsp:cNvPr id="0" name=""/>
        <dsp:cNvSpPr/>
      </dsp:nvSpPr>
      <dsp:spPr>
        <a:xfrm>
          <a:off x="4679819" y="1754133"/>
          <a:ext cx="3206880" cy="979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16" tIns="103616" rIns="103616" bIns="10361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ASLR! </a:t>
          </a:r>
        </a:p>
      </dsp:txBody>
      <dsp:txXfrm>
        <a:off x="4679819" y="1754133"/>
        <a:ext cx="3206880" cy="97905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420BE3-1A04-6A41-A1D1-FE93DA4AB7FC}">
      <dsp:nvSpPr>
        <dsp:cNvPr id="0" name=""/>
        <dsp:cNvSpPr/>
      </dsp:nvSpPr>
      <dsp:spPr>
        <a:xfrm>
          <a:off x="2172670" y="24"/>
          <a:ext cx="3554792" cy="9664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Storage Location (L): Place where the pointer is being stored</a:t>
          </a:r>
        </a:p>
      </dsp:txBody>
      <dsp:txXfrm>
        <a:off x="2219847" y="47201"/>
        <a:ext cx="3460438" cy="872071"/>
      </dsp:txXfrm>
    </dsp:sp>
    <dsp:sp modelId="{7EF7E994-0E42-7245-8F68-8C621C965746}">
      <dsp:nvSpPr>
        <dsp:cNvPr id="0" name=""/>
        <dsp:cNvSpPr/>
      </dsp:nvSpPr>
      <dsp:spPr>
        <a:xfrm>
          <a:off x="2172670" y="1014771"/>
          <a:ext cx="3568124" cy="9664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Pointer (P): Pointer to Mangle</a:t>
          </a:r>
        </a:p>
      </dsp:txBody>
      <dsp:txXfrm>
        <a:off x="2219847" y="1061948"/>
        <a:ext cx="3473770" cy="87207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AF8773-EAAC-468D-A2FA-12DEC0C8D369}">
      <dsp:nvSpPr>
        <dsp:cNvPr id="0" name=""/>
        <dsp:cNvSpPr/>
      </dsp:nvSpPr>
      <dsp:spPr>
        <a:xfrm>
          <a:off x="1182819" y="158872"/>
          <a:ext cx="1267128" cy="12671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F5A4F0-CFD7-4AE8-9225-F36361ADFDC6}">
      <dsp:nvSpPr>
        <dsp:cNvPr id="0" name=""/>
        <dsp:cNvSpPr/>
      </dsp:nvSpPr>
      <dsp:spPr>
        <a:xfrm>
          <a:off x="6200" y="1552668"/>
          <a:ext cx="3620367" cy="543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/>
            <a:t>Pointer Requirements</a:t>
          </a:r>
        </a:p>
      </dsp:txBody>
      <dsp:txXfrm>
        <a:off x="6200" y="1552668"/>
        <a:ext cx="3620367" cy="543055"/>
      </dsp:txXfrm>
    </dsp:sp>
    <dsp:sp modelId="{04660520-9B68-4533-8D4C-EB872D4B1069}">
      <dsp:nvSpPr>
        <dsp:cNvPr id="0" name=""/>
        <dsp:cNvSpPr/>
      </dsp:nvSpPr>
      <dsp:spPr>
        <a:xfrm>
          <a:off x="6200" y="2154639"/>
          <a:ext cx="3620367" cy="949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Both L (location) and P (Pointer to Mangle) must be on the </a:t>
          </a:r>
          <a:r>
            <a:rPr lang="en-US" sz="1400" b="1" i="1" kern="1200" dirty="0"/>
            <a:t>same page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Or Fd Pointer must be NULL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6200" y="2154639"/>
        <a:ext cx="3620367" cy="949992"/>
      </dsp:txXfrm>
    </dsp:sp>
    <dsp:sp modelId="{FAF93089-58BE-4C1A-A700-DDD6578740FE}">
      <dsp:nvSpPr>
        <dsp:cNvPr id="0" name=""/>
        <dsp:cNvSpPr/>
      </dsp:nvSpPr>
      <dsp:spPr>
        <a:xfrm>
          <a:off x="5436751" y="158872"/>
          <a:ext cx="1267128" cy="12671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A40538-32E5-49A2-AD0D-404CA5FD9D9F}">
      <dsp:nvSpPr>
        <dsp:cNvPr id="0" name=""/>
        <dsp:cNvSpPr/>
      </dsp:nvSpPr>
      <dsp:spPr>
        <a:xfrm>
          <a:off x="4260132" y="1552668"/>
          <a:ext cx="3620367" cy="543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Will work for </a:t>
          </a:r>
          <a:r>
            <a:rPr lang="en-US" sz="1900" i="1" kern="1200"/>
            <a:t>partial leaks</a:t>
          </a:r>
          <a:r>
            <a:rPr lang="en-US" sz="1900" kern="1200"/>
            <a:t> on the heap (if not on same page)</a:t>
          </a:r>
        </a:p>
      </dsp:txBody>
      <dsp:txXfrm>
        <a:off x="4260132" y="1552668"/>
        <a:ext cx="3620367" cy="543055"/>
      </dsp:txXfrm>
    </dsp:sp>
    <dsp:sp modelId="{1782A48B-88DD-4A76-B942-D5C5717E651A}">
      <dsp:nvSpPr>
        <dsp:cNvPr id="0" name=""/>
        <dsp:cNvSpPr/>
      </dsp:nvSpPr>
      <dsp:spPr>
        <a:xfrm>
          <a:off x="4260132" y="2154639"/>
          <a:ext cx="3620367" cy="949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3E8D-1792-1541-9147-970A8DD8A355}" type="datetimeFigureOut">
              <a:rPr lang="en-US" smtClean="0"/>
              <a:t>7/15/21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5928C-CD14-454C-B617-1AFCF9A585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6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 the ‘red box’ as a ‘fake chunk’ Introducing this terminology is important for </a:t>
            </a:r>
            <a:r>
              <a:rPr lang="en-US"/>
              <a:t>later material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619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Explanations: </a:t>
            </a:r>
          </a:p>
          <a:p>
            <a:pPr marL="171450" indent="-171450">
              <a:buFontTx/>
              <a:buChar char="-"/>
            </a:pPr>
            <a:r>
              <a:rPr lang="en-US" dirty="0"/>
              <a:t>Basics of a </a:t>
            </a:r>
            <a:r>
              <a:rPr lang="en-US" dirty="0" err="1"/>
              <a:t>pwnable</a:t>
            </a:r>
            <a:r>
              <a:rPr lang="en-US" dirty="0"/>
              <a:t> challenge… create, delete, edit and view</a:t>
            </a:r>
          </a:p>
          <a:p>
            <a:pPr marL="171450" indent="-171450">
              <a:buFontTx/>
              <a:buChar char="-"/>
            </a:pPr>
            <a:r>
              <a:rPr lang="en-US" dirty="0"/>
              <a:t>Show the </a:t>
            </a:r>
            <a:r>
              <a:rPr lang="en-US" dirty="0" err="1"/>
              <a:t>pwntools</a:t>
            </a:r>
            <a:r>
              <a:rPr lang="en-US" dirty="0"/>
              <a:t> interfaces that are REALLY nice to use (premade)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584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416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829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730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268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940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726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438566" y="730281"/>
            <a:ext cx="4854769" cy="397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7/15/21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4339427" y="-4333462"/>
            <a:ext cx="465152" cy="91440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28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7/15/21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6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6" y="273846"/>
            <a:ext cx="5800725" cy="43588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7/15/21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687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>
            <a:normAutofit/>
          </a:bodyPr>
          <a:lstStyle>
            <a:lvl1pPr>
              <a:defRPr sz="31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702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7/15/21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7/15/21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7/15/21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7/15/21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66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111375" y="1561380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7/15/21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 rot="10800000">
            <a:off x="-15153" y="0"/>
            <a:ext cx="465152" cy="51435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584422" y="584424"/>
            <a:ext cx="5146483" cy="397763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7/15/21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3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7/15/21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7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7/15/21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85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7/15/21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6946070-18CF-4637-832E-0142B797C65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2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7CC0"/>
          </a:solidFill>
          <a:latin typeface="Avenir Medium"/>
          <a:ea typeface="+mj-ea"/>
          <a:cs typeface="Avenir Medium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innovations.com/post/bypassing-the-upcoming-safe-linking-mitigation" TargetMode="External"/><Relationship Id="rId7" Type="http://schemas.openxmlformats.org/officeDocument/2006/relationships/hyperlink" Target="https://github.com/mdulin2/mangle/" TargetMode="External"/><Relationship Id="rId2" Type="http://schemas.openxmlformats.org/officeDocument/2006/relationships/hyperlink" Target="https://maxwelldulin.com/BlogPost?post=544597708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6-Et7M7qJJg" TargetMode="External"/><Relationship Id="rId5" Type="http://schemas.openxmlformats.org/officeDocument/2006/relationships/hyperlink" Target="https://tripoloski1337.github.io/research/2019/09/09/tcache_poisoning.html" TargetMode="External"/><Relationship Id="rId4" Type="http://schemas.openxmlformats.org/officeDocument/2006/relationships/hyperlink" Target="https://github.com/shellphish/how2heap/blob/master/glibc_2.31/tcache_poisoning.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4EFEC7-003C-D147-A6E3-003DECA711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Heap Exploitation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AC16A00-7CAB-A941-9FAE-CF015A9739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Hack the planet!</a:t>
            </a:r>
          </a:p>
        </p:txBody>
      </p:sp>
    </p:spTree>
    <p:extLst>
      <p:ext uri="{BB962C8B-B14F-4D97-AF65-F5344CB8AC3E}">
        <p14:creationId xmlns:p14="http://schemas.microsoft.com/office/powerpoint/2010/main" val="2610781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AA994-77B9-9047-8252-CF2A8633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Fd Poison Look</a:t>
            </a:r>
          </a:p>
        </p:txBody>
      </p:sp>
      <p:pic>
        <p:nvPicPr>
          <p:cNvPr id="9" name="Content Placeholder 8" descr="TCache Linked List">
            <a:extLst>
              <a:ext uri="{FF2B5EF4-FFF2-40B4-BE49-F238E27FC236}">
                <a16:creationId xmlns:a16="http://schemas.microsoft.com/office/drawing/2014/main" id="{6943C35A-7F0A-8F44-8B62-5FC200C768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8384" y="1132595"/>
            <a:ext cx="5740585" cy="3388345"/>
          </a:xfrm>
        </p:spPr>
      </p:pic>
      <p:pic>
        <p:nvPicPr>
          <p:cNvPr id="12" name="Picture 11" descr="TCache Chunk">
            <a:extLst>
              <a:ext uri="{FF2B5EF4-FFF2-40B4-BE49-F238E27FC236}">
                <a16:creationId xmlns:a16="http://schemas.microsoft.com/office/drawing/2014/main" id="{D609935A-B19D-3342-BA20-5C801D4DF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164" y="925973"/>
            <a:ext cx="2229077" cy="209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564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91101-FE60-E148-9F96-E486AC89E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a Singly Linked List?</a:t>
            </a:r>
          </a:p>
        </p:txBody>
      </p:sp>
      <p:pic>
        <p:nvPicPr>
          <p:cNvPr id="15" name="Content Placeholder 14" descr="Corrupted TCache Bin">
            <a:extLst>
              <a:ext uri="{FF2B5EF4-FFF2-40B4-BE49-F238E27FC236}">
                <a16:creationId xmlns:a16="http://schemas.microsoft.com/office/drawing/2014/main" id="{FB0D8097-C4C7-7E49-83A7-EF32EF8C9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2054" y="1157865"/>
            <a:ext cx="5590598" cy="3299816"/>
          </a:xfrm>
        </p:spPr>
      </p:pic>
      <p:pic>
        <p:nvPicPr>
          <p:cNvPr id="16" name="Picture 15" descr="TCache Chunk">
            <a:extLst>
              <a:ext uri="{FF2B5EF4-FFF2-40B4-BE49-F238E27FC236}">
                <a16:creationId xmlns:a16="http://schemas.microsoft.com/office/drawing/2014/main" id="{22CCA8F6-EE90-9E42-94D0-B97BDDE13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463" y="912018"/>
            <a:ext cx="2229077" cy="209083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F35B6B-B05B-4B49-BDED-459E7D1FF03B}"/>
              </a:ext>
            </a:extLst>
          </p:cNvPr>
          <p:cNvCxnSpPr/>
          <p:nvPr/>
        </p:nvCxnSpPr>
        <p:spPr>
          <a:xfrm>
            <a:off x="7901709" y="2309577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174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91101-FE60-E148-9F96-E486AC89E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a Singly Linked List?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C614E2-C2AA-3847-9123-D94C73DA9556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377794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TCache Singly Linked Lists have </a:t>
            </a:r>
            <a:r>
              <a:rPr lang="en-US" b="1" dirty="0"/>
              <a:t>NO </a:t>
            </a:r>
            <a:r>
              <a:rPr lang="en-US" dirty="0"/>
              <a:t>sanity checks:</a:t>
            </a:r>
          </a:p>
          <a:p>
            <a:pPr lvl="1"/>
            <a:r>
              <a:rPr lang="en-US" dirty="0"/>
              <a:t>Fixed in 2.32 (more later)</a:t>
            </a:r>
          </a:p>
          <a:p>
            <a:pPr lvl="1"/>
            <a:r>
              <a:rPr lang="en-US" dirty="0"/>
              <a:t>Really this simple!</a:t>
            </a:r>
          </a:p>
          <a:p>
            <a:r>
              <a:rPr lang="en-US" dirty="0"/>
              <a:t>Simply corrupt </a:t>
            </a:r>
            <a:r>
              <a:rPr lang="en-US" b="1" dirty="0"/>
              <a:t>FD</a:t>
            </a:r>
            <a:r>
              <a:rPr lang="en-US" dirty="0"/>
              <a:t> pointer with the location you want!</a:t>
            </a:r>
          </a:p>
          <a:p>
            <a:r>
              <a:rPr lang="en-US" dirty="0"/>
              <a:t>Then, after enough allocations, the chunk will be returned!</a:t>
            </a:r>
          </a:p>
        </p:txBody>
      </p:sp>
      <p:pic>
        <p:nvPicPr>
          <p:cNvPr id="10" name="Content Placeholder 9" descr="A close up of a clock&#10;&#10;Description automatically generated">
            <a:extLst>
              <a:ext uri="{FF2B5EF4-FFF2-40B4-BE49-F238E27FC236}">
                <a16:creationId xmlns:a16="http://schemas.microsoft.com/office/drawing/2014/main" id="{BDB78A9D-F0DF-C440-9E4C-D5BD299D7F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6590" y="1236540"/>
            <a:ext cx="3898058" cy="2300805"/>
          </a:xfrm>
        </p:spPr>
      </p:pic>
      <p:pic>
        <p:nvPicPr>
          <p:cNvPr id="13" name="Picture 12" descr="TCache Chunk">
            <a:extLst>
              <a:ext uri="{FF2B5EF4-FFF2-40B4-BE49-F238E27FC236}">
                <a16:creationId xmlns:a16="http://schemas.microsoft.com/office/drawing/2014/main" id="{71D24CA1-DD6A-EE41-9BD9-78F764117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285" y="521587"/>
            <a:ext cx="1857563" cy="1742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460C53-D77A-0446-A121-9395927E1F48}"/>
              </a:ext>
            </a:extLst>
          </p:cNvPr>
          <p:cNvCxnSpPr/>
          <p:nvPr/>
        </p:nvCxnSpPr>
        <p:spPr>
          <a:xfrm>
            <a:off x="8304648" y="1701384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332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AA994-77B9-9047-8252-CF2A8633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Prior to Corruption 1</a:t>
            </a:r>
          </a:p>
        </p:txBody>
      </p:sp>
      <p:pic>
        <p:nvPicPr>
          <p:cNvPr id="9" name="Content Placeholder 8" descr="TCache Linked List">
            <a:extLst>
              <a:ext uri="{FF2B5EF4-FFF2-40B4-BE49-F238E27FC236}">
                <a16:creationId xmlns:a16="http://schemas.microsoft.com/office/drawing/2014/main" id="{6943C35A-7F0A-8F44-8B62-5FC200C768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8384" y="1132595"/>
            <a:ext cx="5740585" cy="3388345"/>
          </a:xfrm>
        </p:spPr>
      </p:pic>
      <p:pic>
        <p:nvPicPr>
          <p:cNvPr id="12" name="Picture 11" descr="TCache Chunk">
            <a:extLst>
              <a:ext uri="{FF2B5EF4-FFF2-40B4-BE49-F238E27FC236}">
                <a16:creationId xmlns:a16="http://schemas.microsoft.com/office/drawing/2014/main" id="{D609935A-B19D-3342-BA20-5C801D4DF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621" y="1182114"/>
            <a:ext cx="2229077" cy="209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69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91101-FE60-E148-9F96-E486AC89E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Prior to Corruption 2</a:t>
            </a:r>
          </a:p>
        </p:txBody>
      </p:sp>
      <p:pic>
        <p:nvPicPr>
          <p:cNvPr id="15" name="Content Placeholder 14" descr="Corrupted TCache Bin">
            <a:extLst>
              <a:ext uri="{FF2B5EF4-FFF2-40B4-BE49-F238E27FC236}">
                <a16:creationId xmlns:a16="http://schemas.microsoft.com/office/drawing/2014/main" id="{FB0D8097-C4C7-7E49-83A7-EF32EF8C9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12054" y="1157865"/>
            <a:ext cx="5590598" cy="3299816"/>
          </a:xfrm>
        </p:spPr>
      </p:pic>
      <p:pic>
        <p:nvPicPr>
          <p:cNvPr id="16" name="Picture 15" descr="TCache Chunk">
            <a:extLst>
              <a:ext uri="{FF2B5EF4-FFF2-40B4-BE49-F238E27FC236}">
                <a16:creationId xmlns:a16="http://schemas.microsoft.com/office/drawing/2014/main" id="{22CCA8F6-EE90-9E42-94D0-B97BDDE136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463" y="912018"/>
            <a:ext cx="2229077" cy="209083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F35B6B-B05B-4B49-BDED-459E7D1FF03B}"/>
              </a:ext>
            </a:extLst>
          </p:cNvPr>
          <p:cNvCxnSpPr/>
          <p:nvPr/>
        </p:nvCxnSpPr>
        <p:spPr>
          <a:xfrm>
            <a:off x="7901709" y="2309577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737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06C5-FDDB-BD47-963D-4E14C15C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Prior to Corruption 3</a:t>
            </a:r>
          </a:p>
        </p:txBody>
      </p:sp>
      <p:pic>
        <p:nvPicPr>
          <p:cNvPr id="5" name="Content Placeholder 4" descr="Allocated 1">
            <a:extLst>
              <a:ext uri="{FF2B5EF4-FFF2-40B4-BE49-F238E27FC236}">
                <a16:creationId xmlns:a16="http://schemas.microsoft.com/office/drawing/2014/main" id="{DDCD866A-1169-4B4C-8000-C53CAE8FD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422400"/>
            <a:ext cx="3739164" cy="3301408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F072D3-E208-7C4E-A8D2-5429F02F0D9C}"/>
              </a:ext>
            </a:extLst>
          </p:cNvPr>
          <p:cNvSpPr txBox="1">
            <a:spLocks/>
          </p:cNvSpPr>
          <p:nvPr/>
        </p:nvSpPr>
        <p:spPr>
          <a:xfrm>
            <a:off x="4641356" y="1094498"/>
            <a:ext cx="377794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Originally, a CHUNK points to another chunk. </a:t>
            </a:r>
          </a:p>
          <a:p>
            <a:r>
              <a:rPr lang="en-US" dirty="0"/>
              <a:t>In order to get our fake chunk, we need to allocate</a:t>
            </a:r>
            <a:r>
              <a:rPr lang="en-US" i="1" dirty="0"/>
              <a:t> one</a:t>
            </a:r>
            <a:r>
              <a:rPr lang="en-US" dirty="0"/>
              <a:t> first</a:t>
            </a:r>
          </a:p>
        </p:txBody>
      </p:sp>
    </p:spTree>
    <p:extLst>
      <p:ext uri="{BB962C8B-B14F-4D97-AF65-F5344CB8AC3E}">
        <p14:creationId xmlns:p14="http://schemas.microsoft.com/office/powerpoint/2010/main" val="3264156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06C5-FDDB-BD47-963D-4E14C15C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Allocate Corrupted Chunk 4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F072D3-E208-7C4E-A8D2-5429F02F0D9C}"/>
              </a:ext>
            </a:extLst>
          </p:cNvPr>
          <p:cNvSpPr txBox="1">
            <a:spLocks/>
          </p:cNvSpPr>
          <p:nvPr/>
        </p:nvSpPr>
        <p:spPr>
          <a:xfrm>
            <a:off x="4641356" y="1094498"/>
            <a:ext cx="377794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Our chunk is now allocated WHEREEVER we want! </a:t>
            </a:r>
            <a:r>
              <a:rPr lang="en-US" dirty="0">
                <a:sym typeface="Wingdings" pitchFamily="2" charset="2"/>
              </a:rPr>
              <a:t> </a:t>
            </a:r>
          </a:p>
          <a:p>
            <a:r>
              <a:rPr lang="en-US" dirty="0">
                <a:sym typeface="Wingdings" pitchFamily="2" charset="2"/>
              </a:rPr>
              <a:t>With TCache, we can set to GOT entries, EIP on stack, malloc hooks or ANYWHERE else!</a:t>
            </a:r>
            <a:endParaRPr lang="en-US" dirty="0"/>
          </a:p>
        </p:txBody>
      </p:sp>
      <p:pic>
        <p:nvPicPr>
          <p:cNvPr id="8" name="Content Placeholder 7" descr="Fake Chunk Allocated">
            <a:extLst>
              <a:ext uri="{FF2B5EF4-FFF2-40B4-BE49-F238E27FC236}">
                <a16:creationId xmlns:a16="http://schemas.microsoft.com/office/drawing/2014/main" id="{378320B7-DED1-854B-B175-F66B2FB0C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1168847"/>
            <a:ext cx="3873995" cy="3420454"/>
          </a:xfrm>
        </p:spPr>
      </p:pic>
    </p:spTree>
    <p:extLst>
      <p:ext uri="{BB962C8B-B14F-4D97-AF65-F5344CB8AC3E}">
        <p14:creationId xmlns:p14="http://schemas.microsoft.com/office/powerpoint/2010/main" val="3241344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DC6FF-3E9B-5748-BA22-A6EB8D256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96AD3-8C89-E146-B359-D105E7465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</a:t>
            </a:r>
            <a:r>
              <a:rPr lang="en-US" b="1" dirty="0"/>
              <a:t>fd</a:t>
            </a:r>
            <a:r>
              <a:rPr lang="en-US" dirty="0"/>
              <a:t> pointer of </a:t>
            </a:r>
            <a:r>
              <a:rPr lang="en-US" i="1" dirty="0"/>
              <a:t>TCache</a:t>
            </a:r>
            <a:r>
              <a:rPr lang="en-US" dirty="0"/>
              <a:t> or</a:t>
            </a:r>
            <a:r>
              <a:rPr lang="en-US" i="1" dirty="0"/>
              <a:t> </a:t>
            </a:r>
            <a:r>
              <a:rPr lang="en-US" i="1" dirty="0" err="1"/>
              <a:t>Fastbin</a:t>
            </a:r>
            <a:r>
              <a:rPr lang="en-US" i="1" dirty="0"/>
              <a:t> </a:t>
            </a:r>
            <a:r>
              <a:rPr lang="en-US" dirty="0"/>
              <a:t>free chunk</a:t>
            </a:r>
          </a:p>
          <a:p>
            <a:r>
              <a:rPr lang="en-US" dirty="0"/>
              <a:t>Known locations to write (may require leak) </a:t>
            </a:r>
          </a:p>
          <a:p>
            <a:r>
              <a:rPr lang="en-US" dirty="0"/>
              <a:t>A call to </a:t>
            </a:r>
            <a:r>
              <a:rPr lang="en-US" b="1" dirty="0"/>
              <a:t>Malloc</a:t>
            </a:r>
            <a:r>
              <a:rPr lang="en-US" dirty="0"/>
              <a:t> to give the chunk to the user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77889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DA9AB-E555-6843-BAC8-5E9271074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3E05F-4870-CD4C-A810-49BE2170D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Mitigations in 2.32+ make this </a:t>
            </a:r>
            <a:r>
              <a:rPr lang="en-US" b="1" dirty="0"/>
              <a:t>significantly</a:t>
            </a:r>
            <a:r>
              <a:rPr lang="en-US" dirty="0"/>
              <a:t> harder to do</a:t>
            </a:r>
          </a:p>
          <a:p>
            <a:r>
              <a:rPr lang="en-US" dirty="0"/>
              <a:t>Requires some good control over allocation sizes and the amount of allocations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38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CF0C1-27ED-664E-B169-2FDB11782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161E4-FEFF-4340-B6D2-EAE0E1C4B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Vulnerability that allows editing of </a:t>
            </a:r>
            <a:r>
              <a:rPr lang="en-US" b="1" dirty="0"/>
              <a:t>Fd</a:t>
            </a:r>
            <a:r>
              <a:rPr lang="en-US" dirty="0"/>
              <a:t> Pointer:</a:t>
            </a:r>
          </a:p>
          <a:p>
            <a:pPr lvl="1"/>
            <a:r>
              <a:rPr lang="en-US" dirty="0"/>
              <a:t>UAF, double free, buffer overflow</a:t>
            </a:r>
          </a:p>
          <a:p>
            <a:r>
              <a:rPr lang="en-US" dirty="0"/>
              <a:t>Overwrite Fd Pointer of TCache Chunk:</a:t>
            </a:r>
          </a:p>
          <a:p>
            <a:pPr lvl="1"/>
            <a:r>
              <a:rPr lang="en-US" dirty="0"/>
              <a:t>Set to position that is </a:t>
            </a:r>
            <a:r>
              <a:rPr lang="en-US" i="1" dirty="0"/>
              <a:t>advantageous</a:t>
            </a:r>
            <a:r>
              <a:rPr lang="en-US" dirty="0"/>
              <a:t> to attacking (GOT, function pointer, pointer for arbitrary write, etc.) </a:t>
            </a:r>
          </a:p>
          <a:p>
            <a:pPr lvl="1"/>
            <a:r>
              <a:rPr lang="en-US" dirty="0"/>
              <a:t>May require leak</a:t>
            </a:r>
          </a:p>
          <a:p>
            <a:r>
              <a:rPr lang="en-US" dirty="0"/>
              <a:t>Allocate chunks UNTIL your fake chunk is allocated:</a:t>
            </a:r>
          </a:p>
          <a:p>
            <a:pPr lvl="1"/>
            <a:r>
              <a:rPr lang="en-US" dirty="0"/>
              <a:t>Control locations you would not normally be able to!</a:t>
            </a:r>
          </a:p>
        </p:txBody>
      </p:sp>
      <p:pic>
        <p:nvPicPr>
          <p:cNvPr id="4" name="Picture 3" descr="TCache Chunk">
            <a:extLst>
              <a:ext uri="{FF2B5EF4-FFF2-40B4-BE49-F238E27FC236}">
                <a16:creationId xmlns:a16="http://schemas.microsoft.com/office/drawing/2014/main" id="{06FAECD1-F6A6-3B4D-B201-C327BE45E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787" y="365358"/>
            <a:ext cx="1857563" cy="1742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7D9513A-9FBE-C04F-AF9D-7EC5434CD9AE}"/>
              </a:ext>
            </a:extLst>
          </p:cNvPr>
          <p:cNvCxnSpPr/>
          <p:nvPr/>
        </p:nvCxnSpPr>
        <p:spPr>
          <a:xfrm>
            <a:off x="7854150" y="1545155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646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46F0-09EE-204A-A362-8F8387683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 Poisoning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5E06C-29C1-ED42-9BB8-0049186C22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Chunk to Anywhere</a:t>
            </a:r>
          </a:p>
        </p:txBody>
      </p:sp>
    </p:spTree>
    <p:extLst>
      <p:ext uri="{BB962C8B-B14F-4D97-AF65-F5344CB8AC3E}">
        <p14:creationId xmlns:p14="http://schemas.microsoft.com/office/powerpoint/2010/main" val="1232207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4D826-1F66-3D45-9ECC-C41A21F0D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51" y="273847"/>
            <a:ext cx="9248931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Leaks – Know Thy Data Structures (TCache)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BF844-826E-8442-81B7-F13125954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567964" cy="3263504"/>
          </a:xfrm>
        </p:spPr>
        <p:txBody>
          <a:bodyPr>
            <a:normAutofit/>
          </a:bodyPr>
          <a:lstStyle/>
          <a:p>
            <a:r>
              <a:rPr lang="en-US" dirty="0"/>
              <a:t>fd (</a:t>
            </a:r>
            <a:r>
              <a:rPr lang="en-US" b="1" dirty="0"/>
              <a:t>when not last item</a:t>
            </a:r>
            <a:r>
              <a:rPr lang="en-US" dirty="0"/>
              <a:t>) holds a pointer to next chunk (</a:t>
            </a:r>
            <a:r>
              <a:rPr lang="en-US" i="1" dirty="0"/>
              <a:t>heap!)</a:t>
            </a:r>
          </a:p>
          <a:p>
            <a:pPr lvl="1"/>
            <a:r>
              <a:rPr lang="en-US" dirty="0"/>
              <a:t>Not cleared when allocated</a:t>
            </a:r>
          </a:p>
          <a:p>
            <a:r>
              <a:rPr lang="en-US" i="1" dirty="0"/>
              <a:t>key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Double free protection added in 2.29</a:t>
            </a:r>
          </a:p>
          <a:p>
            <a:pPr lvl="1"/>
            <a:r>
              <a:rPr lang="en-US" dirty="0"/>
              <a:t>A pointer to the TCache itself (</a:t>
            </a:r>
            <a:r>
              <a:rPr lang="en-US" i="1" dirty="0"/>
              <a:t>heap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Cleared up being allocated</a:t>
            </a:r>
          </a:p>
          <a:p>
            <a:r>
              <a:rPr lang="en-US" dirty="0"/>
              <a:t>A use-after-free read on </a:t>
            </a:r>
            <a:r>
              <a:rPr lang="en-US" i="1" dirty="0"/>
              <a:t>fd </a:t>
            </a:r>
            <a:r>
              <a:rPr lang="en-US" dirty="0"/>
              <a:t>or </a:t>
            </a:r>
            <a:r>
              <a:rPr lang="en-US" i="1" dirty="0"/>
              <a:t>key </a:t>
            </a:r>
            <a:r>
              <a:rPr lang="en-US" dirty="0"/>
              <a:t>can be used for a </a:t>
            </a:r>
            <a:r>
              <a:rPr lang="en-US" i="1" dirty="0"/>
              <a:t>heap</a:t>
            </a:r>
            <a:r>
              <a:rPr lang="en-US" dirty="0"/>
              <a:t> leak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3771C7E-A772-0945-8DB2-4A5B47D25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809" y="1364325"/>
            <a:ext cx="2229077" cy="20908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CD6EB97-4671-F64B-A7E4-E9DD49C6F2EA}"/>
              </a:ext>
            </a:extLst>
          </p:cNvPr>
          <p:cNvCxnSpPr/>
          <p:nvPr/>
        </p:nvCxnSpPr>
        <p:spPr>
          <a:xfrm>
            <a:off x="7594434" y="3302493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C30C64-AE03-7246-B5BC-35BCB4BEE5FA}"/>
              </a:ext>
            </a:extLst>
          </p:cNvPr>
          <p:cNvCxnSpPr/>
          <p:nvPr/>
        </p:nvCxnSpPr>
        <p:spPr>
          <a:xfrm>
            <a:off x="7594434" y="2780190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593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A4B7B-C379-B044-9A85-217206E18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Tricks to the Trade - Counts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00B5B-EF33-9648-8898-356CAB844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36541"/>
            <a:ext cx="7725237" cy="2447692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Count: </a:t>
            </a:r>
            <a:r>
              <a:rPr lang="en-US" dirty="0"/>
              <a:t>TCache Bins have an array keeping track of how many items are in a bin</a:t>
            </a:r>
          </a:p>
          <a:p>
            <a:r>
              <a:rPr lang="en-US" dirty="0"/>
              <a:t>However, this DOES NOT work properly prior to 2.30</a:t>
            </a:r>
          </a:p>
          <a:p>
            <a:pPr lvl="1"/>
            <a:r>
              <a:rPr lang="en-US" dirty="0"/>
              <a:t>Checks if entry has an </a:t>
            </a:r>
            <a:r>
              <a:rPr lang="en-US" b="1" dirty="0"/>
              <a:t>fd</a:t>
            </a:r>
            <a:r>
              <a:rPr lang="en-US" dirty="0"/>
              <a:t> pointer, not if the </a:t>
            </a:r>
            <a:r>
              <a:rPr lang="en-US" i="1" dirty="0"/>
              <a:t>counts</a:t>
            </a:r>
            <a:r>
              <a:rPr lang="en-US" dirty="0"/>
              <a:t> of a bin is 0. </a:t>
            </a:r>
          </a:p>
          <a:p>
            <a:r>
              <a:rPr lang="en-US" dirty="0"/>
              <a:t>So, prior to 2.30, the </a:t>
            </a:r>
            <a:r>
              <a:rPr lang="en-US" i="1" dirty="0"/>
              <a:t>counts</a:t>
            </a:r>
            <a:r>
              <a:rPr lang="en-US" dirty="0"/>
              <a:t> part of TCache can essentially be ignored!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F36CEA12-A2A3-7741-8540-6346DBFC1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535" y="3496190"/>
            <a:ext cx="5128457" cy="155469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741CB7-15AE-FD40-9690-9789F34C5FF3}"/>
              </a:ext>
            </a:extLst>
          </p:cNvPr>
          <p:cNvCxnSpPr/>
          <p:nvPr/>
        </p:nvCxnSpPr>
        <p:spPr>
          <a:xfrm flipH="1">
            <a:off x="4494840" y="4273535"/>
            <a:ext cx="231707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2C929AB-97D1-9647-B374-D00FB37BABD1}"/>
              </a:ext>
            </a:extLst>
          </p:cNvPr>
          <p:cNvSpPr txBox="1"/>
          <p:nvPr/>
        </p:nvSpPr>
        <p:spPr>
          <a:xfrm>
            <a:off x="6066248" y="3609539"/>
            <a:ext cx="2574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Should be</a:t>
            </a:r>
            <a:br>
              <a:rPr lang="en-US" dirty="0"/>
            </a:br>
            <a:r>
              <a:rPr lang="en-US" i="1" dirty="0" err="1"/>
              <a:t>tcache</a:t>
            </a:r>
            <a:r>
              <a:rPr lang="en-US" i="1" dirty="0"/>
              <a:t>-&gt;counts [</a:t>
            </a:r>
            <a:r>
              <a:rPr lang="en-US" i="1" dirty="0" err="1"/>
              <a:t>tc_idx</a:t>
            </a:r>
            <a:r>
              <a:rPr lang="en-US" dirty="0"/>
              <a:t>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906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0409E-33C4-1B4D-9536-E0B7126C7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Tips -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9A9B1-889A-EA45-88AD-18911539E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80572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breakpoint  *malloc: </a:t>
            </a:r>
          </a:p>
          <a:p>
            <a:pPr lvl="1"/>
            <a:r>
              <a:rPr lang="en-US" dirty="0"/>
              <a:t>Set a breakpoint at </a:t>
            </a:r>
            <a:r>
              <a:rPr lang="en-US" b="1" dirty="0"/>
              <a:t>malloc</a:t>
            </a:r>
          </a:p>
          <a:p>
            <a:pPr lvl="1"/>
            <a:r>
              <a:rPr lang="en-US" dirty="0"/>
              <a:t>Look at what happens step by step</a:t>
            </a:r>
          </a:p>
          <a:p>
            <a:r>
              <a:rPr lang="en-US" dirty="0"/>
              <a:t>breakpoint *free: </a:t>
            </a:r>
          </a:p>
          <a:p>
            <a:pPr lvl="1"/>
            <a:r>
              <a:rPr lang="en-US" dirty="0"/>
              <a:t>Set a breakpoint on </a:t>
            </a:r>
            <a:r>
              <a:rPr lang="en-US" b="1" dirty="0"/>
              <a:t>free</a:t>
            </a:r>
          </a:p>
          <a:p>
            <a:r>
              <a:rPr lang="en-US" dirty="0"/>
              <a:t>step (s): </a:t>
            </a:r>
          </a:p>
          <a:p>
            <a:pPr lvl="1"/>
            <a:r>
              <a:rPr lang="en-US" dirty="0"/>
              <a:t>Step line by line</a:t>
            </a:r>
          </a:p>
          <a:p>
            <a:r>
              <a:rPr lang="en-US" dirty="0"/>
              <a:t>continue (c):</a:t>
            </a:r>
          </a:p>
          <a:p>
            <a:pPr lvl="1"/>
            <a:r>
              <a:rPr lang="en-US" dirty="0"/>
              <a:t>Continue until next breakpoint</a:t>
            </a:r>
          </a:p>
          <a:p>
            <a:r>
              <a:rPr lang="en-US" dirty="0"/>
              <a:t>bins:</a:t>
            </a:r>
          </a:p>
          <a:p>
            <a:pPr lvl="1"/>
            <a:r>
              <a:rPr lang="en-US" dirty="0"/>
              <a:t>View data in all of the bins</a:t>
            </a:r>
          </a:p>
          <a:p>
            <a:r>
              <a:rPr lang="en-US" dirty="0" err="1"/>
              <a:t>tcache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Specifically show the </a:t>
            </a:r>
            <a:r>
              <a:rPr lang="en-US" i="1" dirty="0" err="1"/>
              <a:t>tcache</a:t>
            </a:r>
            <a:r>
              <a:rPr lang="en-US" dirty="0"/>
              <a:t> </a:t>
            </a:r>
            <a:r>
              <a:rPr lang="en-US" i="1" dirty="0"/>
              <a:t>bin</a:t>
            </a:r>
            <a:r>
              <a:rPr lang="en-US" dirty="0"/>
              <a:t> only</a:t>
            </a:r>
          </a:p>
        </p:txBody>
      </p:sp>
    </p:spTree>
    <p:extLst>
      <p:ext uri="{BB962C8B-B14F-4D97-AF65-F5344CB8AC3E}">
        <p14:creationId xmlns:p14="http://schemas.microsoft.com/office/powerpoint/2010/main" val="9232314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ACC8C-7B4D-9A4D-9BCB-4EE61B5A1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74886-7FA9-6045-94CE-4AC2E77B4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fd_poison</a:t>
            </a:r>
            <a:r>
              <a:rPr lang="en-US" dirty="0"/>
              <a:t>-&gt;exercise1:</a:t>
            </a:r>
          </a:p>
          <a:p>
            <a:pPr lvl="1"/>
            <a:r>
              <a:rPr lang="en-US" dirty="0"/>
              <a:t>Run </a:t>
            </a:r>
            <a:r>
              <a:rPr lang="en-US" i="1" dirty="0"/>
              <a:t>python3 </a:t>
            </a:r>
            <a:r>
              <a:rPr lang="en-US" i="1" dirty="0" err="1"/>
              <a:t>start.py</a:t>
            </a:r>
            <a:endParaRPr lang="en-US" dirty="0"/>
          </a:p>
          <a:p>
            <a:r>
              <a:rPr lang="en-US" dirty="0"/>
              <a:t>Setup a fake chunk to overwrite a string</a:t>
            </a:r>
          </a:p>
          <a:p>
            <a:r>
              <a:rPr lang="en-US" b="1" i="1" dirty="0" err="1"/>
              <a:t>important_string</a:t>
            </a:r>
            <a:r>
              <a:rPr lang="en-US" b="1" i="1" dirty="0"/>
              <a:t> </a:t>
            </a:r>
            <a:r>
              <a:rPr lang="en-US" dirty="0"/>
              <a:t>is at ﻿</a:t>
            </a:r>
            <a:r>
              <a:rPr lang="en-US" b="1" dirty="0"/>
              <a:t>0x601080</a:t>
            </a:r>
          </a:p>
        </p:txBody>
      </p:sp>
    </p:spTree>
    <p:extLst>
      <p:ext uri="{BB962C8B-B14F-4D97-AF65-F5344CB8AC3E}">
        <p14:creationId xmlns:p14="http://schemas.microsoft.com/office/powerpoint/2010/main" val="37045771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1F3E129-263E-46B0-A80D-3F1DB5FA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/>
          <a:lstStyle/>
          <a:p>
            <a:r>
              <a:rPr lang="en-US" dirty="0"/>
              <a:t>After First Malloc</a:t>
            </a:r>
          </a:p>
        </p:txBody>
      </p:sp>
      <p:pic>
        <p:nvPicPr>
          <p:cNvPr id="5" name="Content Placeholder 4" descr="Box and whisker chart&#10;&#10;Description automatically generated with medium confidence">
            <a:extLst>
              <a:ext uri="{FF2B5EF4-FFF2-40B4-BE49-F238E27FC236}">
                <a16:creationId xmlns:a16="http://schemas.microsoft.com/office/drawing/2014/main" id="{F1EED908-76EF-0C48-AD54-B6E21F754A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5469" y="740572"/>
            <a:ext cx="2892993" cy="3655219"/>
          </a:xfr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FC6264D-0BA4-4D81-9905-8B2BFF042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50438" y="3195641"/>
            <a:ext cx="1479874" cy="1200150"/>
          </a:xfrm>
        </p:spPr>
        <p:txBody>
          <a:bodyPr/>
          <a:lstStyle/>
          <a:p>
            <a:r>
              <a:rPr lang="en-US" dirty="0"/>
              <a:t>We control this via a UAF!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3F9F48-B26D-A64C-A21E-0FFFB0B807DA}"/>
              </a:ext>
            </a:extLst>
          </p:cNvPr>
          <p:cNvCxnSpPr>
            <a:cxnSpLocks/>
          </p:cNvCxnSpPr>
          <p:nvPr/>
        </p:nvCxnSpPr>
        <p:spPr>
          <a:xfrm>
            <a:off x="3050438" y="3716122"/>
            <a:ext cx="1617249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8502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2AD65-DD29-4842-AAF6-380C9DBBD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850E9-BECB-E54C-84DB-CA401A9EF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430627" cy="3263504"/>
          </a:xfrm>
        </p:spPr>
        <p:txBody>
          <a:bodyPr/>
          <a:lstStyle/>
          <a:p>
            <a:r>
              <a:rPr lang="en-US" dirty="0"/>
              <a:t>Use after free on </a:t>
            </a:r>
            <a:r>
              <a:rPr lang="en-US" b="1" i="1" dirty="0"/>
              <a:t>data</a:t>
            </a:r>
          </a:p>
          <a:p>
            <a:r>
              <a:rPr lang="en-US" dirty="0"/>
              <a:t>Allows for editing of</a:t>
            </a:r>
            <a:br>
              <a:rPr lang="en-US" dirty="0"/>
            </a:br>
            <a:r>
              <a:rPr lang="en-US" dirty="0"/>
              <a:t>a free chunks </a:t>
            </a:r>
            <a:r>
              <a:rPr lang="en-US" b="1" i="1" dirty="0"/>
              <a:t>fd</a:t>
            </a:r>
            <a:r>
              <a:rPr lang="en-US" dirty="0"/>
              <a:t> pointer</a:t>
            </a:r>
          </a:p>
          <a:p>
            <a:pPr lvl="1"/>
            <a:r>
              <a:rPr lang="en-US" dirty="0"/>
              <a:t>Control all fields after the </a:t>
            </a:r>
            <a:r>
              <a:rPr lang="en-US" i="1" dirty="0"/>
              <a:t>memory</a:t>
            </a:r>
            <a:r>
              <a:rPr lang="en-US" dirty="0"/>
              <a:t> in the diagram</a:t>
            </a:r>
          </a:p>
        </p:txBody>
      </p:sp>
      <p:pic>
        <p:nvPicPr>
          <p:cNvPr id="5" name="Picture 4" descr="Use after free on data">
            <a:extLst>
              <a:ext uri="{FF2B5EF4-FFF2-40B4-BE49-F238E27FC236}">
                <a16:creationId xmlns:a16="http://schemas.microsoft.com/office/drawing/2014/main" id="{251B79A6-34E2-644F-9C3B-D4E8F73DA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098" y="770933"/>
            <a:ext cx="4744519" cy="1193985"/>
          </a:xfrm>
          <a:prstGeom prst="rect">
            <a:avLst/>
          </a:prstGeom>
        </p:spPr>
      </p:pic>
      <p:pic>
        <p:nvPicPr>
          <p:cNvPr id="6" name="Picture 5" descr="TCache Chunk">
            <a:extLst>
              <a:ext uri="{FF2B5EF4-FFF2-40B4-BE49-F238E27FC236}">
                <a16:creationId xmlns:a16="http://schemas.microsoft.com/office/drawing/2014/main" id="{8E6AF62F-C19D-9341-8F6D-D88EF3FB6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568" y="2307400"/>
            <a:ext cx="1857563" cy="174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3561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1F3E129-263E-46B0-A80D-3F1DB5FA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/>
          <a:lstStyle/>
          <a:p>
            <a:r>
              <a:rPr lang="en-US" dirty="0"/>
              <a:t>Controlling Fd Pointer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FC6264D-0BA4-4D81-9905-8B2BFF042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0082" y="1787750"/>
            <a:ext cx="3385197" cy="193080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control a chunk in the bin!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 this to an arbitrary location!</a:t>
            </a:r>
          </a:p>
        </p:txBody>
      </p:sp>
      <p:pic>
        <p:nvPicPr>
          <p:cNvPr id="6" name="Content Placeholder 5" descr="TCache Poision - Overwrite fd value to all A's">
            <a:extLst>
              <a:ext uri="{FF2B5EF4-FFF2-40B4-BE49-F238E27FC236}">
                <a16:creationId xmlns:a16="http://schemas.microsoft.com/office/drawing/2014/main" id="{54EC0B05-5F17-D74A-8683-3E4D3B4193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6393" y="778420"/>
            <a:ext cx="3831920" cy="3218813"/>
          </a:xfrm>
        </p:spPr>
      </p:pic>
    </p:spTree>
    <p:extLst>
      <p:ext uri="{BB962C8B-B14F-4D97-AF65-F5344CB8AC3E}">
        <p14:creationId xmlns:p14="http://schemas.microsoft.com/office/powerpoint/2010/main" val="31114862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1465-9401-1A42-8787-B66FE6422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Fd Pointer to Important String</a:t>
            </a:r>
          </a:p>
        </p:txBody>
      </p:sp>
      <p:pic>
        <p:nvPicPr>
          <p:cNvPr id="5" name="Content Placeholder 4" descr="Fd poision">
            <a:extLst>
              <a:ext uri="{FF2B5EF4-FFF2-40B4-BE49-F238E27FC236}">
                <a16:creationId xmlns:a16="http://schemas.microsoft.com/office/drawing/2014/main" id="{84C40A55-42F7-F54D-874D-FF4533CEEE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0661" y="1369219"/>
            <a:ext cx="3882177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394330D-8DFD-4B26-A391-792CC0643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Set </a:t>
            </a:r>
            <a:r>
              <a:rPr lang="en-US" i="1" dirty="0" err="1"/>
              <a:t>fake_fd_location</a:t>
            </a:r>
            <a:r>
              <a:rPr lang="en-US" dirty="0"/>
              <a:t> to be </a:t>
            </a:r>
            <a:r>
              <a:rPr lang="en-US" b="1" dirty="0"/>
              <a:t>0x601080</a:t>
            </a:r>
          </a:p>
          <a:p>
            <a:r>
              <a:rPr lang="en-US" dirty="0"/>
              <a:t>Will overwrite </a:t>
            </a:r>
            <a:r>
              <a:rPr lang="en-US" i="1" dirty="0" err="1"/>
              <a:t>important_string</a:t>
            </a:r>
            <a:r>
              <a:rPr lang="en-US" dirty="0"/>
              <a:t> with a location of your choice!</a:t>
            </a:r>
          </a:p>
        </p:txBody>
      </p:sp>
    </p:spTree>
    <p:extLst>
      <p:ext uri="{BB962C8B-B14F-4D97-AF65-F5344CB8AC3E}">
        <p14:creationId xmlns:p14="http://schemas.microsoft.com/office/powerpoint/2010/main" val="32734623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0721-318A-C240-AAE0-556D52B91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Malloc # 2 – Filler</a:t>
            </a:r>
          </a:p>
        </p:txBody>
      </p:sp>
      <p:pic>
        <p:nvPicPr>
          <p:cNvPr id="5" name="Content Placeholder 4" descr="Box and whisker chart&#10;&#10;Description automatically generated with medium confidence">
            <a:extLst>
              <a:ext uri="{FF2B5EF4-FFF2-40B4-BE49-F238E27FC236}">
                <a16:creationId xmlns:a16="http://schemas.microsoft.com/office/drawing/2014/main" id="{33BC602D-4A67-2147-9CF9-589F037911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80269" y="1369219"/>
            <a:ext cx="2582962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C894F3D-C993-419A-BB94-E958C43DF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Removed the </a:t>
            </a:r>
            <a:r>
              <a:rPr lang="en-US" i="1" dirty="0"/>
              <a:t>data</a:t>
            </a:r>
            <a:r>
              <a:rPr lang="en-US" dirty="0"/>
              <a:t> chunk</a:t>
            </a:r>
          </a:p>
          <a:p>
            <a:r>
              <a:rPr lang="en-US" dirty="0"/>
              <a:t>Next allocation will be our </a:t>
            </a:r>
            <a:r>
              <a:rPr lang="en-US" i="1" dirty="0"/>
              <a:t>fake chunk!</a:t>
            </a:r>
            <a:endParaRPr lang="en-US" dirty="0"/>
          </a:p>
        </p:txBody>
      </p:sp>
      <p:pic>
        <p:nvPicPr>
          <p:cNvPr id="6" name="Picture 5" descr="Allocate the filler chunk in fd poision attack">
            <a:extLst>
              <a:ext uri="{FF2B5EF4-FFF2-40B4-BE49-F238E27FC236}">
                <a16:creationId xmlns:a16="http://schemas.microsoft.com/office/drawing/2014/main" id="{0EB44BCF-5F29-F042-B9AE-4B6EDBEF6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288" y="3231232"/>
            <a:ext cx="4035551" cy="85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389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0721-318A-C240-AAE0-556D52B91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Malloc # 3 – Overwrite!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6F432B81-2BAC-8A4C-97E4-731617EA31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2154392"/>
            <a:ext cx="3886200" cy="1693157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C894F3D-C993-419A-BB94-E958C43DF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Overwrite the data in </a:t>
            </a:r>
            <a:r>
              <a:rPr lang="en-US" i="1" dirty="0" err="1"/>
              <a:t>important_string</a:t>
            </a:r>
            <a:r>
              <a:rPr lang="en-US" dirty="0"/>
              <a:t> with our data via the fake chunk</a:t>
            </a:r>
          </a:p>
        </p:txBody>
      </p:sp>
      <p:pic>
        <p:nvPicPr>
          <p:cNvPr id="4" name="Picture 3" descr="Allocate the chunk and overwrite the data inside ofit">
            <a:extLst>
              <a:ext uri="{FF2B5EF4-FFF2-40B4-BE49-F238E27FC236}">
                <a16:creationId xmlns:a16="http://schemas.microsoft.com/office/drawing/2014/main" id="{D857E359-E74E-B544-840A-85464DF87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390" y="2626320"/>
            <a:ext cx="4085551" cy="151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9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415A4-FA59-A441-96A4-63062DAB7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0686FD6-C0B3-4C65-97DE-0DB677CF89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458844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05456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5C544-7A79-4948-930E-3F325F194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Pwntools</a:t>
            </a:r>
            <a:r>
              <a:rPr lang="en-US" dirty="0"/>
              <a:t> (Packing)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1F9B0-6FAF-4541-BAD3-E3AA65ECB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p64(address): </a:t>
            </a:r>
          </a:p>
          <a:p>
            <a:pPr lvl="1"/>
            <a:r>
              <a:rPr lang="en-US" dirty="0"/>
              <a:t>Will put ‘expected’ value into memory</a:t>
            </a:r>
          </a:p>
          <a:p>
            <a:r>
              <a:rPr lang="en-US" dirty="0"/>
              <a:t>Changes the endianness (little vs. big) </a:t>
            </a:r>
          </a:p>
          <a:p>
            <a:r>
              <a:rPr lang="en-US" dirty="0"/>
              <a:t>Turns into ‘bytes’</a:t>
            </a:r>
          </a:p>
        </p:txBody>
      </p:sp>
    </p:spTree>
    <p:extLst>
      <p:ext uri="{BB962C8B-B14F-4D97-AF65-F5344CB8AC3E}">
        <p14:creationId xmlns:p14="http://schemas.microsoft.com/office/powerpoint/2010/main" val="1340529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8896F-7470-684D-827E-0278797B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2 – Real </a:t>
            </a:r>
            <a:r>
              <a:rPr lang="en-US" dirty="0" err="1"/>
              <a:t>Pwnable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98ED6-5148-D44A-859E-16A5E4E04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challenge at </a:t>
            </a:r>
            <a:r>
              <a:rPr lang="en-US" i="1" dirty="0" err="1"/>
              <a:t>fd_poison</a:t>
            </a:r>
            <a:r>
              <a:rPr lang="en-US" i="1" dirty="0"/>
              <a:t>/challenge1</a:t>
            </a:r>
            <a:endParaRPr lang="en-US" dirty="0"/>
          </a:p>
          <a:p>
            <a:pPr lvl="1"/>
            <a:r>
              <a:rPr lang="en-US" i="1" dirty="0"/>
              <a:t>Use after free </a:t>
            </a:r>
            <a:r>
              <a:rPr lang="en-US" dirty="0"/>
              <a:t>vulnerability </a:t>
            </a:r>
          </a:p>
          <a:p>
            <a:r>
              <a:rPr lang="en-US" i="1" dirty="0"/>
              <a:t>Grab</a:t>
            </a:r>
            <a:r>
              <a:rPr lang="en-US" dirty="0"/>
              <a:t> for processing when stuck</a:t>
            </a:r>
            <a:endParaRPr lang="en-US" i="1" dirty="0"/>
          </a:p>
          <a:p>
            <a:r>
              <a:rPr lang="en-US" dirty="0">
                <a:sym typeface="Wingdings" pitchFamily="2" charset="2"/>
              </a:rPr>
              <a:t>Tips: </a:t>
            </a:r>
          </a:p>
          <a:p>
            <a:pPr lvl="1"/>
            <a:r>
              <a:rPr lang="en-US" i="1" dirty="0" err="1">
                <a:sym typeface="Wingdings" pitchFamily="2" charset="2"/>
              </a:rPr>
              <a:t>vis_heap_chunks</a:t>
            </a:r>
            <a:r>
              <a:rPr lang="en-US" i="1" dirty="0">
                <a:sym typeface="Wingdings" pitchFamily="2" charset="2"/>
              </a:rPr>
              <a:t>, heap, bins</a:t>
            </a:r>
            <a:r>
              <a:rPr lang="en-US" dirty="0">
                <a:sym typeface="Wingdings" pitchFamily="2" charset="2"/>
              </a:rPr>
              <a:t>… all very helpful commands</a:t>
            </a:r>
          </a:p>
          <a:p>
            <a:pPr lvl="1"/>
            <a:r>
              <a:rPr lang="en-US" dirty="0">
                <a:sym typeface="Wingdings" pitchFamily="2" charset="2"/>
              </a:rPr>
              <a:t>Comments in </a:t>
            </a:r>
            <a:r>
              <a:rPr lang="en-US" i="1" dirty="0">
                <a:sym typeface="Wingdings" pitchFamily="2" charset="2"/>
              </a:rPr>
              <a:t>python</a:t>
            </a:r>
            <a:r>
              <a:rPr lang="en-US" dirty="0">
                <a:sym typeface="Wingdings" pitchFamily="2" charset="2"/>
              </a:rPr>
              <a:t> script and </a:t>
            </a:r>
            <a:r>
              <a:rPr lang="en-US" i="1" dirty="0">
                <a:sym typeface="Wingdings" pitchFamily="2" charset="2"/>
              </a:rPr>
              <a:t>source code</a:t>
            </a:r>
            <a:r>
              <a:rPr lang="en-US" dirty="0">
                <a:sym typeface="Wingdings" pitchFamily="2" charset="2"/>
              </a:rPr>
              <a:t> will help guide you. Use them!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9676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92F8-C0D3-1D4E-AFA2-374BCB48A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Go Review the Binary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FD70F6F-6137-4D08-8483-DE206BBC38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8915615"/>
              </p:ext>
            </p:extLst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2422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4D13E-3782-2C41-817B-27D88903E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Demo – TCache Fd Overwrite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539D7F-1264-4F49-BC90-2FCC16FC7A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457558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19676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ABFF4-81ED-0640-9D75-FA6920CFC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After Free Vulnerability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D52F5-FD60-A94A-999A-D3F9B25F4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Kid can be freed </a:t>
            </a:r>
            <a:r>
              <a:rPr lang="en-US" b="1" dirty="0"/>
              <a:t>AND</a:t>
            </a:r>
            <a:r>
              <a:rPr lang="en-US" dirty="0"/>
              <a:t> accessed: </a:t>
            </a:r>
          </a:p>
          <a:p>
            <a:pPr lvl="1"/>
            <a:r>
              <a:rPr lang="en-US" dirty="0"/>
              <a:t>Creates a UAF </a:t>
            </a:r>
            <a:r>
              <a:rPr lang="en-US" i="1" dirty="0"/>
              <a:t>read</a:t>
            </a:r>
            <a:r>
              <a:rPr lang="en-US" dirty="0"/>
              <a:t> (print kid) and </a:t>
            </a:r>
            <a:r>
              <a:rPr lang="en-US" i="1" dirty="0"/>
              <a:t>write</a:t>
            </a:r>
            <a:r>
              <a:rPr lang="en-US" dirty="0"/>
              <a:t> (edit kid) </a:t>
            </a:r>
          </a:p>
          <a:p>
            <a:r>
              <a:rPr lang="en-US" dirty="0"/>
              <a:t>Trigger: </a:t>
            </a:r>
          </a:p>
          <a:p>
            <a:pPr lvl="1"/>
            <a:r>
              <a:rPr lang="en-US" dirty="0"/>
              <a:t>Allocate kid </a:t>
            </a:r>
          </a:p>
          <a:p>
            <a:pPr lvl="1"/>
            <a:r>
              <a:rPr lang="en-US" dirty="0"/>
              <a:t>Free kid</a:t>
            </a:r>
          </a:p>
          <a:p>
            <a:pPr lvl="1"/>
            <a:r>
              <a:rPr lang="en-US" dirty="0"/>
              <a:t>Print/edit (UAF!)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7913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E2CA2-5D91-7346-BCE8-B02C2ECA7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589255"/>
          </a:xfrm>
        </p:spPr>
        <p:txBody>
          <a:bodyPr anchor="b">
            <a:normAutofit/>
          </a:bodyPr>
          <a:lstStyle/>
          <a:p>
            <a:r>
              <a:rPr lang="en-US" dirty="0"/>
              <a:t>Leak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CEB3075-219F-1E45-98A7-F9C8D008C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148" y="740572"/>
            <a:ext cx="3947636" cy="3655219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A6FB5-3E08-124A-9269-82145EB41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0" y="932155"/>
            <a:ext cx="4288389" cy="408372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Kid struct: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long age (first entry) </a:t>
            </a:r>
            <a:r>
              <a:rPr lang="en-US" sz="1600" dirty="0">
                <a:sym typeface="Wingdings" pitchFamily="2" charset="2"/>
              </a:rPr>
              <a:t> </a:t>
            </a:r>
            <a:r>
              <a:rPr lang="en-US" sz="1600" dirty="0"/>
              <a:t>fd pointer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char* name (second entry) </a:t>
            </a:r>
            <a:r>
              <a:rPr lang="en-US" sz="1600" dirty="0">
                <a:sym typeface="Wingdings" pitchFamily="2" charset="2"/>
              </a:rPr>
              <a:t> </a:t>
            </a:r>
            <a:r>
              <a:rPr lang="en-US" sz="1600" dirty="0"/>
              <a:t>key (double free protection)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 age (once freed) to leak heap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 name to also leak heap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0800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313E9-D24A-614E-9BAA-07880F1B6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/>
              <a:t>Chunk Overwrite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9C9A98-D3E4-6243-8041-1D4908FE5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62" y="1260931"/>
            <a:ext cx="3059798" cy="3776782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A342F-789E-074E-9E98-B0E85808B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Set </a:t>
            </a:r>
            <a:r>
              <a:rPr lang="en-US" i="1" dirty="0"/>
              <a:t>fd</a:t>
            </a:r>
            <a:r>
              <a:rPr lang="en-US" dirty="0"/>
              <a:t> to point over the top of a function pointer: </a:t>
            </a:r>
          </a:p>
          <a:p>
            <a:pPr lvl="1"/>
            <a:r>
              <a:rPr lang="en-US" dirty="0"/>
              <a:t>TCache </a:t>
            </a:r>
            <a:r>
              <a:rPr lang="en-US" i="1" dirty="0" err="1"/>
              <a:t>Fds</a:t>
            </a:r>
            <a:r>
              <a:rPr lang="en-US" dirty="0"/>
              <a:t> point to the chunks </a:t>
            </a:r>
            <a:r>
              <a:rPr lang="en-US" i="1" dirty="0"/>
              <a:t>mem</a:t>
            </a:r>
            <a:r>
              <a:rPr lang="en-US" dirty="0"/>
              <a:t> instead of </a:t>
            </a:r>
            <a:r>
              <a:rPr lang="en-US" i="1" dirty="0"/>
              <a:t>chunk (</a:t>
            </a:r>
            <a:r>
              <a:rPr lang="en-US" i="1" dirty="0" err="1"/>
              <a:t>fastbin</a:t>
            </a:r>
            <a:r>
              <a:rPr lang="en-US" i="1" dirty="0"/>
              <a:t>)</a:t>
            </a:r>
          </a:p>
          <a:p>
            <a:r>
              <a:rPr lang="en-US" dirty="0"/>
              <a:t>When we get this chunk back, we can write OVER the </a:t>
            </a:r>
            <a:r>
              <a:rPr lang="en-US" i="1" dirty="0" err="1"/>
              <a:t>func_ptr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7796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91101-FE60-E148-9F96-E486AC89E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0x30 Bin (Same Pictures)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C614E2-C2AA-3847-9123-D94C73DA9556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377794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Set Fd Pointer to overlap with </a:t>
            </a:r>
            <a:r>
              <a:rPr lang="en-US" i="1" dirty="0" err="1"/>
              <a:t>func_ptr</a:t>
            </a:r>
            <a:endParaRPr lang="en-US" dirty="0"/>
          </a:p>
        </p:txBody>
      </p:sp>
      <p:pic>
        <p:nvPicPr>
          <p:cNvPr id="10" name="Content Placeholder 9" descr="A close up of a clock&#10;&#10;Description automatically generated">
            <a:extLst>
              <a:ext uri="{FF2B5EF4-FFF2-40B4-BE49-F238E27FC236}">
                <a16:creationId xmlns:a16="http://schemas.microsoft.com/office/drawing/2014/main" id="{BDB78A9D-F0DF-C440-9E4C-D5BD299D7F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6590" y="1236540"/>
            <a:ext cx="3898058" cy="2300805"/>
          </a:xfrm>
        </p:spPr>
      </p:pic>
      <p:pic>
        <p:nvPicPr>
          <p:cNvPr id="13" name="Picture 12" descr="TCache Chunk">
            <a:extLst>
              <a:ext uri="{FF2B5EF4-FFF2-40B4-BE49-F238E27FC236}">
                <a16:creationId xmlns:a16="http://schemas.microsoft.com/office/drawing/2014/main" id="{71D24CA1-DD6A-EE41-9BD9-78F764117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005" y="1009267"/>
            <a:ext cx="1857563" cy="1742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460C53-D77A-0446-A121-9395927E1F48}"/>
              </a:ext>
            </a:extLst>
          </p:cNvPr>
          <p:cNvCxnSpPr/>
          <p:nvPr/>
        </p:nvCxnSpPr>
        <p:spPr>
          <a:xfrm>
            <a:off x="8304648" y="1701384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6525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06C5-FDDB-BD47-963D-4E14C15C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Allocate Prior to Corruption (Again)</a:t>
            </a:r>
          </a:p>
        </p:txBody>
      </p:sp>
      <p:pic>
        <p:nvPicPr>
          <p:cNvPr id="5" name="Content Placeholder 4" descr="Allocated 1">
            <a:extLst>
              <a:ext uri="{FF2B5EF4-FFF2-40B4-BE49-F238E27FC236}">
                <a16:creationId xmlns:a16="http://schemas.microsoft.com/office/drawing/2014/main" id="{DDCD866A-1169-4B4C-8000-C53CAE8FD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422400"/>
            <a:ext cx="3739164" cy="3301408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F072D3-E208-7C4E-A8D2-5429F02F0D9C}"/>
              </a:ext>
            </a:extLst>
          </p:cNvPr>
          <p:cNvSpPr txBox="1">
            <a:spLocks/>
          </p:cNvSpPr>
          <p:nvPr/>
        </p:nvSpPr>
        <p:spPr>
          <a:xfrm>
            <a:off x="4641356" y="1094498"/>
            <a:ext cx="377794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Originally, a CHUNK points to another chunk. </a:t>
            </a:r>
          </a:p>
          <a:p>
            <a:r>
              <a:rPr lang="en-US" dirty="0"/>
              <a:t>In order to get our fake chunk, we need to allocate</a:t>
            </a:r>
            <a:r>
              <a:rPr lang="en-US" i="1" dirty="0"/>
              <a:t> one</a:t>
            </a:r>
            <a:r>
              <a:rPr lang="en-US" dirty="0"/>
              <a:t> first</a:t>
            </a:r>
          </a:p>
        </p:txBody>
      </p:sp>
    </p:spTree>
    <p:extLst>
      <p:ext uri="{BB962C8B-B14F-4D97-AF65-F5344CB8AC3E}">
        <p14:creationId xmlns:p14="http://schemas.microsoft.com/office/powerpoint/2010/main" val="29045833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06C5-FDDB-BD47-963D-4E14C15C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Allocate Corrupted Chunk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F072D3-E208-7C4E-A8D2-5429F02F0D9C}"/>
              </a:ext>
            </a:extLst>
          </p:cNvPr>
          <p:cNvSpPr txBox="1">
            <a:spLocks/>
          </p:cNvSpPr>
          <p:nvPr/>
        </p:nvSpPr>
        <p:spPr>
          <a:xfrm>
            <a:off x="4641356" y="1103376"/>
            <a:ext cx="4120904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Our chunk is now allocated OVER the top of a </a:t>
            </a:r>
            <a:r>
              <a:rPr lang="en-US" i="1" dirty="0" err="1"/>
              <a:t>func_ptr</a:t>
            </a:r>
            <a:r>
              <a:rPr lang="en-US" i="1" dirty="0"/>
              <a:t> </a:t>
            </a:r>
            <a:r>
              <a:rPr lang="en-US" dirty="0"/>
              <a:t>of </a:t>
            </a:r>
            <a:r>
              <a:rPr lang="en-US" i="1" dirty="0"/>
              <a:t>kid </a:t>
            </a:r>
            <a:r>
              <a:rPr lang="en-US" dirty="0"/>
              <a:t>in index 1.</a:t>
            </a:r>
          </a:p>
        </p:txBody>
      </p:sp>
      <p:pic>
        <p:nvPicPr>
          <p:cNvPr id="8" name="Content Placeholder 7" descr="Fake Chunk Allocated">
            <a:extLst>
              <a:ext uri="{FF2B5EF4-FFF2-40B4-BE49-F238E27FC236}">
                <a16:creationId xmlns:a16="http://schemas.microsoft.com/office/drawing/2014/main" id="{378320B7-DED1-854B-B175-F66B2FB0C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1168847"/>
            <a:ext cx="3873995" cy="3420454"/>
          </a:xfrm>
        </p:spPr>
      </p:pic>
    </p:spTree>
    <p:extLst>
      <p:ext uri="{BB962C8B-B14F-4D97-AF65-F5344CB8AC3E}">
        <p14:creationId xmlns:p14="http://schemas.microsoft.com/office/powerpoint/2010/main" val="1676743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26B31-8E27-9B42-BD86-BB21545EE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Sections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82978-8512-934C-89F9-3C551896E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TCache (No Validations) </a:t>
            </a:r>
            <a:r>
              <a:rPr lang="en-US" b="1" dirty="0">
                <a:sym typeface="Wingdings" pitchFamily="2" charset="2"/>
              </a:rPr>
              <a:t> </a:t>
            </a:r>
            <a:r>
              <a:rPr lang="en-US" dirty="0">
                <a:sym typeface="Wingdings" pitchFamily="2" charset="2"/>
              </a:rPr>
              <a:t>Right now</a:t>
            </a:r>
            <a:endParaRPr lang="en-US" dirty="0"/>
          </a:p>
          <a:p>
            <a:r>
              <a:rPr lang="en-US" dirty="0" err="1"/>
              <a:t>Fastbin</a:t>
            </a:r>
            <a:r>
              <a:rPr lang="en-US" dirty="0"/>
              <a:t> (Very few Validations) </a:t>
            </a:r>
          </a:p>
          <a:p>
            <a:r>
              <a:rPr lang="en-US" dirty="0"/>
              <a:t>2.32+</a:t>
            </a:r>
          </a:p>
          <a:p>
            <a:pPr lvl="1"/>
            <a:r>
              <a:rPr lang="en-US" dirty="0"/>
              <a:t>Pointer Mangling (later) </a:t>
            </a:r>
          </a:p>
          <a:p>
            <a:pPr lvl="1"/>
            <a:r>
              <a:rPr lang="en-US" dirty="0"/>
              <a:t>Chunk alignment</a:t>
            </a:r>
          </a:p>
        </p:txBody>
      </p:sp>
    </p:spTree>
    <p:extLst>
      <p:ext uri="{BB962C8B-B14F-4D97-AF65-F5344CB8AC3E}">
        <p14:creationId xmlns:p14="http://schemas.microsoft.com/office/powerpoint/2010/main" val="18871606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313E9-D24A-614E-9BAA-07880F1B6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Overlapping!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A342F-789E-074E-9E98-B0E85808B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With the chunks overlapping, use the </a:t>
            </a:r>
            <a:r>
              <a:rPr lang="en-US" i="1" dirty="0"/>
              <a:t>age</a:t>
            </a:r>
            <a:r>
              <a:rPr lang="en-US" dirty="0"/>
              <a:t> to edit the </a:t>
            </a:r>
            <a:r>
              <a:rPr lang="en-US" i="1" dirty="0" err="1"/>
              <a:t>func_ptr</a:t>
            </a:r>
            <a:endParaRPr lang="en-US" dirty="0"/>
          </a:p>
          <a:p>
            <a:pPr lvl="1"/>
            <a:r>
              <a:rPr lang="en-US" dirty="0"/>
              <a:t>Different alignments with </a:t>
            </a:r>
            <a:r>
              <a:rPr lang="en-US" i="1" dirty="0"/>
              <a:t>name</a:t>
            </a:r>
            <a:r>
              <a:rPr lang="en-US" dirty="0"/>
              <a:t> work too</a:t>
            </a:r>
          </a:p>
          <a:p>
            <a:r>
              <a:rPr lang="en-US" dirty="0"/>
              <a:t>Set </a:t>
            </a:r>
            <a:r>
              <a:rPr lang="en-US" i="1" dirty="0" err="1"/>
              <a:t>func_ptr</a:t>
            </a:r>
            <a:r>
              <a:rPr lang="en-US" dirty="0"/>
              <a:t> to </a:t>
            </a:r>
            <a:r>
              <a:rPr lang="en-US" i="1" dirty="0"/>
              <a:t>win</a:t>
            </a:r>
            <a:r>
              <a:rPr lang="en-US" dirty="0"/>
              <a:t> function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Edit func_ptr">
            <a:extLst>
              <a:ext uri="{FF2B5EF4-FFF2-40B4-BE49-F238E27FC236}">
                <a16:creationId xmlns:a16="http://schemas.microsoft.com/office/drawing/2014/main" id="{08E7EABF-FAD5-774D-A2B8-EDAB70F67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90" y="1077915"/>
            <a:ext cx="2907030" cy="384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0923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77090-D69D-A546-91AC-F9D6AD8B5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Write to Win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2B79531-D7ED-4327-A147-80CD4EA481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0109721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10746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4D13E-3782-2C41-817B-27D88903E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Recap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539D7F-1264-4F49-BC90-2FCC16FC7A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808559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12259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048B4-E5A7-9F45-BCE1-666A58ACC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Call the Win Function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3D28062-4FFA-4CAE-9171-033E66DAE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r>
              <a:rPr lang="en-US" dirty="0"/>
              <a:t>Winner winner chicken dinner!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8064F69-AD4A-460D-BADE-4D910DD376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791161"/>
              </p:ext>
            </p:extLst>
          </p:nvPr>
        </p:nvGraphicFramePr>
        <p:xfrm>
          <a:off x="3887391" y="740572"/>
          <a:ext cx="4629150" cy="3655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64002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26B31-8E27-9B42-BD86-BB21545EE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Sections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82978-8512-934C-89F9-3C551896E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TCache (No Validations) </a:t>
            </a:r>
            <a:r>
              <a:rPr lang="en-US" b="1" dirty="0">
                <a:sym typeface="Wingdings" pitchFamily="2" charset="2"/>
              </a:rPr>
              <a:t> </a:t>
            </a:r>
            <a:r>
              <a:rPr lang="en-US" dirty="0">
                <a:sym typeface="Wingdings" pitchFamily="2" charset="2"/>
              </a:rPr>
              <a:t>Just did!</a:t>
            </a:r>
            <a:endParaRPr lang="en-US" dirty="0"/>
          </a:p>
          <a:p>
            <a:r>
              <a:rPr lang="en-US" b="1" dirty="0" err="1"/>
              <a:t>Fastbin</a:t>
            </a:r>
            <a:r>
              <a:rPr lang="en-US" b="1" dirty="0"/>
              <a:t> (Very few Validations) </a:t>
            </a:r>
            <a:r>
              <a:rPr lang="en-US" b="1" dirty="0">
                <a:sym typeface="Wingdings" pitchFamily="2" charset="2"/>
              </a:rPr>
              <a:t> Now!</a:t>
            </a:r>
            <a:endParaRPr lang="en-US" b="1" dirty="0"/>
          </a:p>
          <a:p>
            <a:r>
              <a:rPr lang="en-US" dirty="0"/>
              <a:t>2.32+ (later): </a:t>
            </a:r>
          </a:p>
          <a:p>
            <a:pPr lvl="1"/>
            <a:r>
              <a:rPr lang="en-US" dirty="0"/>
              <a:t>Pointer Mangling (later) </a:t>
            </a:r>
          </a:p>
          <a:p>
            <a:pPr lvl="1"/>
            <a:r>
              <a:rPr lang="en-US" dirty="0"/>
              <a:t>Chunk alignment</a:t>
            </a:r>
          </a:p>
        </p:txBody>
      </p:sp>
    </p:spTree>
    <p:extLst>
      <p:ext uri="{BB962C8B-B14F-4D97-AF65-F5344CB8AC3E}">
        <p14:creationId xmlns:p14="http://schemas.microsoft.com/office/powerpoint/2010/main" val="8138292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2A6E-42A6-A14D-9C63-B4CECA2FB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Only Differences (practically)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80FA1A-EBCC-B144-BD5C-8B00E5987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check done to see if the chunk size (on the linked list) </a:t>
            </a:r>
            <a:r>
              <a:rPr lang="en-US" i="1" dirty="0"/>
              <a:t>matches</a:t>
            </a:r>
            <a:r>
              <a:rPr lang="en-US" dirty="0"/>
              <a:t> the actual chunk (review code soon) </a:t>
            </a:r>
          </a:p>
          <a:p>
            <a:r>
              <a:rPr lang="en-US" dirty="0" err="1"/>
              <a:t>Fastbin</a:t>
            </a:r>
            <a:r>
              <a:rPr lang="en-US" dirty="0"/>
              <a:t> </a:t>
            </a:r>
            <a:r>
              <a:rPr lang="en-US" i="1" dirty="0"/>
              <a:t>Fd</a:t>
            </a:r>
            <a:r>
              <a:rPr lang="en-US" dirty="0"/>
              <a:t> points to </a:t>
            </a:r>
            <a:r>
              <a:rPr lang="en-US" i="1" dirty="0"/>
              <a:t>chunk</a:t>
            </a:r>
            <a:r>
              <a:rPr lang="en-US" dirty="0"/>
              <a:t> instead of </a:t>
            </a:r>
            <a:r>
              <a:rPr lang="en-US" i="1" dirty="0"/>
              <a:t>mem </a:t>
            </a:r>
            <a:r>
              <a:rPr lang="en-US" dirty="0"/>
              <a:t>(TCache) </a:t>
            </a:r>
          </a:p>
          <a:p>
            <a:pPr lvl="1"/>
            <a:r>
              <a:rPr lang="en-US" dirty="0"/>
              <a:t>0x10 offset difference</a:t>
            </a:r>
          </a:p>
          <a:p>
            <a:r>
              <a:rPr lang="en-US" dirty="0"/>
              <a:t>No </a:t>
            </a:r>
            <a:r>
              <a:rPr lang="en-US" i="1" dirty="0"/>
              <a:t>key</a:t>
            </a:r>
            <a:r>
              <a:rPr lang="en-US" dirty="0"/>
              <a:t> variable for heap leak (double free protection) </a:t>
            </a:r>
          </a:p>
        </p:txBody>
      </p:sp>
    </p:spTree>
    <p:extLst>
      <p:ext uri="{BB962C8B-B14F-4D97-AF65-F5344CB8AC3E}">
        <p14:creationId xmlns:p14="http://schemas.microsoft.com/office/powerpoint/2010/main" val="6267777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C4FE7-6442-0448-BE4D-9C588C2A3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Code Review!</a:t>
            </a:r>
          </a:p>
        </p:txBody>
      </p:sp>
      <p:pic>
        <p:nvPicPr>
          <p:cNvPr id="4" name="Content Placeholder 4" descr="Bin size index check ">
            <a:extLst>
              <a:ext uri="{FF2B5EF4-FFF2-40B4-BE49-F238E27FC236}">
                <a16:creationId xmlns:a16="http://schemas.microsoft.com/office/drawing/2014/main" id="{BCE0491F-F00F-B247-909E-8C780BB50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7" y="3188259"/>
            <a:ext cx="4449244" cy="1078941"/>
          </a:xfrm>
          <a:prstGeom prst="rect">
            <a:avLst/>
          </a:prstGeom>
          <a:noFill/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E39214E-DBA3-9143-8FE5-8BF5A71210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606" y="2571750"/>
            <a:ext cx="2745105" cy="293370"/>
          </a:xfrm>
        </p:spPr>
      </p:pic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C375304B-C8B9-2845-ACDA-E6E24066B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480060"/>
            <a:ext cx="4449244" cy="4019985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nb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Size requested by user</a:t>
            </a:r>
          </a:p>
          <a:p>
            <a:r>
              <a:rPr lang="en-US" dirty="0"/>
              <a:t>Victim: </a:t>
            </a:r>
          </a:p>
          <a:p>
            <a:pPr lvl="1"/>
            <a:r>
              <a:rPr lang="en-US" dirty="0"/>
              <a:t>Chunk being removed from the bin</a:t>
            </a:r>
          </a:p>
          <a:p>
            <a:r>
              <a:rPr lang="en-US" dirty="0" err="1"/>
              <a:t>fastbin_index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Gets the index of the chunk (in fb), given the size</a:t>
            </a:r>
          </a:p>
          <a:p>
            <a:r>
              <a:rPr lang="en-US" dirty="0"/>
              <a:t>Qs: </a:t>
            </a:r>
          </a:p>
          <a:p>
            <a:pPr lvl="1"/>
            <a:r>
              <a:rPr lang="en-US" dirty="0"/>
              <a:t>What is this check validating?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8610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C4FE7-6442-0448-BE4D-9C588C2A3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Code Review – answer!</a:t>
            </a:r>
          </a:p>
        </p:txBody>
      </p:sp>
      <p:pic>
        <p:nvPicPr>
          <p:cNvPr id="4" name="Content Placeholder 4" descr="Bin size index check ">
            <a:extLst>
              <a:ext uri="{FF2B5EF4-FFF2-40B4-BE49-F238E27FC236}">
                <a16:creationId xmlns:a16="http://schemas.microsoft.com/office/drawing/2014/main" id="{BCE0491F-F00F-B247-909E-8C780BB50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7" y="3188259"/>
            <a:ext cx="4449244" cy="1078941"/>
          </a:xfrm>
          <a:prstGeom prst="rect">
            <a:avLst/>
          </a:prstGeom>
          <a:noFill/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E39214E-DBA3-9143-8FE5-8BF5A71210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606" y="2571750"/>
            <a:ext cx="2745105" cy="293370"/>
          </a:xfrm>
        </p:spPr>
      </p:pic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C375304B-C8B9-2845-ACDA-E6E24066B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1268019"/>
            <a:ext cx="4449244" cy="3232026"/>
          </a:xfrm>
        </p:spPr>
        <p:txBody>
          <a:bodyPr>
            <a:normAutofit/>
          </a:bodyPr>
          <a:lstStyle/>
          <a:p>
            <a:r>
              <a:rPr lang="en-US" dirty="0"/>
              <a:t>Validating that the </a:t>
            </a:r>
            <a:r>
              <a:rPr lang="en-US" i="1" dirty="0"/>
              <a:t>size</a:t>
            </a:r>
            <a:r>
              <a:rPr lang="en-US" dirty="0"/>
              <a:t> of the chunk being removed</a:t>
            </a:r>
            <a:r>
              <a:rPr lang="en-US" i="1" dirty="0"/>
              <a:t> matches</a:t>
            </a:r>
            <a:r>
              <a:rPr lang="en-US" dirty="0"/>
              <a:t> the size of the </a:t>
            </a:r>
            <a:r>
              <a:rPr lang="en-US" i="1" dirty="0"/>
              <a:t>bin</a:t>
            </a:r>
          </a:p>
          <a:p>
            <a:r>
              <a:rPr lang="en-US" dirty="0"/>
              <a:t>This means that </a:t>
            </a:r>
            <a:r>
              <a:rPr lang="en-US" dirty="0" err="1"/>
              <a:t>fastbin</a:t>
            </a:r>
            <a:r>
              <a:rPr lang="en-US" dirty="0"/>
              <a:t> chunks must have a </a:t>
            </a:r>
            <a:r>
              <a:rPr lang="en-US" i="1" dirty="0"/>
              <a:t>fake size</a:t>
            </a:r>
            <a:r>
              <a:rPr lang="en-US" dirty="0"/>
              <a:t> in order for the fake fd to be placed there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5590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08C0F29-1018-4281-89EE-5D8760205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 err="1"/>
              <a:t>Fastbin</a:t>
            </a:r>
            <a:r>
              <a:rPr lang="en-US" dirty="0"/>
              <a:t> Chunk Change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F601DF4-0839-3F48-8727-2A9BA2931F1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19084" y="1369219"/>
            <a:ext cx="3705332" cy="3263504"/>
          </a:xfr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5C4AF366-5D72-47FC-B0C5-05BC0A879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400550" cy="3263504"/>
          </a:xfrm>
        </p:spPr>
        <p:txBody>
          <a:bodyPr/>
          <a:lstStyle/>
          <a:p>
            <a:r>
              <a:rPr lang="en-US" dirty="0"/>
              <a:t>prev_size: Can be </a:t>
            </a:r>
            <a:r>
              <a:rPr lang="en-US" i="1" dirty="0"/>
              <a:t>anything</a:t>
            </a:r>
          </a:p>
          <a:p>
            <a:r>
              <a:rPr lang="en-US" dirty="0"/>
              <a:t>size: Must be 0x30-0x3F: </a:t>
            </a:r>
          </a:p>
          <a:p>
            <a:pPr lvl="1"/>
            <a:r>
              <a:rPr lang="en-US" dirty="0"/>
              <a:t>non-main arena flag can ONLY be set if </a:t>
            </a:r>
            <a:r>
              <a:rPr lang="en-US" dirty="0" err="1"/>
              <a:t>mmap</a:t>
            </a:r>
            <a:r>
              <a:rPr lang="en-US" dirty="0"/>
              <a:t> bit is set. Just use 0x30 or 0x31 :)</a:t>
            </a:r>
          </a:p>
          <a:p>
            <a:r>
              <a:rPr lang="en-US" dirty="0"/>
              <a:t>End of name should be on </a:t>
            </a:r>
            <a:r>
              <a:rPr lang="en-US" i="1" dirty="0" err="1"/>
              <a:t>func_ptr</a:t>
            </a:r>
            <a:r>
              <a:rPr lang="en-US" i="1" dirty="0"/>
              <a:t> </a:t>
            </a:r>
            <a:r>
              <a:rPr lang="en-US" i="1" dirty="0">
                <a:sym typeface="Wingdings" pitchFamily="2" charset="2"/>
              </a:rPr>
              <a:t>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1078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5F013-DD2F-F84A-BF91-21A0E8FBA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Tricks to the Trade – </a:t>
            </a:r>
            <a:r>
              <a:rPr lang="en-US" dirty="0" err="1"/>
              <a:t>Fastbin</a:t>
            </a:r>
            <a:r>
              <a:rPr lang="en-US" dirty="0"/>
              <a:t> Hook Overwrite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710EA-EE41-5946-AC56-47C042C14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Overwrite __</a:t>
            </a:r>
            <a:r>
              <a:rPr lang="en-US" dirty="0" err="1"/>
              <a:t>malloc_hook</a:t>
            </a:r>
            <a:r>
              <a:rPr lang="en-US" dirty="0"/>
              <a:t> with </a:t>
            </a:r>
            <a:r>
              <a:rPr lang="en-US" dirty="0" err="1"/>
              <a:t>fastbin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There’s a size check! How is this possible? </a:t>
            </a:r>
          </a:p>
          <a:p>
            <a:r>
              <a:rPr lang="en-US" dirty="0"/>
              <a:t>All </a:t>
            </a:r>
            <a:r>
              <a:rPr lang="en-US" dirty="0" err="1"/>
              <a:t>LibC</a:t>
            </a:r>
            <a:r>
              <a:rPr lang="en-US" dirty="0"/>
              <a:t> memory addresses start with </a:t>
            </a:r>
            <a:r>
              <a:rPr lang="en-US" i="1" dirty="0"/>
              <a:t>0x7f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Magically , this is a valid chunk size!</a:t>
            </a:r>
          </a:p>
          <a:p>
            <a:r>
              <a:rPr lang="en-US" dirty="0"/>
              <a:t>Where would you find this though? </a:t>
            </a:r>
          </a:p>
          <a:p>
            <a:pPr lvl="1"/>
            <a:r>
              <a:rPr lang="en-US" i="1" dirty="0"/>
              <a:t>Misaligning</a:t>
            </a:r>
            <a:r>
              <a:rPr lang="en-US" dirty="0"/>
              <a:t>! Who says we cannot do that!? </a:t>
            </a:r>
          </a:p>
          <a:p>
            <a:r>
              <a:rPr lang="en-US" dirty="0"/>
              <a:t>TODO: Diagram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580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FB14-6702-5747-874D-35FB40A7E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104122"/>
            <a:ext cx="7886700" cy="994172"/>
          </a:xfrm>
        </p:spPr>
        <p:txBody>
          <a:bodyPr/>
          <a:lstStyle/>
          <a:p>
            <a:r>
              <a:rPr lang="en-US" dirty="0"/>
              <a:t>TCache – Chunk (Review)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6F61E-E7D8-D74D-902B-417337CEC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49" y="673395"/>
            <a:ext cx="5898103" cy="3826650"/>
          </a:xfrm>
        </p:spPr>
        <p:txBody>
          <a:bodyPr/>
          <a:lstStyle/>
          <a:p>
            <a:r>
              <a:rPr lang="en-US" dirty="0"/>
              <a:t>Mostly the same as </a:t>
            </a:r>
            <a:r>
              <a:rPr lang="en-US" i="1" dirty="0" err="1"/>
              <a:t>Fastbin</a:t>
            </a:r>
            <a:endParaRPr lang="en-US" dirty="0"/>
          </a:p>
          <a:p>
            <a:r>
              <a:rPr lang="en-US" dirty="0"/>
              <a:t>Next = fd</a:t>
            </a:r>
          </a:p>
          <a:p>
            <a:r>
              <a:rPr lang="en-US" b="1" dirty="0"/>
              <a:t>Key</a:t>
            </a:r>
            <a:r>
              <a:rPr lang="en-US" dirty="0"/>
              <a:t> is used instead of bk (singly linked list):</a:t>
            </a:r>
          </a:p>
          <a:p>
            <a:pPr lvl="1"/>
            <a:r>
              <a:rPr lang="en-US" dirty="0"/>
              <a:t>Double free protection</a:t>
            </a:r>
          </a:p>
          <a:p>
            <a:pPr lvl="1"/>
            <a:r>
              <a:rPr lang="en-US" dirty="0"/>
              <a:t>Sets location of </a:t>
            </a:r>
            <a:r>
              <a:rPr lang="en-US" i="1" dirty="0"/>
              <a:t>TCache bins</a:t>
            </a:r>
            <a:r>
              <a:rPr lang="en-US" dirty="0"/>
              <a:t> to be the </a:t>
            </a:r>
            <a:r>
              <a:rPr lang="en-US" i="1" dirty="0"/>
              <a:t>key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D4C2E2-CA21-894F-8E11-FAC891046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05" y="2931971"/>
            <a:ext cx="5239295" cy="184986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B7F09F-3D8B-9340-A63C-17158D4653D0}"/>
              </a:ext>
            </a:extLst>
          </p:cNvPr>
          <p:cNvCxnSpPr>
            <a:cxnSpLocks/>
          </p:cNvCxnSpPr>
          <p:nvPr/>
        </p:nvCxnSpPr>
        <p:spPr>
          <a:xfrm>
            <a:off x="2577780" y="3847576"/>
            <a:ext cx="5623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CF0924-7B37-424E-BCCD-E6C1CD8525C2}"/>
              </a:ext>
            </a:extLst>
          </p:cNvPr>
          <p:cNvCxnSpPr>
            <a:cxnSpLocks/>
          </p:cNvCxnSpPr>
          <p:nvPr/>
        </p:nvCxnSpPr>
        <p:spPr>
          <a:xfrm>
            <a:off x="3594961" y="4424207"/>
            <a:ext cx="5623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TCache Chunk">
            <a:extLst>
              <a:ext uri="{FF2B5EF4-FFF2-40B4-BE49-F238E27FC236}">
                <a16:creationId xmlns:a16="http://schemas.microsoft.com/office/drawing/2014/main" id="{3B8ACF6D-DE16-F14C-97DA-9105545F6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575" y="173538"/>
            <a:ext cx="2447276" cy="407879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0A4B060-B384-F141-88D0-58E363C7C060}"/>
              </a:ext>
            </a:extLst>
          </p:cNvPr>
          <p:cNvCxnSpPr>
            <a:cxnSpLocks/>
          </p:cNvCxnSpPr>
          <p:nvPr/>
        </p:nvCxnSpPr>
        <p:spPr>
          <a:xfrm>
            <a:off x="7085082" y="2931971"/>
            <a:ext cx="15351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997D32C-233C-D644-A03D-BBDAEBE4E72D}"/>
              </a:ext>
            </a:extLst>
          </p:cNvPr>
          <p:cNvCxnSpPr>
            <a:cxnSpLocks/>
          </p:cNvCxnSpPr>
          <p:nvPr/>
        </p:nvCxnSpPr>
        <p:spPr>
          <a:xfrm>
            <a:off x="6980910" y="3968887"/>
            <a:ext cx="15351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9549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E6F31-8587-624D-BB8B-8A68651B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__</a:t>
            </a:r>
            <a:r>
              <a:rPr lang="en-US" dirty="0" err="1"/>
              <a:t>malloc_hook</a:t>
            </a:r>
            <a:r>
              <a:rPr lang="en-US" dirty="0"/>
              <a:t> Misalign Chunk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61D95AB-E166-CE41-A6CC-3BBB47877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050" y="1268019"/>
            <a:ext cx="7886700" cy="1170284"/>
          </a:xfr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7BD71775-4BA6-4F42-A668-873E30D4C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" y="3356610"/>
            <a:ext cx="8515350" cy="117987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3D606A-20EC-EC45-8443-EA67D8C5EBCF}"/>
              </a:ext>
            </a:extLst>
          </p:cNvPr>
          <p:cNvCxnSpPr>
            <a:cxnSpLocks/>
          </p:cNvCxnSpPr>
          <p:nvPr/>
        </p:nvCxnSpPr>
        <p:spPr>
          <a:xfrm>
            <a:off x="1851660" y="2122170"/>
            <a:ext cx="1371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F1F36B-BCA5-F54A-A45F-3F660C4E0DF7}"/>
              </a:ext>
            </a:extLst>
          </p:cNvPr>
          <p:cNvCxnSpPr>
            <a:cxnSpLocks/>
          </p:cNvCxnSpPr>
          <p:nvPr/>
        </p:nvCxnSpPr>
        <p:spPr>
          <a:xfrm>
            <a:off x="6240780" y="1573530"/>
            <a:ext cx="17068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9552F5-0F63-854C-8591-6CE84ADC8A15}"/>
              </a:ext>
            </a:extLst>
          </p:cNvPr>
          <p:cNvCxnSpPr>
            <a:cxnSpLocks/>
          </p:cNvCxnSpPr>
          <p:nvPr/>
        </p:nvCxnSpPr>
        <p:spPr>
          <a:xfrm>
            <a:off x="7292340" y="3729990"/>
            <a:ext cx="11506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0779C6B-B62D-D645-B0F8-90487D97D23C}"/>
              </a:ext>
            </a:extLst>
          </p:cNvPr>
          <p:cNvCxnSpPr>
            <a:cxnSpLocks/>
          </p:cNvCxnSpPr>
          <p:nvPr/>
        </p:nvCxnSpPr>
        <p:spPr>
          <a:xfrm>
            <a:off x="1905000" y="4362450"/>
            <a:ext cx="16611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0BE6461-6D47-204D-BE08-21562F111FC1}"/>
              </a:ext>
            </a:extLst>
          </p:cNvPr>
          <p:cNvSpPr txBox="1"/>
          <p:nvPr/>
        </p:nvSpPr>
        <p:spPr>
          <a:xfrm>
            <a:off x="6675120" y="2923500"/>
            <a:ext cx="22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Allowed Chunk Size!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52793E-AE9F-BB49-8318-41B407634918}"/>
              </a:ext>
            </a:extLst>
          </p:cNvPr>
          <p:cNvCxnSpPr>
            <a:cxnSpLocks/>
          </p:cNvCxnSpPr>
          <p:nvPr/>
        </p:nvCxnSpPr>
        <p:spPr>
          <a:xfrm>
            <a:off x="7947660" y="3185160"/>
            <a:ext cx="0" cy="3733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2CAC0B5-0DE0-0048-ACAF-284E33E1B75E}"/>
              </a:ext>
            </a:extLst>
          </p:cNvPr>
          <p:cNvSpPr txBox="1"/>
          <p:nvPr/>
        </p:nvSpPr>
        <p:spPr>
          <a:xfrm>
            <a:off x="520542" y="2923500"/>
            <a:ext cx="3896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Misaligning (not 0x10 byte aligned)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4AE1941-9F0D-EA4F-8FF3-D1F33388789F}"/>
              </a:ext>
            </a:extLst>
          </p:cNvPr>
          <p:cNvCxnSpPr>
            <a:cxnSpLocks/>
          </p:cNvCxnSpPr>
          <p:nvPr/>
        </p:nvCxnSpPr>
        <p:spPr>
          <a:xfrm>
            <a:off x="1684020" y="3138031"/>
            <a:ext cx="0" cy="3733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9747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26B31-8E27-9B42-BD86-BB21545EE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Sections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82978-8512-934C-89F9-3C551896E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TCache (No Validations) </a:t>
            </a:r>
            <a:r>
              <a:rPr lang="en-US" b="1" dirty="0">
                <a:sym typeface="Wingdings" pitchFamily="2" charset="2"/>
              </a:rPr>
              <a:t> </a:t>
            </a:r>
            <a:r>
              <a:rPr lang="en-US" dirty="0">
                <a:sym typeface="Wingdings" pitchFamily="2" charset="2"/>
              </a:rPr>
              <a:t>Old News</a:t>
            </a:r>
            <a:endParaRPr lang="en-US" dirty="0"/>
          </a:p>
          <a:p>
            <a:r>
              <a:rPr lang="en-US" dirty="0" err="1"/>
              <a:t>Fastbin</a:t>
            </a:r>
            <a:r>
              <a:rPr lang="en-US" dirty="0"/>
              <a:t> (Very few Validations) </a:t>
            </a:r>
            <a:r>
              <a:rPr lang="en-US" b="1" dirty="0">
                <a:sym typeface="Wingdings" pitchFamily="2" charset="2"/>
              </a:rPr>
              <a:t> </a:t>
            </a:r>
            <a:r>
              <a:rPr lang="en-US" dirty="0">
                <a:sym typeface="Wingdings" pitchFamily="2" charset="2"/>
              </a:rPr>
              <a:t>Just Did!</a:t>
            </a:r>
            <a:endParaRPr lang="en-US" dirty="0"/>
          </a:p>
          <a:p>
            <a:r>
              <a:rPr lang="en-US" b="1" dirty="0"/>
              <a:t>Pointer Mangling </a:t>
            </a:r>
            <a:r>
              <a:rPr lang="en-US" b="1" dirty="0">
                <a:sym typeface="Wingdings" pitchFamily="2" charset="2"/>
              </a:rPr>
              <a:t> Now!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0212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EDEB-7AFE-2E4A-A464-369785024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Singly Linked Lists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D202C-9A14-0B49-A7F6-0619C4AEA0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How to validate a </a:t>
            </a:r>
            <a:r>
              <a:rPr lang="en-US" i="1" dirty="0"/>
              <a:t>singly linked list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Cannot</a:t>
            </a:r>
          </a:p>
          <a:p>
            <a:pPr lvl="1"/>
            <a:r>
              <a:rPr lang="en-US" dirty="0"/>
              <a:t>Only a single value to look at!</a:t>
            </a:r>
          </a:p>
          <a:p>
            <a:pPr lvl="1"/>
            <a:r>
              <a:rPr lang="en-US" dirty="0"/>
              <a:t>Bad for security</a:t>
            </a:r>
          </a:p>
          <a:p>
            <a:r>
              <a:rPr lang="en-US" dirty="0"/>
              <a:t>Is this possible to fix? </a:t>
            </a:r>
          </a:p>
          <a:p>
            <a:endParaRPr lang="en-US" dirty="0"/>
          </a:p>
        </p:txBody>
      </p:sp>
      <p:pic>
        <p:nvPicPr>
          <p:cNvPr id="4" name="Content Placeholder 4" descr="TCache Bin">
            <a:extLst>
              <a:ext uri="{FF2B5EF4-FFF2-40B4-BE49-F238E27FC236}">
                <a16:creationId xmlns:a16="http://schemas.microsoft.com/office/drawing/2014/main" id="{89594AD9-803C-A644-B5F0-AB66D7DB1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769" y="1369219"/>
            <a:ext cx="2582962" cy="32635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861426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97153-B569-0345-A433-20D9F2548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Change the Pointers – 1 </a:t>
            </a:r>
          </a:p>
        </p:txBody>
      </p:sp>
      <p:pic>
        <p:nvPicPr>
          <p:cNvPr id="1026" name="Picture 2" descr="Cryptographic obfuscation and 'unhackable' software – A Few Thoughts on  Cryptographic Engineering">
            <a:extLst>
              <a:ext uri="{FF2B5EF4-FFF2-40B4-BE49-F238E27FC236}">
                <a16:creationId xmlns:a16="http://schemas.microsoft.com/office/drawing/2014/main" id="{E5BE49C4-7022-CC4D-9997-8C5868E29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650" y="1809384"/>
            <a:ext cx="3886200" cy="238317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91559-1DFE-074D-B0E8-72FBEBA03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364379" cy="3263504"/>
          </a:xfrm>
        </p:spPr>
        <p:txBody>
          <a:bodyPr>
            <a:normAutofit/>
          </a:bodyPr>
          <a:lstStyle/>
          <a:p>
            <a:r>
              <a:rPr lang="en-US" dirty="0"/>
              <a:t>What if we </a:t>
            </a:r>
            <a:r>
              <a:rPr lang="en-US" b="1" i="1" dirty="0"/>
              <a:t>changed</a:t>
            </a:r>
            <a:r>
              <a:rPr lang="en-US" dirty="0"/>
              <a:t> the fd pointer prior to writing?</a:t>
            </a:r>
          </a:p>
          <a:p>
            <a:pPr lvl="1"/>
            <a:r>
              <a:rPr lang="en-US" dirty="0"/>
              <a:t>The hacker would not know </a:t>
            </a:r>
            <a:r>
              <a:rPr lang="en-US" i="1" dirty="0"/>
              <a:t>how</a:t>
            </a:r>
            <a:r>
              <a:rPr lang="en-US" dirty="0"/>
              <a:t> this changed.</a:t>
            </a:r>
          </a:p>
          <a:p>
            <a:pPr lvl="1"/>
            <a:r>
              <a:rPr lang="en-US" dirty="0"/>
              <a:t>0x800010 turns into 0x800436 </a:t>
            </a:r>
          </a:p>
          <a:p>
            <a:r>
              <a:rPr lang="en-US" dirty="0"/>
              <a:t>Encryption?</a:t>
            </a:r>
          </a:p>
          <a:p>
            <a:r>
              <a:rPr lang="en-US" dirty="0"/>
              <a:t>Pointer mangling!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5140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97153-B569-0345-A433-20D9F2548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Change the Pointers – 2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FBAAEF-0C65-4EFB-BBA9-281E959AC7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9139905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50689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598FDB4-F375-47BE-A87A-F8CE1716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 fontScale="90000"/>
          </a:bodyPr>
          <a:lstStyle/>
          <a:p>
            <a:r>
              <a:rPr lang="en-US" sz="3000"/>
              <a:t>Change The Pointers Diagram</a:t>
            </a:r>
          </a:p>
        </p:txBody>
      </p:sp>
      <p:pic>
        <p:nvPicPr>
          <p:cNvPr id="5" name="Content Placeholder 4" descr="Fd Pointers encrypted (mangled) ">
            <a:extLst>
              <a:ext uri="{FF2B5EF4-FFF2-40B4-BE49-F238E27FC236}">
                <a16:creationId xmlns:a16="http://schemas.microsoft.com/office/drawing/2014/main" id="{3B80D67E-CC1C-C541-AE94-D9C10F1BE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7391" y="1165584"/>
            <a:ext cx="4629150" cy="2805195"/>
          </a:xfr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72DFF73-FC23-4AF4-95F0-C9ADD9AF2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>
            <a:normAutofit/>
          </a:bodyPr>
          <a:lstStyle/>
          <a:p>
            <a:r>
              <a:rPr lang="en-US" dirty="0"/>
              <a:t>If the attacker does NOT know the </a:t>
            </a:r>
            <a:r>
              <a:rPr lang="en-US" b="1" i="1" dirty="0"/>
              <a:t>key</a:t>
            </a:r>
            <a:r>
              <a:rPr lang="en-US" dirty="0"/>
              <a:t> then they cannot encrypt!</a:t>
            </a:r>
          </a:p>
        </p:txBody>
      </p:sp>
    </p:spTree>
    <p:extLst>
      <p:ext uri="{BB962C8B-B14F-4D97-AF65-F5344CB8AC3E}">
        <p14:creationId xmlns:p14="http://schemas.microsoft.com/office/powerpoint/2010/main" val="13198747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66D659D-25C5-4F25-BCBD-D28D0185F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4034756" cy="1200150"/>
          </a:xfrm>
        </p:spPr>
        <p:txBody>
          <a:bodyPr/>
          <a:lstStyle/>
          <a:p>
            <a:r>
              <a:rPr lang="en-US" dirty="0"/>
              <a:t>Change the Pointers Diagram – 2 </a:t>
            </a:r>
          </a:p>
        </p:txBody>
      </p:sp>
      <p:pic>
        <p:nvPicPr>
          <p:cNvPr id="5" name="Content Placeholder 4" descr="Not Encrypted Pointer">
            <a:extLst>
              <a:ext uri="{FF2B5EF4-FFF2-40B4-BE49-F238E27FC236}">
                <a16:creationId xmlns:a16="http://schemas.microsoft.com/office/drawing/2014/main" id="{F507A194-F045-3142-A519-0899B92212A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5204568" y="108696"/>
            <a:ext cx="2689365" cy="4762144"/>
          </a:xfr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C177116-EA3D-4784-97FC-E9284B371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Non-Encrypted Pointer will get </a:t>
            </a:r>
            <a:r>
              <a:rPr lang="en-US" b="1" i="1" dirty="0"/>
              <a:t>Decrypted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Will </a:t>
            </a:r>
            <a:r>
              <a:rPr lang="en-US" b="1" i="1" dirty="0"/>
              <a:t>NOT</a:t>
            </a:r>
            <a:r>
              <a:rPr lang="en-US" dirty="0"/>
              <a:t> be valid and will </a:t>
            </a:r>
            <a:r>
              <a:rPr lang="en-US" dirty="0" err="1"/>
              <a:t>segfault</a:t>
            </a:r>
            <a:r>
              <a:rPr lang="en-US" dirty="0"/>
              <a:t>!</a:t>
            </a:r>
          </a:p>
          <a:p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2805589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5E37-D20A-5646-BBFD-F66CC4129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2369"/>
            <a:ext cx="91440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Mangling/Encryption Symmetric Algorithm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C0BD3EF9-DA36-4382-8BCF-198F977DF0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1180348"/>
              </p:ext>
            </p:extLst>
          </p:nvPr>
        </p:nvGraphicFramePr>
        <p:xfrm>
          <a:off x="628650" y="1236541"/>
          <a:ext cx="7913466" cy="1981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3C6C094E-1F56-B648-9DFD-E3B8DA694D63}"/>
              </a:ext>
            </a:extLst>
          </p:cNvPr>
          <p:cNvGrpSpPr/>
          <p:nvPr/>
        </p:nvGrpSpPr>
        <p:grpSpPr>
          <a:xfrm>
            <a:off x="474562" y="3270193"/>
            <a:ext cx="8206451" cy="1273531"/>
            <a:chOff x="3260262" y="1830741"/>
            <a:chExt cx="4623577" cy="1273531"/>
          </a:xfrm>
        </p:grpSpPr>
        <p:sp>
          <p:nvSpPr>
            <p:cNvPr id="12" name="Round Same Side Corner Rectangle 11">
              <a:extLst>
                <a:ext uri="{FF2B5EF4-FFF2-40B4-BE49-F238E27FC236}">
                  <a16:creationId xmlns:a16="http://schemas.microsoft.com/office/drawing/2014/main" id="{136BAC1B-A2F1-3A4C-A385-92965E0F3713}"/>
                </a:ext>
              </a:extLst>
            </p:cNvPr>
            <p:cNvSpPr/>
            <p:nvPr/>
          </p:nvSpPr>
          <p:spPr>
            <a:xfrm rot="5400000">
              <a:off x="4935285" y="155718"/>
              <a:ext cx="1273531" cy="4623577"/>
            </a:xfrm>
            <a:prstGeom prst="round2SameRect">
              <a:avLst/>
            </a:prstGeom>
          </p:spPr>
          <p:style>
            <a:lnRef idx="2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Round Same Side Corner Rectangle 4">
              <a:extLst>
                <a:ext uri="{FF2B5EF4-FFF2-40B4-BE49-F238E27FC236}">
                  <a16:creationId xmlns:a16="http://schemas.microsoft.com/office/drawing/2014/main" id="{03A144F6-5904-CA42-8E8F-CD6CE6902411}"/>
                </a:ext>
              </a:extLst>
            </p:cNvPr>
            <p:cNvSpPr txBox="1"/>
            <p:nvPr/>
          </p:nvSpPr>
          <p:spPr>
            <a:xfrm>
              <a:off x="3260263" y="1892910"/>
              <a:ext cx="4561408" cy="11491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8120" tIns="99060" rIns="198120" bIns="99060" numCol="1" spcCol="1270" anchor="ctr" anchorCtr="0">
              <a:noAutofit/>
            </a:bodyPr>
            <a:lstStyle/>
            <a:p>
              <a:pPr marL="285750" lvl="1" indent="-285750" algn="l" defTabSz="2311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5200" b="1" dirty="0"/>
                <a:t>Mangled = </a:t>
              </a:r>
              <a:r>
                <a:rPr lang="en-US" sz="5200" b="1" kern="1200" dirty="0"/>
                <a:t>(L &gt;&gt; 12) XOR P</a:t>
              </a:r>
              <a:endParaRPr lang="en-US" sz="5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50209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91160-B29E-1040-A7F1-0CEF00C69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Mangling –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3B0D7-A8C5-A749-8405-97B9DBDE6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L = Memory location to </a:t>
            </a:r>
            <a:r>
              <a:rPr lang="en-US" b="1" i="1" dirty="0"/>
              <a:t>store</a:t>
            </a:r>
            <a:r>
              <a:rPr lang="en-US" dirty="0"/>
              <a:t> the pointer at:</a:t>
            </a:r>
          </a:p>
          <a:p>
            <a:pPr lvl="1"/>
            <a:r>
              <a:rPr lang="en-US" dirty="0"/>
              <a:t>The chunk where the </a:t>
            </a:r>
            <a:r>
              <a:rPr lang="en-US" b="1" i="1" dirty="0"/>
              <a:t>fd</a:t>
            </a:r>
            <a:r>
              <a:rPr lang="en-US" dirty="0"/>
              <a:t> pointer is located</a:t>
            </a:r>
          </a:p>
          <a:p>
            <a:r>
              <a:rPr lang="en-US" dirty="0"/>
              <a:t>Randomized by ASLR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Content Placeholder 4" descr="Fd Pointers encrypted (mangled) ">
            <a:extLst>
              <a:ext uri="{FF2B5EF4-FFF2-40B4-BE49-F238E27FC236}">
                <a16:creationId xmlns:a16="http://schemas.microsoft.com/office/drawing/2014/main" id="{F84DD903-F90F-CA4C-8139-FADBB7E6A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1823481"/>
            <a:ext cx="3886200" cy="2354979"/>
          </a:xfrm>
          <a:prstGeom prst="rect">
            <a:avLst/>
          </a:prstGeom>
          <a:noFill/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5CC8EB2-0A7B-EB4D-B41F-93400C089CD2}"/>
              </a:ext>
            </a:extLst>
          </p:cNvPr>
          <p:cNvCxnSpPr>
            <a:cxnSpLocks/>
          </p:cNvCxnSpPr>
          <p:nvPr/>
        </p:nvCxnSpPr>
        <p:spPr>
          <a:xfrm>
            <a:off x="4051139" y="2720051"/>
            <a:ext cx="578011" cy="70809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0815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91160-B29E-1040-A7F1-0CEF00C69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Pointer Mangling –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3B0D7-A8C5-A749-8405-97B9DBDE6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/>
              <a:t>L &gt;&gt; 12</a:t>
            </a:r>
          </a:p>
          <a:p>
            <a:r>
              <a:rPr lang="en-US" dirty="0"/>
              <a:t>Shift the address 12 bits to the right</a:t>
            </a:r>
          </a:p>
          <a:p>
            <a:r>
              <a:rPr lang="en-US" dirty="0"/>
              <a:t>First 12 bits are constant (not effected by ASLR) 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Content Placeholder 4" descr="Fd Pointers encrypted (mangled) ">
            <a:extLst>
              <a:ext uri="{FF2B5EF4-FFF2-40B4-BE49-F238E27FC236}">
                <a16:creationId xmlns:a16="http://schemas.microsoft.com/office/drawing/2014/main" id="{F84DD903-F90F-CA4C-8139-FADBB7E6A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1823481"/>
            <a:ext cx="3886200" cy="23549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32806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C93A9-1909-0944-9099-9A612E388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 (Review)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03EE8-B255-A142-84D0-A4B901FA6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103148" cy="37260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Added in </a:t>
            </a:r>
            <a:r>
              <a:rPr lang="en-US" dirty="0" err="1"/>
              <a:t>GLibC</a:t>
            </a:r>
            <a:r>
              <a:rPr lang="en-US" dirty="0"/>
              <a:t> Malloc 2.26 (2018ish)</a:t>
            </a:r>
          </a:p>
          <a:p>
            <a:r>
              <a:rPr lang="en-US" b="1" dirty="0"/>
              <a:t>Thread Specific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This allows for mutexes to not be required!</a:t>
            </a:r>
          </a:p>
          <a:p>
            <a:r>
              <a:rPr lang="en-US" dirty="0"/>
              <a:t>Properties: </a:t>
            </a:r>
          </a:p>
          <a:p>
            <a:pPr lvl="1"/>
            <a:r>
              <a:rPr lang="en-US" dirty="0"/>
              <a:t>Each thread has 64 singly-linked TCache bins in 0x10 increasing sizes.</a:t>
            </a:r>
          </a:p>
          <a:p>
            <a:pPr lvl="1"/>
            <a:r>
              <a:rPr lang="en-US" dirty="0"/>
              <a:t>Limit to 7 chunks per bin </a:t>
            </a:r>
          </a:p>
          <a:p>
            <a:pPr lvl="1"/>
            <a:r>
              <a:rPr lang="en-US" dirty="0"/>
              <a:t>LIFO chunks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07555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91160-B29E-1040-A7F1-0CEF00C69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Mangling –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3B0D7-A8C5-A749-8405-97B9DBDE6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2873928"/>
            <a:ext cx="3886200" cy="1995725"/>
          </a:xfrm>
        </p:spPr>
        <p:txBody>
          <a:bodyPr>
            <a:normAutofit/>
          </a:bodyPr>
          <a:lstStyle/>
          <a:p>
            <a:r>
              <a:rPr lang="en-US" dirty="0"/>
              <a:t>P = Pointer to Write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Content Placeholder 4" descr="Fd Pointers encrypted (mangled) ">
            <a:extLst>
              <a:ext uri="{FF2B5EF4-FFF2-40B4-BE49-F238E27FC236}">
                <a16:creationId xmlns:a16="http://schemas.microsoft.com/office/drawing/2014/main" id="{F84DD903-F90F-CA4C-8139-FADBB7E6A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1823481"/>
            <a:ext cx="3886200" cy="2354979"/>
          </a:xfrm>
          <a:prstGeom prst="rect">
            <a:avLst/>
          </a:prstGeom>
          <a:noFill/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5CC8EB2-0A7B-EB4D-B41F-93400C089CD2}"/>
              </a:ext>
            </a:extLst>
          </p:cNvPr>
          <p:cNvCxnSpPr>
            <a:cxnSpLocks/>
          </p:cNvCxnSpPr>
          <p:nvPr/>
        </p:nvCxnSpPr>
        <p:spPr>
          <a:xfrm>
            <a:off x="3703899" y="3090441"/>
            <a:ext cx="2442258" cy="37038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2118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AE4A9D75-DAA0-4670-BA25-D085D1BD8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>
            <a:normAutofit/>
          </a:bodyPr>
          <a:lstStyle/>
          <a:p>
            <a:r>
              <a:rPr lang="en-US" dirty="0"/>
              <a:t>Pointer Mangling - XOR Table</a:t>
            </a:r>
          </a:p>
        </p:txBody>
      </p:sp>
      <p:pic>
        <p:nvPicPr>
          <p:cNvPr id="5122" name="Picture 2" descr="Applicable Uses of the XOR Operator | by Claire Li | Medium">
            <a:extLst>
              <a:ext uri="{FF2B5EF4-FFF2-40B4-BE49-F238E27FC236}">
                <a16:creationId xmlns:a16="http://schemas.microsoft.com/office/drawing/2014/main" id="{FE8D7A0D-4DA9-C149-97E9-45AE196F1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33719" y="1236541"/>
            <a:ext cx="5076561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36098305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180C2-D299-B040-9D6C-B8DE98DE1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XOR – Facts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623E1-0C3E-2E48-A595-81D7D151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Communitive: 0x111 ^ 0x222 = 0x222 ^ 0x111</a:t>
            </a:r>
          </a:p>
          <a:p>
            <a:r>
              <a:rPr lang="en-US" dirty="0"/>
              <a:t>Self-inverse: 0x111 ^ 0x111 = 0x0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Need to know </a:t>
            </a:r>
            <a:r>
              <a:rPr lang="en-US" b="1" i="1" dirty="0"/>
              <a:t>two</a:t>
            </a:r>
            <a:r>
              <a:rPr lang="en-US" dirty="0"/>
              <a:t> values to get the </a:t>
            </a:r>
            <a:r>
              <a:rPr lang="en-US" b="1" i="1" dirty="0"/>
              <a:t>third</a:t>
            </a:r>
          </a:p>
        </p:txBody>
      </p:sp>
    </p:spTree>
    <p:extLst>
      <p:ext uri="{BB962C8B-B14F-4D97-AF65-F5344CB8AC3E}">
        <p14:creationId xmlns:p14="http://schemas.microsoft.com/office/powerpoint/2010/main" val="75695093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Mangling Example – 1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0" y="1480330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 (Pointer to Mangle)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0" y="1920476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 (Storage Location)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834351-741A-8743-B1CE-E58F58F72819}"/>
              </a:ext>
            </a:extLst>
          </p:cNvPr>
          <p:cNvSpPr txBox="1"/>
          <p:nvPr/>
        </p:nvSpPr>
        <p:spPr>
          <a:xfrm>
            <a:off x="2245198" y="141264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0x987654320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79F184-3FFE-DF4B-A7CF-5732902FB69C}"/>
              </a:ext>
            </a:extLst>
          </p:cNvPr>
          <p:cNvSpPr txBox="1"/>
          <p:nvPr/>
        </p:nvSpPr>
        <p:spPr>
          <a:xfrm>
            <a:off x="1921106" y="1849662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0x987654110</a:t>
            </a:r>
          </a:p>
        </p:txBody>
      </p:sp>
      <p:pic>
        <p:nvPicPr>
          <p:cNvPr id="28" name="Content Placeholder 4" descr="Fd Pointers encrypted (mangled) ">
            <a:extLst>
              <a:ext uri="{FF2B5EF4-FFF2-40B4-BE49-F238E27FC236}">
                <a16:creationId xmlns:a16="http://schemas.microsoft.com/office/drawing/2014/main" id="{BE7AF504-9C35-1D44-BD0E-08606A1B6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4850" y="2288243"/>
            <a:ext cx="4629150" cy="2805195"/>
          </a:xfrm>
          <a:noFill/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F8195E-F031-C64A-BDB9-A90BFE0750B1}"/>
              </a:ext>
            </a:extLst>
          </p:cNvPr>
          <p:cNvCxnSpPr>
            <a:cxnSpLocks/>
          </p:cNvCxnSpPr>
          <p:nvPr/>
        </p:nvCxnSpPr>
        <p:spPr>
          <a:xfrm>
            <a:off x="6828701" y="1742390"/>
            <a:ext cx="0" cy="205614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D855AE-E09F-854B-A0A9-908DDB5ED882}"/>
              </a:ext>
            </a:extLst>
          </p:cNvPr>
          <p:cNvCxnSpPr>
            <a:cxnSpLocks/>
          </p:cNvCxnSpPr>
          <p:nvPr/>
        </p:nvCxnSpPr>
        <p:spPr>
          <a:xfrm>
            <a:off x="1053296" y="2288243"/>
            <a:ext cx="3461554" cy="235320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F5F8C11-10BC-C04C-860E-6AAEF94EB5BE}"/>
              </a:ext>
            </a:extLst>
          </p:cNvPr>
          <p:cNvCxnSpPr/>
          <p:nvPr/>
        </p:nvCxnSpPr>
        <p:spPr>
          <a:xfrm>
            <a:off x="4572000" y="1742390"/>
            <a:ext cx="225670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1091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Mangling Example – 2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0" y="1480330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 (Pointer to Mangle)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0" y="1920476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 (Storage Location)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834351-741A-8743-B1CE-E58F58F72819}"/>
              </a:ext>
            </a:extLst>
          </p:cNvPr>
          <p:cNvSpPr txBox="1"/>
          <p:nvPr/>
        </p:nvSpPr>
        <p:spPr>
          <a:xfrm>
            <a:off x="2245198" y="141264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0x987654320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79F184-3FFE-DF4B-A7CF-5732902FB69C}"/>
              </a:ext>
            </a:extLst>
          </p:cNvPr>
          <p:cNvSpPr txBox="1"/>
          <p:nvPr/>
        </p:nvSpPr>
        <p:spPr>
          <a:xfrm>
            <a:off x="1921105" y="1849662"/>
            <a:ext cx="5833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0x987654 = 0x987654110 </a:t>
            </a:r>
            <a:r>
              <a:rPr lang="en-US" sz="4000" b="1" dirty="0"/>
              <a:t>&gt;&gt;</a:t>
            </a:r>
            <a:r>
              <a:rPr lang="en-US" sz="3200" dirty="0"/>
              <a:t> 12 </a:t>
            </a:r>
          </a:p>
        </p:txBody>
      </p:sp>
    </p:spTree>
    <p:extLst>
      <p:ext uri="{BB962C8B-B14F-4D97-AF65-F5344CB8AC3E}">
        <p14:creationId xmlns:p14="http://schemas.microsoft.com/office/powerpoint/2010/main" val="12067539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Mangling Example – 3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208787" y="2651057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 (Pointer to Mangle)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231997" y="3210823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 (Storage Location)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B4315D-6411-8847-9ED3-EAE9764D3889}"/>
              </a:ext>
            </a:extLst>
          </p:cNvPr>
          <p:cNvCxnSpPr>
            <a:cxnSpLocks/>
          </p:cNvCxnSpPr>
          <p:nvPr/>
        </p:nvCxnSpPr>
        <p:spPr>
          <a:xfrm>
            <a:off x="2520175" y="3122341"/>
            <a:ext cx="229715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41B0FD-A944-FB45-8C47-4165FA36186C}"/>
              </a:ext>
            </a:extLst>
          </p:cNvPr>
          <p:cNvSpPr txBox="1"/>
          <p:nvPr/>
        </p:nvSpPr>
        <p:spPr>
          <a:xfrm>
            <a:off x="2520175" y="253756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0x987654320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7FD63-27BB-7B4A-BF72-43DF84CE3167}"/>
              </a:ext>
            </a:extLst>
          </p:cNvPr>
          <p:cNvSpPr txBox="1"/>
          <p:nvPr/>
        </p:nvSpPr>
        <p:spPr>
          <a:xfrm>
            <a:off x="2198899" y="310606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0x000987654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44459-F090-9C46-9A39-0768AF7EADB3}"/>
              </a:ext>
            </a:extLst>
          </p:cNvPr>
          <p:cNvSpPr txBox="1"/>
          <p:nvPr/>
        </p:nvSpPr>
        <p:spPr>
          <a:xfrm>
            <a:off x="1722738" y="2829953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502-035F-5643-A34B-8F3515C23174}"/>
              </a:ext>
            </a:extLst>
          </p:cNvPr>
          <p:cNvSpPr txBox="1"/>
          <p:nvPr/>
        </p:nvSpPr>
        <p:spPr>
          <a:xfrm>
            <a:off x="4817328" y="2811802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= ﻿0x987fd3574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FC7780-DB61-8340-92BD-6916CAB9471F}"/>
              </a:ext>
            </a:extLst>
          </p:cNvPr>
          <p:cNvCxnSpPr>
            <a:cxnSpLocks/>
          </p:cNvCxnSpPr>
          <p:nvPr/>
        </p:nvCxnSpPr>
        <p:spPr>
          <a:xfrm flipV="1">
            <a:off x="5873579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F0AF83-2A6F-C644-A025-5CD49B79D88A}"/>
              </a:ext>
            </a:extLst>
          </p:cNvPr>
          <p:cNvCxnSpPr>
            <a:cxnSpLocks/>
          </p:cNvCxnSpPr>
          <p:nvPr/>
        </p:nvCxnSpPr>
        <p:spPr>
          <a:xfrm>
            <a:off x="2996336" y="3014030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578C33-84AC-D948-840B-BA2423CC2AC2}"/>
              </a:ext>
            </a:extLst>
          </p:cNvPr>
          <p:cNvCxnSpPr>
            <a:cxnSpLocks/>
          </p:cNvCxnSpPr>
          <p:nvPr/>
        </p:nvCxnSpPr>
        <p:spPr>
          <a:xfrm>
            <a:off x="3637166" y="3627943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881BE1-F1E5-034A-B74D-EBA575DC13CF}"/>
              </a:ext>
            </a:extLst>
          </p:cNvPr>
          <p:cNvSpPr txBox="1"/>
          <p:nvPr/>
        </p:nvSpPr>
        <p:spPr>
          <a:xfrm>
            <a:off x="4964453" y="3784553"/>
            <a:ext cx="18182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Mangled Pointer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4B4970-8BDE-6A45-BC7C-05EDFDB5BFA6}"/>
              </a:ext>
            </a:extLst>
          </p:cNvPr>
          <p:cNvCxnSpPr>
            <a:cxnSpLocks/>
          </p:cNvCxnSpPr>
          <p:nvPr/>
        </p:nvCxnSpPr>
        <p:spPr>
          <a:xfrm>
            <a:off x="3617424" y="230969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75B8B8-7CE8-8149-B839-8BF6964683D9}"/>
              </a:ext>
            </a:extLst>
          </p:cNvPr>
          <p:cNvCxnSpPr>
            <a:cxnSpLocks/>
          </p:cNvCxnSpPr>
          <p:nvPr/>
        </p:nvCxnSpPr>
        <p:spPr>
          <a:xfrm>
            <a:off x="4233524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CCE0AA-E10B-EE4A-8E90-7857CA543BDE}"/>
              </a:ext>
            </a:extLst>
          </p:cNvPr>
          <p:cNvCxnSpPr>
            <a:cxnSpLocks/>
          </p:cNvCxnSpPr>
          <p:nvPr/>
        </p:nvCxnSpPr>
        <p:spPr>
          <a:xfrm>
            <a:off x="2996336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FBC80B-5C0F-7A42-83AD-B9E7AA95AE7E}"/>
              </a:ext>
            </a:extLst>
          </p:cNvPr>
          <p:cNvCxnSpPr>
            <a:cxnSpLocks/>
          </p:cNvCxnSpPr>
          <p:nvPr/>
        </p:nvCxnSpPr>
        <p:spPr>
          <a:xfrm>
            <a:off x="4951013" y="2309694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5EB2E8-B71B-1741-BBBC-EA9AF347C86F}"/>
              </a:ext>
            </a:extLst>
          </p:cNvPr>
          <p:cNvSpPr txBox="1"/>
          <p:nvPr/>
        </p:nvSpPr>
        <p:spPr>
          <a:xfrm>
            <a:off x="2999076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6B0663-4401-E547-855C-90E0DC527F02}"/>
              </a:ext>
            </a:extLst>
          </p:cNvPr>
          <p:cNvSpPr txBox="1"/>
          <p:nvPr/>
        </p:nvSpPr>
        <p:spPr>
          <a:xfrm>
            <a:off x="3613378" y="226333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6A6741-BF62-7745-88F9-AD83B082640D}"/>
              </a:ext>
            </a:extLst>
          </p:cNvPr>
          <p:cNvSpPr txBox="1"/>
          <p:nvPr/>
        </p:nvSpPr>
        <p:spPr>
          <a:xfrm>
            <a:off x="4297030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3</a:t>
            </a:r>
          </a:p>
        </p:txBody>
      </p:sp>
    </p:spTree>
    <p:extLst>
      <p:ext uri="{BB962C8B-B14F-4D97-AF65-F5344CB8AC3E}">
        <p14:creationId xmlns:p14="http://schemas.microsoft.com/office/powerpoint/2010/main" val="338156100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</a:t>
            </a:r>
            <a:r>
              <a:rPr lang="en-US" dirty="0" err="1"/>
              <a:t>Demangling</a:t>
            </a:r>
            <a:r>
              <a:rPr lang="en-US" dirty="0"/>
              <a:t> Example – 1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0" y="1480330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 (Pointer to </a:t>
            </a:r>
            <a:r>
              <a:rPr lang="en-US" b="1" dirty="0" err="1"/>
              <a:t>Demangle</a:t>
            </a:r>
            <a:r>
              <a:rPr lang="en-US" b="1" dirty="0"/>
              <a:t>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0" y="1920476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 (Storage Location)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834351-741A-8743-B1CE-E58F58F72819}"/>
              </a:ext>
            </a:extLst>
          </p:cNvPr>
          <p:cNvSpPr txBox="1"/>
          <p:nvPr/>
        </p:nvSpPr>
        <p:spPr>
          <a:xfrm>
            <a:off x="2245198" y="141264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0x987fd3574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79F184-3FFE-DF4B-A7CF-5732902FB69C}"/>
              </a:ext>
            </a:extLst>
          </p:cNvPr>
          <p:cNvSpPr txBox="1"/>
          <p:nvPr/>
        </p:nvSpPr>
        <p:spPr>
          <a:xfrm>
            <a:off x="1921106" y="1849662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0x987654110</a:t>
            </a:r>
          </a:p>
        </p:txBody>
      </p:sp>
      <p:pic>
        <p:nvPicPr>
          <p:cNvPr id="28" name="Content Placeholder 4" descr="Fd Pointers encrypted (mangled) ">
            <a:extLst>
              <a:ext uri="{FF2B5EF4-FFF2-40B4-BE49-F238E27FC236}">
                <a16:creationId xmlns:a16="http://schemas.microsoft.com/office/drawing/2014/main" id="{BE7AF504-9C35-1D44-BD0E-08606A1B6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4850" y="2288243"/>
            <a:ext cx="4629150" cy="2805195"/>
          </a:xfrm>
          <a:noFill/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F8195E-F031-C64A-BDB9-A90BFE0750B1}"/>
              </a:ext>
            </a:extLst>
          </p:cNvPr>
          <p:cNvCxnSpPr>
            <a:cxnSpLocks/>
          </p:cNvCxnSpPr>
          <p:nvPr/>
        </p:nvCxnSpPr>
        <p:spPr>
          <a:xfrm>
            <a:off x="6828701" y="1742390"/>
            <a:ext cx="0" cy="205614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D855AE-E09F-854B-A0A9-908DDB5ED882}"/>
              </a:ext>
            </a:extLst>
          </p:cNvPr>
          <p:cNvCxnSpPr>
            <a:cxnSpLocks/>
          </p:cNvCxnSpPr>
          <p:nvPr/>
        </p:nvCxnSpPr>
        <p:spPr>
          <a:xfrm>
            <a:off x="1053296" y="2288243"/>
            <a:ext cx="3461554" cy="235320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F5F8C11-10BC-C04C-860E-6AAEF94EB5BE}"/>
              </a:ext>
            </a:extLst>
          </p:cNvPr>
          <p:cNvCxnSpPr/>
          <p:nvPr/>
        </p:nvCxnSpPr>
        <p:spPr>
          <a:xfrm>
            <a:off x="4572000" y="1742390"/>
            <a:ext cx="225670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94978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</a:t>
            </a:r>
            <a:r>
              <a:rPr lang="en-US" dirty="0" err="1"/>
              <a:t>Demangling</a:t>
            </a:r>
            <a:r>
              <a:rPr lang="en-US" dirty="0"/>
              <a:t> Example – 2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0" y="1480330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 (Pointer to </a:t>
            </a:r>
            <a:r>
              <a:rPr lang="en-US" b="1" dirty="0" err="1"/>
              <a:t>Demangle</a:t>
            </a:r>
            <a:r>
              <a:rPr lang="en-US" b="1" dirty="0"/>
              <a:t>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0" y="1920476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 (Storage Location)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834351-741A-8743-B1CE-E58F58F72819}"/>
              </a:ext>
            </a:extLst>
          </p:cNvPr>
          <p:cNvSpPr txBox="1"/>
          <p:nvPr/>
        </p:nvSpPr>
        <p:spPr>
          <a:xfrm>
            <a:off x="2245198" y="141264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0x987fd3574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79F184-3FFE-DF4B-A7CF-5732902FB69C}"/>
              </a:ext>
            </a:extLst>
          </p:cNvPr>
          <p:cNvSpPr txBox="1"/>
          <p:nvPr/>
        </p:nvSpPr>
        <p:spPr>
          <a:xfrm>
            <a:off x="1921105" y="1849662"/>
            <a:ext cx="5833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0x987654 = 0x987654110 </a:t>
            </a:r>
            <a:r>
              <a:rPr lang="en-US" sz="4000" b="1" dirty="0"/>
              <a:t>&gt;&gt;</a:t>
            </a:r>
            <a:r>
              <a:rPr lang="en-US" sz="3200" dirty="0"/>
              <a:t> 12 </a:t>
            </a:r>
          </a:p>
        </p:txBody>
      </p:sp>
    </p:spTree>
    <p:extLst>
      <p:ext uri="{BB962C8B-B14F-4D97-AF65-F5344CB8AC3E}">
        <p14:creationId xmlns:p14="http://schemas.microsoft.com/office/powerpoint/2010/main" val="16823867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</a:t>
            </a:r>
            <a:r>
              <a:rPr lang="en-US" dirty="0" err="1"/>
              <a:t>Demangling</a:t>
            </a:r>
            <a:r>
              <a:rPr lang="en-US" dirty="0"/>
              <a:t> Example – 3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208787" y="2651057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 (Mangled Pointer)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231997" y="3210823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 (Storage Location)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B4315D-6411-8847-9ED3-EAE9764D3889}"/>
              </a:ext>
            </a:extLst>
          </p:cNvPr>
          <p:cNvCxnSpPr>
            <a:cxnSpLocks/>
          </p:cNvCxnSpPr>
          <p:nvPr/>
        </p:nvCxnSpPr>
        <p:spPr>
          <a:xfrm>
            <a:off x="2520175" y="3122341"/>
            <a:ext cx="229715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41B0FD-A944-FB45-8C47-4165FA36186C}"/>
              </a:ext>
            </a:extLst>
          </p:cNvPr>
          <p:cNvSpPr txBox="1"/>
          <p:nvPr/>
        </p:nvSpPr>
        <p:spPr>
          <a:xfrm>
            <a:off x="2558150" y="2546937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0x987fd3 574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7FD63-27BB-7B4A-BF72-43DF84CE3167}"/>
              </a:ext>
            </a:extLst>
          </p:cNvPr>
          <p:cNvSpPr txBox="1"/>
          <p:nvPr/>
        </p:nvSpPr>
        <p:spPr>
          <a:xfrm>
            <a:off x="2198899" y="310606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0x000987654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44459-F090-9C46-9A39-0768AF7EADB3}"/>
              </a:ext>
            </a:extLst>
          </p:cNvPr>
          <p:cNvSpPr txBox="1"/>
          <p:nvPr/>
        </p:nvSpPr>
        <p:spPr>
          <a:xfrm>
            <a:off x="1722738" y="2829953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502-035F-5643-A34B-8F3515C23174}"/>
              </a:ext>
            </a:extLst>
          </p:cNvPr>
          <p:cNvSpPr txBox="1"/>
          <p:nvPr/>
        </p:nvSpPr>
        <p:spPr>
          <a:xfrm>
            <a:off x="4817328" y="2811802"/>
            <a:ext cx="32386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= 0x987654320</a:t>
            </a:r>
          </a:p>
          <a:p>
            <a:endParaRPr lang="en-US" sz="32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FC7780-DB61-8340-92BD-6916CAB9471F}"/>
              </a:ext>
            </a:extLst>
          </p:cNvPr>
          <p:cNvCxnSpPr>
            <a:cxnSpLocks/>
          </p:cNvCxnSpPr>
          <p:nvPr/>
        </p:nvCxnSpPr>
        <p:spPr>
          <a:xfrm flipV="1">
            <a:off x="5873579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F0AF83-2A6F-C644-A025-5CD49B79D88A}"/>
              </a:ext>
            </a:extLst>
          </p:cNvPr>
          <p:cNvCxnSpPr>
            <a:cxnSpLocks/>
          </p:cNvCxnSpPr>
          <p:nvPr/>
        </p:nvCxnSpPr>
        <p:spPr>
          <a:xfrm>
            <a:off x="2996336" y="3014030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578C33-84AC-D948-840B-BA2423CC2AC2}"/>
              </a:ext>
            </a:extLst>
          </p:cNvPr>
          <p:cNvCxnSpPr>
            <a:cxnSpLocks/>
          </p:cNvCxnSpPr>
          <p:nvPr/>
        </p:nvCxnSpPr>
        <p:spPr>
          <a:xfrm>
            <a:off x="3637166" y="3627943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881BE1-F1E5-034A-B74D-EBA575DC13CF}"/>
              </a:ext>
            </a:extLst>
          </p:cNvPr>
          <p:cNvSpPr txBox="1"/>
          <p:nvPr/>
        </p:nvSpPr>
        <p:spPr>
          <a:xfrm>
            <a:off x="4964452" y="3784553"/>
            <a:ext cx="209610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Unmangled</a:t>
            </a:r>
            <a:r>
              <a:rPr lang="en-US" dirty="0"/>
              <a:t> Pointer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4B4970-8BDE-6A45-BC7C-05EDFDB5BFA6}"/>
              </a:ext>
            </a:extLst>
          </p:cNvPr>
          <p:cNvCxnSpPr>
            <a:cxnSpLocks/>
          </p:cNvCxnSpPr>
          <p:nvPr/>
        </p:nvCxnSpPr>
        <p:spPr>
          <a:xfrm>
            <a:off x="3617424" y="230969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75B8B8-7CE8-8149-B839-8BF6964683D9}"/>
              </a:ext>
            </a:extLst>
          </p:cNvPr>
          <p:cNvCxnSpPr>
            <a:cxnSpLocks/>
          </p:cNvCxnSpPr>
          <p:nvPr/>
        </p:nvCxnSpPr>
        <p:spPr>
          <a:xfrm>
            <a:off x="4233524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CCE0AA-E10B-EE4A-8E90-7857CA543BDE}"/>
              </a:ext>
            </a:extLst>
          </p:cNvPr>
          <p:cNvCxnSpPr>
            <a:cxnSpLocks/>
          </p:cNvCxnSpPr>
          <p:nvPr/>
        </p:nvCxnSpPr>
        <p:spPr>
          <a:xfrm>
            <a:off x="2996336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FBC80B-5C0F-7A42-83AD-B9E7AA95AE7E}"/>
              </a:ext>
            </a:extLst>
          </p:cNvPr>
          <p:cNvCxnSpPr>
            <a:cxnSpLocks/>
          </p:cNvCxnSpPr>
          <p:nvPr/>
        </p:nvCxnSpPr>
        <p:spPr>
          <a:xfrm>
            <a:off x="4951013" y="2309694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5EB2E8-B71B-1741-BBBC-EA9AF347C86F}"/>
              </a:ext>
            </a:extLst>
          </p:cNvPr>
          <p:cNvSpPr txBox="1"/>
          <p:nvPr/>
        </p:nvSpPr>
        <p:spPr>
          <a:xfrm>
            <a:off x="2999076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6B0663-4401-E547-855C-90E0DC527F02}"/>
              </a:ext>
            </a:extLst>
          </p:cNvPr>
          <p:cNvSpPr txBox="1"/>
          <p:nvPr/>
        </p:nvSpPr>
        <p:spPr>
          <a:xfrm>
            <a:off x="3613378" y="226333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6A6741-BF62-7745-88F9-AD83B082640D}"/>
              </a:ext>
            </a:extLst>
          </p:cNvPr>
          <p:cNvSpPr txBox="1"/>
          <p:nvPr/>
        </p:nvSpPr>
        <p:spPr>
          <a:xfrm>
            <a:off x="4297030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3</a:t>
            </a:r>
          </a:p>
        </p:txBody>
      </p:sp>
    </p:spTree>
    <p:extLst>
      <p:ext uri="{BB962C8B-B14F-4D97-AF65-F5344CB8AC3E}">
        <p14:creationId xmlns:p14="http://schemas.microsoft.com/office/powerpoint/2010/main" val="56149238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1F40-973E-D24C-9028-DAE129B0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 Alignment – 1 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E013078A-D1DB-F449-B699-7D0EE22EE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Chunks MUST be aligned to an allocatable offset:</a:t>
            </a:r>
          </a:p>
          <a:p>
            <a:pPr lvl="1"/>
            <a:r>
              <a:rPr lang="en-US" dirty="0"/>
              <a:t>0x0 on 64-bit </a:t>
            </a:r>
          </a:p>
          <a:p>
            <a:pPr lvl="1"/>
            <a:r>
              <a:rPr lang="en-US" dirty="0"/>
              <a:t>0x0 and 0x8 on 32-bit</a:t>
            </a:r>
          </a:p>
          <a:p>
            <a:r>
              <a:rPr lang="en-US" dirty="0"/>
              <a:t>Prevent relative offsets and other tricks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334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C7784-E038-5E49-B064-6D398F587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 2 (Review)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0AF5A-E606-E84E-B072-F2A4865B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Bin:</a:t>
            </a:r>
          </a:p>
          <a:p>
            <a:pPr lvl="1"/>
            <a:r>
              <a:rPr lang="en-US" dirty="0"/>
              <a:t>Keeps track of the </a:t>
            </a:r>
            <a:r>
              <a:rPr lang="en-US" b="1" i="1" dirty="0"/>
              <a:t>exact </a:t>
            </a:r>
            <a:r>
              <a:rPr lang="en-US" dirty="0"/>
              <a:t>chunks per bin with the </a:t>
            </a:r>
            <a:r>
              <a:rPr lang="en-US" i="1" dirty="0"/>
              <a:t>counts</a:t>
            </a:r>
            <a:r>
              <a:rPr lang="en-US" dirty="0"/>
              <a:t> array</a:t>
            </a:r>
          </a:p>
          <a:p>
            <a:pPr lvl="1"/>
            <a:r>
              <a:rPr lang="en-US" dirty="0"/>
              <a:t>Singly linked list with pointers to bins of each size</a:t>
            </a:r>
          </a:p>
          <a:p>
            <a:r>
              <a:rPr lang="en-US" dirty="0"/>
              <a:t>Allocated via call to </a:t>
            </a:r>
            <a:r>
              <a:rPr lang="en-US" b="1" i="1" dirty="0"/>
              <a:t>malloc</a:t>
            </a:r>
            <a:r>
              <a:rPr lang="en-US" dirty="0"/>
              <a:t> on </a:t>
            </a:r>
            <a:r>
              <a:rPr lang="en-US" b="1" i="1" dirty="0"/>
              <a:t>heap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04D386AB-5536-6148-BD07-4487483EC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48" y="3599703"/>
            <a:ext cx="5284436" cy="135241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A112D50-94AD-C548-B8F1-4ABD132A5E90}"/>
              </a:ext>
            </a:extLst>
          </p:cNvPr>
          <p:cNvCxnSpPr>
            <a:cxnSpLocks/>
          </p:cNvCxnSpPr>
          <p:nvPr/>
        </p:nvCxnSpPr>
        <p:spPr>
          <a:xfrm>
            <a:off x="3927637" y="4500045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F468F8-17A5-9641-BF1F-ED7A44145379}"/>
              </a:ext>
            </a:extLst>
          </p:cNvPr>
          <p:cNvCxnSpPr>
            <a:cxnSpLocks/>
          </p:cNvCxnSpPr>
          <p:nvPr/>
        </p:nvCxnSpPr>
        <p:spPr>
          <a:xfrm>
            <a:off x="2862308" y="4275910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27376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1F40-973E-D24C-9028-DAE129B0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 Alignment – 2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04A300-5D37-4C4D-B047-306B5A063BDC}"/>
              </a:ext>
            </a:extLst>
          </p:cNvPr>
          <p:cNvSpPr txBox="1"/>
          <p:nvPr/>
        </p:nvSpPr>
        <p:spPr>
          <a:xfrm>
            <a:off x="956242" y="3407881"/>
            <a:ext cx="784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D86630-1E5F-D943-BE00-E12E82230225}"/>
              </a:ext>
            </a:extLst>
          </p:cNvPr>
          <p:cNvSpPr/>
          <p:nvPr/>
        </p:nvSpPr>
        <p:spPr>
          <a:xfrm>
            <a:off x="1147757" y="2583894"/>
            <a:ext cx="5386550" cy="886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75FED8C-A8FB-0745-9A22-5DDF1BD6EAAC}"/>
              </a:ext>
            </a:extLst>
          </p:cNvPr>
          <p:cNvCxnSpPr/>
          <p:nvPr/>
        </p:nvCxnSpPr>
        <p:spPr>
          <a:xfrm>
            <a:off x="1925522" y="2583891"/>
            <a:ext cx="0" cy="8865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7725F5D-3C3C-3247-B78F-203B5E0061FF}"/>
              </a:ext>
            </a:extLst>
          </p:cNvPr>
          <p:cNvCxnSpPr/>
          <p:nvPr/>
        </p:nvCxnSpPr>
        <p:spPr>
          <a:xfrm>
            <a:off x="2761094" y="2583890"/>
            <a:ext cx="0" cy="8865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B5A35AF-28FA-9E48-A41D-DF1ED70402AE}"/>
              </a:ext>
            </a:extLst>
          </p:cNvPr>
          <p:cNvCxnSpPr/>
          <p:nvPr/>
        </p:nvCxnSpPr>
        <p:spPr>
          <a:xfrm>
            <a:off x="3712280" y="2583889"/>
            <a:ext cx="0" cy="8865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557B97D-C672-DD44-A39D-C93EE0F54ECC}"/>
              </a:ext>
            </a:extLst>
          </p:cNvPr>
          <p:cNvCxnSpPr/>
          <p:nvPr/>
        </p:nvCxnSpPr>
        <p:spPr>
          <a:xfrm>
            <a:off x="4889439" y="2583889"/>
            <a:ext cx="0" cy="8865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37334B3-D74E-174C-8D36-E32191401ECB}"/>
              </a:ext>
            </a:extLst>
          </p:cNvPr>
          <p:cNvCxnSpPr/>
          <p:nvPr/>
        </p:nvCxnSpPr>
        <p:spPr>
          <a:xfrm>
            <a:off x="5703991" y="2571750"/>
            <a:ext cx="0" cy="8865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1B9077A-3AFE-5C4F-BA37-A22441AD6DDF}"/>
              </a:ext>
            </a:extLst>
          </p:cNvPr>
          <p:cNvSpPr txBox="1"/>
          <p:nvPr/>
        </p:nvSpPr>
        <p:spPr>
          <a:xfrm>
            <a:off x="1739296" y="3428553"/>
            <a:ext cx="443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275F6E-2F58-5241-AE17-77B86A2D87A9}"/>
              </a:ext>
            </a:extLst>
          </p:cNvPr>
          <p:cNvSpPr txBox="1"/>
          <p:nvPr/>
        </p:nvSpPr>
        <p:spPr>
          <a:xfrm>
            <a:off x="2588006" y="3428553"/>
            <a:ext cx="443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03D1B4-421D-C94B-A66D-552E83ED6249}"/>
              </a:ext>
            </a:extLst>
          </p:cNvPr>
          <p:cNvSpPr txBox="1"/>
          <p:nvPr/>
        </p:nvSpPr>
        <p:spPr>
          <a:xfrm>
            <a:off x="3494491" y="3418244"/>
            <a:ext cx="443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45C450-D09E-9843-9CD7-BE9D2DF51D88}"/>
              </a:ext>
            </a:extLst>
          </p:cNvPr>
          <p:cNvSpPr txBox="1"/>
          <p:nvPr/>
        </p:nvSpPr>
        <p:spPr>
          <a:xfrm>
            <a:off x="3973255" y="2805177"/>
            <a:ext cx="443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85A5B95-B79A-A841-B909-E905CD6A78AA}"/>
              </a:ext>
            </a:extLst>
          </p:cNvPr>
          <p:cNvSpPr txBox="1"/>
          <p:nvPr/>
        </p:nvSpPr>
        <p:spPr>
          <a:xfrm>
            <a:off x="4593461" y="3389952"/>
            <a:ext cx="812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0xF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D59370-65BD-AA4E-9821-3F42766DDF4E}"/>
              </a:ext>
            </a:extLst>
          </p:cNvPr>
          <p:cNvSpPr txBox="1"/>
          <p:nvPr/>
        </p:nvSpPr>
        <p:spPr>
          <a:xfrm>
            <a:off x="5275612" y="3407837"/>
            <a:ext cx="1294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0x10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4EEB734-F632-BA4F-8E6E-C11CCB3684D8}"/>
              </a:ext>
            </a:extLst>
          </p:cNvPr>
          <p:cNvCxnSpPr>
            <a:cxnSpLocks/>
          </p:cNvCxnSpPr>
          <p:nvPr/>
        </p:nvCxnSpPr>
        <p:spPr>
          <a:xfrm>
            <a:off x="1172301" y="1965361"/>
            <a:ext cx="0" cy="532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995E5E2-7999-5D40-9D35-850D6DCCB774}"/>
              </a:ext>
            </a:extLst>
          </p:cNvPr>
          <p:cNvSpPr txBox="1"/>
          <p:nvPr/>
        </p:nvSpPr>
        <p:spPr>
          <a:xfrm>
            <a:off x="2985531" y="2811482"/>
            <a:ext cx="443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F66E17F-4C9A-C44E-8CE1-7FA534519D94}"/>
              </a:ext>
            </a:extLst>
          </p:cNvPr>
          <p:cNvSpPr txBox="1"/>
          <p:nvPr/>
        </p:nvSpPr>
        <p:spPr>
          <a:xfrm>
            <a:off x="1172301" y="1596029"/>
            <a:ext cx="193492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64-bit Alignment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0E6D3F-42DC-A848-B2DA-2F3001109347}"/>
              </a:ext>
            </a:extLst>
          </p:cNvPr>
          <p:cNvSpPr txBox="1"/>
          <p:nvPr/>
        </p:nvSpPr>
        <p:spPr>
          <a:xfrm>
            <a:off x="4578692" y="1591616"/>
            <a:ext cx="193492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32-bit Alignment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238DF85-354C-4846-A5BF-B27F3DA3B0A7}"/>
              </a:ext>
            </a:extLst>
          </p:cNvPr>
          <p:cNvCxnSpPr>
            <a:cxnSpLocks/>
          </p:cNvCxnSpPr>
          <p:nvPr/>
        </p:nvCxnSpPr>
        <p:spPr>
          <a:xfrm flipH="1">
            <a:off x="1263370" y="1960948"/>
            <a:ext cx="3315322" cy="537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F86AF0F-44DA-0A4A-8BB4-29BD1800919A}"/>
              </a:ext>
            </a:extLst>
          </p:cNvPr>
          <p:cNvCxnSpPr>
            <a:cxnSpLocks/>
          </p:cNvCxnSpPr>
          <p:nvPr/>
        </p:nvCxnSpPr>
        <p:spPr>
          <a:xfrm flipH="1">
            <a:off x="3742161" y="1973092"/>
            <a:ext cx="836531" cy="560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97058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1F40-973E-D24C-9028-DAE129B01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Outcomes of Pointer Mangling</a:t>
            </a:r>
          </a:p>
        </p:txBody>
      </p: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8E225564-6979-4F4A-A050-2D17BC50CE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r>
              <a:rPr lang="en-US" dirty="0"/>
              <a:t>Impactful </a:t>
            </a:r>
          </a:p>
          <a:p>
            <a:r>
              <a:rPr lang="en-US" dirty="0" err="1"/>
              <a:t>GLibC</a:t>
            </a:r>
            <a:r>
              <a:rPr lang="en-US" dirty="0"/>
              <a:t> 2.32+</a:t>
            </a:r>
          </a:p>
        </p:txBody>
      </p:sp>
      <p:pic>
        <p:nvPicPr>
          <p:cNvPr id="16386" name="Picture 2" descr="Worried Face Meme (Page 7) - Line.17QQ.com">
            <a:extLst>
              <a:ext uri="{FF2B5EF4-FFF2-40B4-BE49-F238E27FC236}">
                <a16:creationId xmlns:a16="http://schemas.microsoft.com/office/drawing/2014/main" id="{B80A20D5-9899-CC4F-9816-DB42824C8C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8" b="9063"/>
          <a:stretch/>
        </p:blipFill>
        <p:spPr bwMode="auto">
          <a:xfrm>
            <a:off x="4629150" y="1369219"/>
            <a:ext cx="3886200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52051595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1F40-973E-D24C-9028-DAE129B0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Outcomes of Pointer Mangling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E013078A-D1DB-F449-B699-7D0EE22EE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7797720" cy="3263504"/>
          </a:xfrm>
        </p:spPr>
        <p:txBody>
          <a:bodyPr>
            <a:normAutofit/>
          </a:bodyPr>
          <a:lstStyle/>
          <a:p>
            <a:r>
              <a:rPr lang="en-US" i="1" dirty="0"/>
              <a:t>Relative Overwrites </a:t>
            </a:r>
            <a:r>
              <a:rPr lang="en-US" dirty="0"/>
              <a:t>require brute forcing (and alignment) </a:t>
            </a:r>
          </a:p>
          <a:p>
            <a:r>
              <a:rPr lang="en-US" dirty="0"/>
              <a:t>Heap leak:</a:t>
            </a:r>
          </a:p>
          <a:p>
            <a:pPr lvl="1"/>
            <a:r>
              <a:rPr lang="en-US" dirty="0"/>
              <a:t>Need to know </a:t>
            </a:r>
            <a:r>
              <a:rPr lang="en-US" b="1" i="1" dirty="0"/>
              <a:t>where</a:t>
            </a:r>
            <a:r>
              <a:rPr lang="en-US" dirty="0"/>
              <a:t> the pointer is written at (L)</a:t>
            </a:r>
          </a:p>
          <a:p>
            <a:pPr lvl="1"/>
            <a:r>
              <a:rPr lang="en-US" dirty="0"/>
              <a:t>Need to know heap address to encrypt with (fake fd)</a:t>
            </a:r>
          </a:p>
          <a:p>
            <a:r>
              <a:rPr lang="en-US" dirty="0"/>
              <a:t>Alignment adds </a:t>
            </a:r>
            <a:r>
              <a:rPr lang="en-US" i="1" dirty="0"/>
              <a:t>restriction</a:t>
            </a:r>
            <a:r>
              <a:rPr lang="en-US" dirty="0"/>
              <a:t> to </a:t>
            </a:r>
            <a:r>
              <a:rPr lang="en-US" b="1" i="1" dirty="0"/>
              <a:t>where </a:t>
            </a:r>
            <a:r>
              <a:rPr lang="en-US" dirty="0"/>
              <a:t>chunks go</a:t>
            </a:r>
          </a:p>
          <a:p>
            <a:r>
              <a:rPr lang="en-US" dirty="0"/>
              <a:t>Leaks from ‘fd’ pointers are not a full heap leak:</a:t>
            </a:r>
          </a:p>
          <a:p>
            <a:pPr lvl="1"/>
            <a:r>
              <a:rPr lang="en-US" dirty="0"/>
              <a:t>More on this…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81421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978" y="285697"/>
            <a:ext cx="8422747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Decoding via Mangled Pointer Leak – 1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6FB832-15DA-D244-BCA8-64D648D2250B}"/>
              </a:ext>
            </a:extLst>
          </p:cNvPr>
          <p:cNvSpPr txBox="1"/>
          <p:nvPr/>
        </p:nvSpPr>
        <p:spPr>
          <a:xfrm>
            <a:off x="2558150" y="2546937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0x987fd3574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C4390E-4411-974D-BA48-5B0E2A83FA5A}"/>
              </a:ext>
            </a:extLst>
          </p:cNvPr>
          <p:cNvSpPr txBox="1"/>
          <p:nvPr/>
        </p:nvSpPr>
        <p:spPr>
          <a:xfrm>
            <a:off x="943341" y="1634466"/>
            <a:ext cx="7645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if all we have is the mangled pointer? </a:t>
            </a:r>
          </a:p>
        </p:txBody>
      </p:sp>
    </p:spTree>
    <p:extLst>
      <p:ext uri="{BB962C8B-B14F-4D97-AF65-F5344CB8AC3E}">
        <p14:creationId xmlns:p14="http://schemas.microsoft.com/office/powerpoint/2010/main" val="400688732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978" y="285697"/>
            <a:ext cx="8422747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Decoding via Mangled Pointer Leak – 2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208787" y="2651057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 (Pointer to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Unmangle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231997" y="3210823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 (Storage Location)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B4315D-6411-8847-9ED3-EAE9764D3889}"/>
              </a:ext>
            </a:extLst>
          </p:cNvPr>
          <p:cNvCxnSpPr>
            <a:cxnSpLocks/>
          </p:cNvCxnSpPr>
          <p:nvPr/>
        </p:nvCxnSpPr>
        <p:spPr>
          <a:xfrm>
            <a:off x="2520175" y="3122341"/>
            <a:ext cx="229715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41B0FD-A944-FB45-8C47-4165FA36186C}"/>
              </a:ext>
            </a:extLst>
          </p:cNvPr>
          <p:cNvSpPr txBox="1"/>
          <p:nvPr/>
        </p:nvSpPr>
        <p:spPr>
          <a:xfrm>
            <a:off x="2558150" y="2546937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0x987fd3 574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7FD63-27BB-7B4A-BF72-43DF84CE3167}"/>
              </a:ext>
            </a:extLst>
          </p:cNvPr>
          <p:cNvSpPr txBox="1"/>
          <p:nvPr/>
        </p:nvSpPr>
        <p:spPr>
          <a:xfrm>
            <a:off x="2198899" y="310606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0x000987654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44459-F090-9C46-9A39-0768AF7EADB3}"/>
              </a:ext>
            </a:extLst>
          </p:cNvPr>
          <p:cNvSpPr txBox="1"/>
          <p:nvPr/>
        </p:nvSpPr>
        <p:spPr>
          <a:xfrm>
            <a:off x="1722738" y="2829953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502-035F-5643-A34B-8F3515C23174}"/>
              </a:ext>
            </a:extLst>
          </p:cNvPr>
          <p:cNvSpPr txBox="1"/>
          <p:nvPr/>
        </p:nvSpPr>
        <p:spPr>
          <a:xfrm>
            <a:off x="4817328" y="2811802"/>
            <a:ext cx="31923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= 0x987654320</a:t>
            </a:r>
          </a:p>
          <a:p>
            <a:endParaRPr lang="en-US" sz="3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9D51B22-8C99-0647-B41A-DE55D0F01E1B}"/>
              </a:ext>
            </a:extLst>
          </p:cNvPr>
          <p:cNvCxnSpPr>
            <a:cxnSpLocks/>
          </p:cNvCxnSpPr>
          <p:nvPr/>
        </p:nvCxnSpPr>
        <p:spPr>
          <a:xfrm flipV="1">
            <a:off x="567175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FC7780-DB61-8340-92BD-6916CAB9471F}"/>
              </a:ext>
            </a:extLst>
          </p:cNvPr>
          <p:cNvCxnSpPr>
            <a:cxnSpLocks/>
          </p:cNvCxnSpPr>
          <p:nvPr/>
        </p:nvCxnSpPr>
        <p:spPr>
          <a:xfrm flipV="1">
            <a:off x="5873579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5D224BD-F6A7-5F44-A41C-1D0B98C23E31}"/>
              </a:ext>
            </a:extLst>
          </p:cNvPr>
          <p:cNvCxnSpPr>
            <a:cxnSpLocks/>
          </p:cNvCxnSpPr>
          <p:nvPr/>
        </p:nvCxnSpPr>
        <p:spPr>
          <a:xfrm flipV="1">
            <a:off x="608776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F0AF83-2A6F-C644-A025-5CD49B79D88A}"/>
              </a:ext>
            </a:extLst>
          </p:cNvPr>
          <p:cNvCxnSpPr>
            <a:cxnSpLocks/>
          </p:cNvCxnSpPr>
          <p:nvPr/>
        </p:nvCxnSpPr>
        <p:spPr>
          <a:xfrm>
            <a:off x="2996336" y="3014030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578C33-84AC-D948-840B-BA2423CC2AC2}"/>
              </a:ext>
            </a:extLst>
          </p:cNvPr>
          <p:cNvCxnSpPr>
            <a:cxnSpLocks/>
          </p:cNvCxnSpPr>
          <p:nvPr/>
        </p:nvCxnSpPr>
        <p:spPr>
          <a:xfrm>
            <a:off x="3637166" y="3627943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881BE1-F1E5-034A-B74D-EBA575DC13CF}"/>
              </a:ext>
            </a:extLst>
          </p:cNvPr>
          <p:cNvSpPr txBox="1"/>
          <p:nvPr/>
        </p:nvSpPr>
        <p:spPr>
          <a:xfrm>
            <a:off x="4964453" y="3784553"/>
            <a:ext cx="18182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All the Same Bits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4B4970-8BDE-6A45-BC7C-05EDFDB5BFA6}"/>
              </a:ext>
            </a:extLst>
          </p:cNvPr>
          <p:cNvCxnSpPr>
            <a:cxnSpLocks/>
          </p:cNvCxnSpPr>
          <p:nvPr/>
        </p:nvCxnSpPr>
        <p:spPr>
          <a:xfrm>
            <a:off x="3617424" y="230969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75B8B8-7CE8-8149-B839-8BF6964683D9}"/>
              </a:ext>
            </a:extLst>
          </p:cNvPr>
          <p:cNvCxnSpPr>
            <a:cxnSpLocks/>
          </p:cNvCxnSpPr>
          <p:nvPr/>
        </p:nvCxnSpPr>
        <p:spPr>
          <a:xfrm>
            <a:off x="4233524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CCE0AA-E10B-EE4A-8E90-7857CA543BDE}"/>
              </a:ext>
            </a:extLst>
          </p:cNvPr>
          <p:cNvCxnSpPr>
            <a:cxnSpLocks/>
          </p:cNvCxnSpPr>
          <p:nvPr/>
        </p:nvCxnSpPr>
        <p:spPr>
          <a:xfrm>
            <a:off x="2996336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FBC80B-5C0F-7A42-83AD-B9E7AA95AE7E}"/>
              </a:ext>
            </a:extLst>
          </p:cNvPr>
          <p:cNvCxnSpPr>
            <a:cxnSpLocks/>
          </p:cNvCxnSpPr>
          <p:nvPr/>
        </p:nvCxnSpPr>
        <p:spPr>
          <a:xfrm>
            <a:off x="4951013" y="2309694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5EB2E8-B71B-1741-BBBC-EA9AF347C86F}"/>
              </a:ext>
            </a:extLst>
          </p:cNvPr>
          <p:cNvSpPr txBox="1"/>
          <p:nvPr/>
        </p:nvSpPr>
        <p:spPr>
          <a:xfrm>
            <a:off x="2999076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6B0663-4401-E547-855C-90E0DC527F02}"/>
              </a:ext>
            </a:extLst>
          </p:cNvPr>
          <p:cNvSpPr txBox="1"/>
          <p:nvPr/>
        </p:nvSpPr>
        <p:spPr>
          <a:xfrm>
            <a:off x="3613378" y="226333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6A6741-BF62-7745-88F9-AD83B082640D}"/>
              </a:ext>
            </a:extLst>
          </p:cNvPr>
          <p:cNvSpPr txBox="1"/>
          <p:nvPr/>
        </p:nvSpPr>
        <p:spPr>
          <a:xfrm>
            <a:off x="4297030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3</a:t>
            </a:r>
          </a:p>
        </p:txBody>
      </p:sp>
    </p:spTree>
    <p:extLst>
      <p:ext uri="{BB962C8B-B14F-4D97-AF65-F5344CB8AC3E}">
        <p14:creationId xmlns:p14="http://schemas.microsoft.com/office/powerpoint/2010/main" val="152968212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978" y="285697"/>
            <a:ext cx="8422747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Decoding via Mangled Pointer Leak – 3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208787" y="2651057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 (Pointer to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Unmangle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231997" y="3210823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 (Storage Location)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B4315D-6411-8847-9ED3-EAE9764D3889}"/>
              </a:ext>
            </a:extLst>
          </p:cNvPr>
          <p:cNvCxnSpPr>
            <a:cxnSpLocks/>
          </p:cNvCxnSpPr>
          <p:nvPr/>
        </p:nvCxnSpPr>
        <p:spPr>
          <a:xfrm>
            <a:off x="2520175" y="3122341"/>
            <a:ext cx="229715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41B0FD-A944-FB45-8C47-4165FA36186C}"/>
              </a:ext>
            </a:extLst>
          </p:cNvPr>
          <p:cNvSpPr txBox="1"/>
          <p:nvPr/>
        </p:nvSpPr>
        <p:spPr>
          <a:xfrm>
            <a:off x="2558150" y="2546937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7FD63-27BB-7B4A-BF72-43DF84CE3167}"/>
              </a:ext>
            </a:extLst>
          </p:cNvPr>
          <p:cNvSpPr txBox="1"/>
          <p:nvPr/>
        </p:nvSpPr>
        <p:spPr>
          <a:xfrm>
            <a:off x="2236202" y="3116761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  0x       987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44459-F090-9C46-9A39-0768AF7EADB3}"/>
              </a:ext>
            </a:extLst>
          </p:cNvPr>
          <p:cNvSpPr txBox="1"/>
          <p:nvPr/>
        </p:nvSpPr>
        <p:spPr>
          <a:xfrm>
            <a:off x="1722738" y="2829953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502-035F-5643-A34B-8F3515C23174}"/>
              </a:ext>
            </a:extLst>
          </p:cNvPr>
          <p:cNvSpPr txBox="1"/>
          <p:nvPr/>
        </p:nvSpPr>
        <p:spPr>
          <a:xfrm>
            <a:off x="4817328" y="2811802"/>
            <a:ext cx="32618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= 0x987654320</a:t>
            </a:r>
          </a:p>
          <a:p>
            <a:endParaRPr lang="en-US" sz="3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9D51B22-8C99-0647-B41A-DE55D0F01E1B}"/>
              </a:ext>
            </a:extLst>
          </p:cNvPr>
          <p:cNvCxnSpPr>
            <a:cxnSpLocks/>
          </p:cNvCxnSpPr>
          <p:nvPr/>
        </p:nvCxnSpPr>
        <p:spPr>
          <a:xfrm flipV="1">
            <a:off x="567175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FC7780-DB61-8340-92BD-6916CAB9471F}"/>
              </a:ext>
            </a:extLst>
          </p:cNvPr>
          <p:cNvCxnSpPr>
            <a:cxnSpLocks/>
          </p:cNvCxnSpPr>
          <p:nvPr/>
        </p:nvCxnSpPr>
        <p:spPr>
          <a:xfrm flipV="1">
            <a:off x="5873579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5D224BD-F6A7-5F44-A41C-1D0B98C23E31}"/>
              </a:ext>
            </a:extLst>
          </p:cNvPr>
          <p:cNvCxnSpPr>
            <a:cxnSpLocks/>
          </p:cNvCxnSpPr>
          <p:nvPr/>
        </p:nvCxnSpPr>
        <p:spPr>
          <a:xfrm flipV="1">
            <a:off x="608776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F0AF83-2A6F-C644-A025-5CD49B79D88A}"/>
              </a:ext>
            </a:extLst>
          </p:cNvPr>
          <p:cNvCxnSpPr>
            <a:cxnSpLocks/>
          </p:cNvCxnSpPr>
          <p:nvPr/>
        </p:nvCxnSpPr>
        <p:spPr>
          <a:xfrm>
            <a:off x="2996336" y="3014030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578C33-84AC-D948-840B-BA2423CC2AC2}"/>
              </a:ext>
            </a:extLst>
          </p:cNvPr>
          <p:cNvCxnSpPr>
            <a:cxnSpLocks/>
          </p:cNvCxnSpPr>
          <p:nvPr/>
        </p:nvCxnSpPr>
        <p:spPr>
          <a:xfrm>
            <a:off x="3637166" y="3627943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881BE1-F1E5-034A-B74D-EBA575DC13CF}"/>
              </a:ext>
            </a:extLst>
          </p:cNvPr>
          <p:cNvSpPr txBox="1"/>
          <p:nvPr/>
        </p:nvSpPr>
        <p:spPr>
          <a:xfrm>
            <a:off x="4964453" y="3784553"/>
            <a:ext cx="18182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All the Same Bits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4B4970-8BDE-6A45-BC7C-05EDFDB5BFA6}"/>
              </a:ext>
            </a:extLst>
          </p:cNvPr>
          <p:cNvCxnSpPr>
            <a:cxnSpLocks/>
          </p:cNvCxnSpPr>
          <p:nvPr/>
        </p:nvCxnSpPr>
        <p:spPr>
          <a:xfrm>
            <a:off x="3617424" y="230969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75B8B8-7CE8-8149-B839-8BF6964683D9}"/>
              </a:ext>
            </a:extLst>
          </p:cNvPr>
          <p:cNvCxnSpPr>
            <a:cxnSpLocks/>
          </p:cNvCxnSpPr>
          <p:nvPr/>
        </p:nvCxnSpPr>
        <p:spPr>
          <a:xfrm>
            <a:off x="4233524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CCE0AA-E10B-EE4A-8E90-7857CA543BDE}"/>
              </a:ext>
            </a:extLst>
          </p:cNvPr>
          <p:cNvCxnSpPr>
            <a:cxnSpLocks/>
          </p:cNvCxnSpPr>
          <p:nvPr/>
        </p:nvCxnSpPr>
        <p:spPr>
          <a:xfrm>
            <a:off x="2996336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FBC80B-5C0F-7A42-83AD-B9E7AA95AE7E}"/>
              </a:ext>
            </a:extLst>
          </p:cNvPr>
          <p:cNvCxnSpPr>
            <a:cxnSpLocks/>
          </p:cNvCxnSpPr>
          <p:nvPr/>
        </p:nvCxnSpPr>
        <p:spPr>
          <a:xfrm>
            <a:off x="4951013" y="2309694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5EB2E8-B71B-1741-BBBC-EA9AF347C86F}"/>
              </a:ext>
            </a:extLst>
          </p:cNvPr>
          <p:cNvSpPr txBox="1"/>
          <p:nvPr/>
        </p:nvSpPr>
        <p:spPr>
          <a:xfrm>
            <a:off x="2999076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6B0663-4401-E547-855C-90E0DC527F02}"/>
              </a:ext>
            </a:extLst>
          </p:cNvPr>
          <p:cNvSpPr txBox="1"/>
          <p:nvPr/>
        </p:nvSpPr>
        <p:spPr>
          <a:xfrm>
            <a:off x="3613378" y="226333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6A6741-BF62-7745-88F9-AD83B082640D}"/>
              </a:ext>
            </a:extLst>
          </p:cNvPr>
          <p:cNvSpPr txBox="1"/>
          <p:nvPr/>
        </p:nvSpPr>
        <p:spPr>
          <a:xfrm>
            <a:off x="4297030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3</a:t>
            </a:r>
          </a:p>
        </p:txBody>
      </p:sp>
    </p:spTree>
    <p:extLst>
      <p:ext uri="{BB962C8B-B14F-4D97-AF65-F5344CB8AC3E}">
        <p14:creationId xmlns:p14="http://schemas.microsoft.com/office/powerpoint/2010/main" val="177609110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1F40-973E-D24C-9028-DAE129B01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84" y="285422"/>
            <a:ext cx="8758418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Decoding via Mangled Pointer Leak – 4 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E013078A-D1DB-F449-B699-7D0EE22EE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7797720" cy="3263504"/>
          </a:xfrm>
        </p:spPr>
        <p:txBody>
          <a:bodyPr>
            <a:normAutofit/>
          </a:bodyPr>
          <a:lstStyle/>
          <a:p>
            <a:r>
              <a:rPr lang="en-US" dirty="0"/>
              <a:t>Top 12 bits are NOT mangled because of the shift (0x987)</a:t>
            </a:r>
          </a:p>
          <a:p>
            <a:r>
              <a:rPr lang="en-US" dirty="0"/>
              <a:t>XOR needs 2 out of 3 values:</a:t>
            </a:r>
          </a:p>
          <a:p>
            <a:pPr lvl="1"/>
            <a:r>
              <a:rPr lang="en-US" b="1" i="1" dirty="0"/>
              <a:t>Mangled pointe</a:t>
            </a:r>
            <a:r>
              <a:rPr lang="en-US" dirty="0"/>
              <a:t>r (from the leak) </a:t>
            </a:r>
          </a:p>
          <a:p>
            <a:pPr lvl="1"/>
            <a:r>
              <a:rPr lang="en-US" dirty="0"/>
              <a:t>Location (L) is the same as the previous Mangled Pointer value (because of shift)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69C16AF-EE51-D449-B4A1-FAB49CEFBA6C}"/>
              </a:ext>
            </a:extLst>
          </p:cNvPr>
          <p:cNvCxnSpPr>
            <a:cxnSpLocks/>
          </p:cNvCxnSpPr>
          <p:nvPr/>
        </p:nvCxnSpPr>
        <p:spPr>
          <a:xfrm>
            <a:off x="4001735" y="4064223"/>
            <a:ext cx="229715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27A9C31-8AB2-0841-84FC-622F614299D8}"/>
              </a:ext>
            </a:extLst>
          </p:cNvPr>
          <p:cNvSpPr txBox="1"/>
          <p:nvPr/>
        </p:nvSpPr>
        <p:spPr>
          <a:xfrm>
            <a:off x="4039710" y="3488819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0x987fd3 574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ABCB41-DEA7-174B-A27F-02FCB503EC60}"/>
              </a:ext>
            </a:extLst>
          </p:cNvPr>
          <p:cNvSpPr txBox="1"/>
          <p:nvPr/>
        </p:nvSpPr>
        <p:spPr>
          <a:xfrm>
            <a:off x="3680459" y="4047948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0x000987654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BF9201-E2F1-0146-BB7C-D972CB8E54D5}"/>
              </a:ext>
            </a:extLst>
          </p:cNvPr>
          <p:cNvSpPr txBox="1"/>
          <p:nvPr/>
        </p:nvSpPr>
        <p:spPr>
          <a:xfrm>
            <a:off x="3204298" y="3771835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F8BABE-20D4-C14E-B93B-1ED6089B45AF}"/>
              </a:ext>
            </a:extLst>
          </p:cNvPr>
          <p:cNvSpPr txBox="1"/>
          <p:nvPr/>
        </p:nvSpPr>
        <p:spPr>
          <a:xfrm>
            <a:off x="6298888" y="3753684"/>
            <a:ext cx="31923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= 0x987654320</a:t>
            </a:r>
          </a:p>
          <a:p>
            <a:endParaRPr lang="en-US" sz="32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21B261-97F7-5F4B-B07B-14DA5EB1C668}"/>
              </a:ext>
            </a:extLst>
          </p:cNvPr>
          <p:cNvCxnSpPr>
            <a:cxnSpLocks/>
          </p:cNvCxnSpPr>
          <p:nvPr/>
        </p:nvCxnSpPr>
        <p:spPr>
          <a:xfrm flipV="1">
            <a:off x="7153312" y="4204065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6C72F1-C208-F346-9459-10E9AAA381E0}"/>
              </a:ext>
            </a:extLst>
          </p:cNvPr>
          <p:cNvCxnSpPr>
            <a:cxnSpLocks/>
          </p:cNvCxnSpPr>
          <p:nvPr/>
        </p:nvCxnSpPr>
        <p:spPr>
          <a:xfrm flipV="1">
            <a:off x="7355139" y="4204065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3C5CFE-E5A0-C242-BD6C-B22D9E93FB28}"/>
              </a:ext>
            </a:extLst>
          </p:cNvPr>
          <p:cNvCxnSpPr>
            <a:cxnSpLocks/>
          </p:cNvCxnSpPr>
          <p:nvPr/>
        </p:nvCxnSpPr>
        <p:spPr>
          <a:xfrm flipV="1">
            <a:off x="7569322" y="4204065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215511-EA31-1E4A-8DDA-DA3775AA8173}"/>
              </a:ext>
            </a:extLst>
          </p:cNvPr>
          <p:cNvCxnSpPr>
            <a:cxnSpLocks/>
          </p:cNvCxnSpPr>
          <p:nvPr/>
        </p:nvCxnSpPr>
        <p:spPr>
          <a:xfrm>
            <a:off x="4477896" y="3955912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0F20D1B-B861-B84F-B335-9E1F9D0B941B}"/>
              </a:ext>
            </a:extLst>
          </p:cNvPr>
          <p:cNvCxnSpPr>
            <a:cxnSpLocks/>
          </p:cNvCxnSpPr>
          <p:nvPr/>
        </p:nvCxnSpPr>
        <p:spPr>
          <a:xfrm>
            <a:off x="5118726" y="4569825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F3B87F-C0C9-4541-95B9-F829CF13F619}"/>
              </a:ext>
            </a:extLst>
          </p:cNvPr>
          <p:cNvSpPr txBox="1"/>
          <p:nvPr/>
        </p:nvSpPr>
        <p:spPr>
          <a:xfrm>
            <a:off x="6520345" y="4632600"/>
            <a:ext cx="248981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All the Same Bits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95C9E8-8C67-D341-8ABA-59BF70886378}"/>
              </a:ext>
            </a:extLst>
          </p:cNvPr>
          <p:cNvCxnSpPr>
            <a:cxnSpLocks/>
          </p:cNvCxnSpPr>
          <p:nvPr/>
        </p:nvCxnSpPr>
        <p:spPr>
          <a:xfrm>
            <a:off x="5098984" y="3251577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4DA6ABC-DFB6-294F-9558-AA54A1473067}"/>
              </a:ext>
            </a:extLst>
          </p:cNvPr>
          <p:cNvCxnSpPr>
            <a:cxnSpLocks/>
          </p:cNvCxnSpPr>
          <p:nvPr/>
        </p:nvCxnSpPr>
        <p:spPr>
          <a:xfrm>
            <a:off x="5715084" y="325157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64BF888-9A59-DE49-A136-64B6B72607BA}"/>
              </a:ext>
            </a:extLst>
          </p:cNvPr>
          <p:cNvCxnSpPr>
            <a:cxnSpLocks/>
          </p:cNvCxnSpPr>
          <p:nvPr/>
        </p:nvCxnSpPr>
        <p:spPr>
          <a:xfrm>
            <a:off x="4477896" y="325157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C521739-9BB2-6B41-8C7F-778A7B77FB32}"/>
              </a:ext>
            </a:extLst>
          </p:cNvPr>
          <p:cNvCxnSpPr>
            <a:cxnSpLocks/>
          </p:cNvCxnSpPr>
          <p:nvPr/>
        </p:nvCxnSpPr>
        <p:spPr>
          <a:xfrm>
            <a:off x="6432573" y="3251576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0AC6111-BB21-9A43-A660-6E32BB9EBFA7}"/>
              </a:ext>
            </a:extLst>
          </p:cNvPr>
          <p:cNvSpPr txBox="1"/>
          <p:nvPr/>
        </p:nvSpPr>
        <p:spPr>
          <a:xfrm>
            <a:off x="4480636" y="319782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BBE8FC-21DF-214F-95D9-93BD0BFF59D5}"/>
              </a:ext>
            </a:extLst>
          </p:cNvPr>
          <p:cNvSpPr txBox="1"/>
          <p:nvPr/>
        </p:nvSpPr>
        <p:spPr>
          <a:xfrm>
            <a:off x="5094938" y="3205212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07900B-9067-2F48-A3F5-578F8F4E77EB}"/>
              </a:ext>
            </a:extLst>
          </p:cNvPr>
          <p:cNvSpPr txBox="1"/>
          <p:nvPr/>
        </p:nvSpPr>
        <p:spPr>
          <a:xfrm>
            <a:off x="5778590" y="319782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27720D-AA00-CA41-8B76-4343A407126B}"/>
              </a:ext>
            </a:extLst>
          </p:cNvPr>
          <p:cNvSpPr txBox="1"/>
          <p:nvPr/>
        </p:nvSpPr>
        <p:spPr>
          <a:xfrm>
            <a:off x="1513178" y="3600128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 (Pointer to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Unmangle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)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3FB14B-3686-6B44-864F-B1291876AC15}"/>
              </a:ext>
            </a:extLst>
          </p:cNvPr>
          <p:cNvSpPr txBox="1"/>
          <p:nvPr/>
        </p:nvSpPr>
        <p:spPr>
          <a:xfrm>
            <a:off x="1545557" y="4116425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 (Storage Location)</a:t>
            </a:r>
          </a:p>
        </p:txBody>
      </p:sp>
    </p:spTree>
    <p:extLst>
      <p:ext uri="{BB962C8B-B14F-4D97-AF65-F5344CB8AC3E}">
        <p14:creationId xmlns:p14="http://schemas.microsoft.com/office/powerpoint/2010/main" val="339537051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836" y="260308"/>
            <a:ext cx="8434327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Decoding via Mangled Pointer Leak – 5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502-035F-5643-A34B-8F3515C23174}"/>
              </a:ext>
            </a:extLst>
          </p:cNvPr>
          <p:cNvSpPr txBox="1"/>
          <p:nvPr/>
        </p:nvSpPr>
        <p:spPr>
          <a:xfrm>
            <a:off x="4817328" y="2811802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= 0x654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75360F6-B03D-B942-9FC1-15400356FE96}"/>
              </a:ext>
            </a:extLst>
          </p:cNvPr>
          <p:cNvCxnSpPr>
            <a:cxnSpLocks/>
          </p:cNvCxnSpPr>
          <p:nvPr/>
        </p:nvCxnSpPr>
        <p:spPr>
          <a:xfrm>
            <a:off x="3707027" y="3122341"/>
            <a:ext cx="1110301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C6345AA-4285-D142-8A3F-D7615D8649B1}"/>
              </a:ext>
            </a:extLst>
          </p:cNvPr>
          <p:cNvSpPr txBox="1"/>
          <p:nvPr/>
        </p:nvSpPr>
        <p:spPr>
          <a:xfrm>
            <a:off x="3707027" y="2580436"/>
            <a:ext cx="1194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0xfd3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84196C-2886-4446-BF30-2F61747C5C72}"/>
              </a:ext>
            </a:extLst>
          </p:cNvPr>
          <p:cNvSpPr txBox="1"/>
          <p:nvPr/>
        </p:nvSpPr>
        <p:spPr>
          <a:xfrm>
            <a:off x="3707027" y="3106066"/>
            <a:ext cx="1246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0x987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88F03A-B523-AC42-8CAE-5E90D92A8B1A}"/>
              </a:ext>
            </a:extLst>
          </p:cNvPr>
          <p:cNvSpPr txBox="1"/>
          <p:nvPr/>
        </p:nvSpPr>
        <p:spPr>
          <a:xfrm>
            <a:off x="2944677" y="2843251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5118110-C5B1-DD41-83A6-52C7340D1613}"/>
              </a:ext>
            </a:extLst>
          </p:cNvPr>
          <p:cNvCxnSpPr>
            <a:cxnSpLocks/>
          </p:cNvCxnSpPr>
          <p:nvPr/>
        </p:nvCxnSpPr>
        <p:spPr>
          <a:xfrm flipV="1">
            <a:off x="567175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EF82ABD-8238-6F4C-B73B-AEF1646821D1}"/>
              </a:ext>
            </a:extLst>
          </p:cNvPr>
          <p:cNvCxnSpPr>
            <a:cxnSpLocks/>
          </p:cNvCxnSpPr>
          <p:nvPr/>
        </p:nvCxnSpPr>
        <p:spPr>
          <a:xfrm flipV="1">
            <a:off x="5873579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EA20F28-6653-6D44-84ED-9A72FAE8F490}"/>
              </a:ext>
            </a:extLst>
          </p:cNvPr>
          <p:cNvCxnSpPr>
            <a:cxnSpLocks/>
          </p:cNvCxnSpPr>
          <p:nvPr/>
        </p:nvCxnSpPr>
        <p:spPr>
          <a:xfrm flipV="1">
            <a:off x="608776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97D898E-8EE1-7C46-BEE2-E622E4EC0324}"/>
              </a:ext>
            </a:extLst>
          </p:cNvPr>
          <p:cNvSpPr txBox="1"/>
          <p:nvPr/>
        </p:nvSpPr>
        <p:spPr>
          <a:xfrm>
            <a:off x="4901462" y="3809037"/>
            <a:ext cx="305034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Same as </a:t>
            </a:r>
            <a:r>
              <a:rPr lang="en-US" dirty="0" err="1"/>
              <a:t>unmangled</a:t>
            </a:r>
            <a:r>
              <a:rPr lang="en-US" dirty="0"/>
              <a:t> pointer!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9AC7A9F-876C-CC43-A539-E2D235EAD2BE}"/>
              </a:ext>
            </a:extLst>
          </p:cNvPr>
          <p:cNvSpPr txBox="1"/>
          <p:nvPr/>
        </p:nvSpPr>
        <p:spPr>
          <a:xfrm>
            <a:off x="2910262" y="2157845"/>
            <a:ext cx="32381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12 bits of Mangled Pointer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121EC9E-69D4-3641-B81E-03C7CB362CFE}"/>
              </a:ext>
            </a:extLst>
          </p:cNvPr>
          <p:cNvSpPr txBox="1"/>
          <p:nvPr/>
        </p:nvSpPr>
        <p:spPr>
          <a:xfrm>
            <a:off x="2152891" y="3800439"/>
            <a:ext cx="274856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Location Bits &amp;</a:t>
            </a:r>
            <a:br>
              <a:rPr lang="en-US" dirty="0"/>
            </a:br>
            <a:r>
              <a:rPr lang="en-US" dirty="0"/>
              <a:t>Top 12 of the Mangled Ptr 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56CAF7-C5A9-6E4F-98A7-AC3D569201FD}"/>
              </a:ext>
            </a:extLst>
          </p:cNvPr>
          <p:cNvCxnSpPr>
            <a:cxnSpLocks/>
          </p:cNvCxnSpPr>
          <p:nvPr/>
        </p:nvCxnSpPr>
        <p:spPr>
          <a:xfrm flipV="1">
            <a:off x="3326669" y="3481285"/>
            <a:ext cx="493301" cy="32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1C135F3-E6D9-8F4B-A440-18292F988345}"/>
              </a:ext>
            </a:extLst>
          </p:cNvPr>
          <p:cNvCxnSpPr>
            <a:cxnSpLocks/>
          </p:cNvCxnSpPr>
          <p:nvPr/>
        </p:nvCxnSpPr>
        <p:spPr>
          <a:xfrm>
            <a:off x="3350191" y="2527177"/>
            <a:ext cx="546808" cy="294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52545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0DD0E-F633-8342-8813-2D78356EE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71" y="273847"/>
            <a:ext cx="9062976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Decoding via Mangled Pointer Leak – 6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E1221-BF20-9A4A-A764-027BEB0DD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Rinse &amp; repeat until done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1AC364-0026-B442-AE3A-B061D163AD66}"/>
              </a:ext>
            </a:extLst>
          </p:cNvPr>
          <p:cNvSpPr txBox="1"/>
          <p:nvPr/>
        </p:nvSpPr>
        <p:spPr>
          <a:xfrm>
            <a:off x="4817328" y="2811802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= 0x320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53527D-9287-4C49-AE26-7C15E926C936}"/>
              </a:ext>
            </a:extLst>
          </p:cNvPr>
          <p:cNvCxnSpPr>
            <a:cxnSpLocks/>
          </p:cNvCxnSpPr>
          <p:nvPr/>
        </p:nvCxnSpPr>
        <p:spPr>
          <a:xfrm>
            <a:off x="3707027" y="3122341"/>
            <a:ext cx="1110301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EB71DC9-58B5-8444-B546-12090101E608}"/>
              </a:ext>
            </a:extLst>
          </p:cNvPr>
          <p:cNvSpPr txBox="1"/>
          <p:nvPr/>
        </p:nvSpPr>
        <p:spPr>
          <a:xfrm>
            <a:off x="3707027" y="2580436"/>
            <a:ext cx="1246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0x574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9D4329-E170-444E-B7E7-988D40D2D8A2}"/>
              </a:ext>
            </a:extLst>
          </p:cNvPr>
          <p:cNvSpPr txBox="1"/>
          <p:nvPr/>
        </p:nvSpPr>
        <p:spPr>
          <a:xfrm>
            <a:off x="3707027" y="3106066"/>
            <a:ext cx="1246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0x654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482590-8357-9C4D-9079-422E6882B816}"/>
              </a:ext>
            </a:extLst>
          </p:cNvPr>
          <p:cNvSpPr txBox="1"/>
          <p:nvPr/>
        </p:nvSpPr>
        <p:spPr>
          <a:xfrm>
            <a:off x="2944677" y="2843251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45292A2-7F73-DF48-80BE-185484C6122D}"/>
              </a:ext>
            </a:extLst>
          </p:cNvPr>
          <p:cNvCxnSpPr>
            <a:cxnSpLocks/>
          </p:cNvCxnSpPr>
          <p:nvPr/>
        </p:nvCxnSpPr>
        <p:spPr>
          <a:xfrm flipV="1">
            <a:off x="567175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A53DC6B-B3CF-9A44-AEEB-C4B5FCDA901E}"/>
              </a:ext>
            </a:extLst>
          </p:cNvPr>
          <p:cNvCxnSpPr>
            <a:cxnSpLocks/>
          </p:cNvCxnSpPr>
          <p:nvPr/>
        </p:nvCxnSpPr>
        <p:spPr>
          <a:xfrm flipV="1">
            <a:off x="5873579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F87EBA0-5C6A-B949-8A84-C8ACF0C850F8}"/>
              </a:ext>
            </a:extLst>
          </p:cNvPr>
          <p:cNvCxnSpPr>
            <a:cxnSpLocks/>
          </p:cNvCxnSpPr>
          <p:nvPr/>
        </p:nvCxnSpPr>
        <p:spPr>
          <a:xfrm flipV="1">
            <a:off x="608776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744273A-243C-844F-BB33-735D45D8B403}"/>
              </a:ext>
            </a:extLst>
          </p:cNvPr>
          <p:cNvSpPr txBox="1"/>
          <p:nvPr/>
        </p:nvSpPr>
        <p:spPr>
          <a:xfrm>
            <a:off x="4901462" y="3809037"/>
            <a:ext cx="305034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Same as </a:t>
            </a:r>
            <a:r>
              <a:rPr lang="en-US" dirty="0" err="1"/>
              <a:t>unmangled</a:t>
            </a:r>
            <a:r>
              <a:rPr lang="en-US" dirty="0"/>
              <a:t> pointer!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DFD9D1-EAFA-6044-A63B-DBA98745334E}"/>
              </a:ext>
            </a:extLst>
          </p:cNvPr>
          <p:cNvSpPr txBox="1"/>
          <p:nvPr/>
        </p:nvSpPr>
        <p:spPr>
          <a:xfrm>
            <a:off x="2910262" y="2157845"/>
            <a:ext cx="32381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12 bits of Mangled Pointer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CAE480-0595-EC4A-895C-81B2D0E25A8A}"/>
              </a:ext>
            </a:extLst>
          </p:cNvPr>
          <p:cNvSpPr txBox="1"/>
          <p:nvPr/>
        </p:nvSpPr>
        <p:spPr>
          <a:xfrm>
            <a:off x="2152891" y="3800439"/>
            <a:ext cx="274856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Location Bits &amp;</a:t>
            </a:r>
            <a:br>
              <a:rPr lang="en-US" dirty="0"/>
            </a:br>
            <a:r>
              <a:rPr lang="en-US" dirty="0"/>
              <a:t>Next 12 of the Mangled Ptr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C62218-6722-7B48-BA91-E8E0D6EEA09D}"/>
              </a:ext>
            </a:extLst>
          </p:cNvPr>
          <p:cNvCxnSpPr>
            <a:cxnSpLocks/>
          </p:cNvCxnSpPr>
          <p:nvPr/>
        </p:nvCxnSpPr>
        <p:spPr>
          <a:xfrm flipV="1">
            <a:off x="3326669" y="3481285"/>
            <a:ext cx="493301" cy="32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BC1701-854D-0A43-92EC-ECB820ABC964}"/>
              </a:ext>
            </a:extLst>
          </p:cNvPr>
          <p:cNvCxnSpPr>
            <a:cxnSpLocks/>
          </p:cNvCxnSpPr>
          <p:nvPr/>
        </p:nvCxnSpPr>
        <p:spPr>
          <a:xfrm>
            <a:off x="3350191" y="2527177"/>
            <a:ext cx="546808" cy="294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29009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87" y="285697"/>
            <a:ext cx="9068375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Decoding via Mangled Pointer Leak – Null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208787" y="2651057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 (Pointer to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Unmangle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231997" y="3210823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 (Storage Location)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B4315D-6411-8847-9ED3-EAE9764D3889}"/>
              </a:ext>
            </a:extLst>
          </p:cNvPr>
          <p:cNvCxnSpPr>
            <a:cxnSpLocks/>
          </p:cNvCxnSpPr>
          <p:nvPr/>
        </p:nvCxnSpPr>
        <p:spPr>
          <a:xfrm>
            <a:off x="2520175" y="3122341"/>
            <a:ext cx="229715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41B0FD-A944-FB45-8C47-4165FA36186C}"/>
              </a:ext>
            </a:extLst>
          </p:cNvPr>
          <p:cNvSpPr txBox="1"/>
          <p:nvPr/>
        </p:nvSpPr>
        <p:spPr>
          <a:xfrm>
            <a:off x="2529657" y="2546937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0x000000000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7FD63-27BB-7B4A-BF72-43DF84CE3167}"/>
              </a:ext>
            </a:extLst>
          </p:cNvPr>
          <p:cNvSpPr txBox="1"/>
          <p:nvPr/>
        </p:nvSpPr>
        <p:spPr>
          <a:xfrm>
            <a:off x="2198899" y="310606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0x000987654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44459-F090-9C46-9A39-0768AF7EADB3}"/>
              </a:ext>
            </a:extLst>
          </p:cNvPr>
          <p:cNvSpPr txBox="1"/>
          <p:nvPr/>
        </p:nvSpPr>
        <p:spPr>
          <a:xfrm>
            <a:off x="1722738" y="2829953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502-035F-5643-A34B-8F3515C23174}"/>
              </a:ext>
            </a:extLst>
          </p:cNvPr>
          <p:cNvSpPr txBox="1"/>
          <p:nvPr/>
        </p:nvSpPr>
        <p:spPr>
          <a:xfrm>
            <a:off x="4817328" y="2811802"/>
            <a:ext cx="31923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= 0x000987654</a:t>
            </a:r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F0AF83-2A6F-C644-A025-5CD49B79D88A}"/>
              </a:ext>
            </a:extLst>
          </p:cNvPr>
          <p:cNvCxnSpPr>
            <a:cxnSpLocks/>
          </p:cNvCxnSpPr>
          <p:nvPr/>
        </p:nvCxnSpPr>
        <p:spPr>
          <a:xfrm>
            <a:off x="2996336" y="3014030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578C33-84AC-D948-840B-BA2423CC2AC2}"/>
              </a:ext>
            </a:extLst>
          </p:cNvPr>
          <p:cNvCxnSpPr>
            <a:cxnSpLocks/>
          </p:cNvCxnSpPr>
          <p:nvPr/>
        </p:nvCxnSpPr>
        <p:spPr>
          <a:xfrm>
            <a:off x="3637166" y="3627943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4B4970-8BDE-6A45-BC7C-05EDFDB5BFA6}"/>
              </a:ext>
            </a:extLst>
          </p:cNvPr>
          <p:cNvCxnSpPr>
            <a:cxnSpLocks/>
          </p:cNvCxnSpPr>
          <p:nvPr/>
        </p:nvCxnSpPr>
        <p:spPr>
          <a:xfrm>
            <a:off x="3617424" y="230969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75B8B8-7CE8-8149-B839-8BF6964683D9}"/>
              </a:ext>
            </a:extLst>
          </p:cNvPr>
          <p:cNvCxnSpPr>
            <a:cxnSpLocks/>
          </p:cNvCxnSpPr>
          <p:nvPr/>
        </p:nvCxnSpPr>
        <p:spPr>
          <a:xfrm>
            <a:off x="4233524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CCE0AA-E10B-EE4A-8E90-7857CA543BDE}"/>
              </a:ext>
            </a:extLst>
          </p:cNvPr>
          <p:cNvCxnSpPr>
            <a:cxnSpLocks/>
          </p:cNvCxnSpPr>
          <p:nvPr/>
        </p:nvCxnSpPr>
        <p:spPr>
          <a:xfrm>
            <a:off x="2996336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FBC80B-5C0F-7A42-83AD-B9E7AA95AE7E}"/>
              </a:ext>
            </a:extLst>
          </p:cNvPr>
          <p:cNvCxnSpPr>
            <a:cxnSpLocks/>
          </p:cNvCxnSpPr>
          <p:nvPr/>
        </p:nvCxnSpPr>
        <p:spPr>
          <a:xfrm>
            <a:off x="4951013" y="2309694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5EB2E8-B71B-1741-BBBC-EA9AF347C86F}"/>
              </a:ext>
            </a:extLst>
          </p:cNvPr>
          <p:cNvSpPr txBox="1"/>
          <p:nvPr/>
        </p:nvSpPr>
        <p:spPr>
          <a:xfrm>
            <a:off x="2999076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6B0663-4401-E547-855C-90E0DC527F02}"/>
              </a:ext>
            </a:extLst>
          </p:cNvPr>
          <p:cNvSpPr txBox="1"/>
          <p:nvPr/>
        </p:nvSpPr>
        <p:spPr>
          <a:xfrm>
            <a:off x="3613378" y="226333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6A6741-BF62-7745-88F9-AD83B082640D}"/>
              </a:ext>
            </a:extLst>
          </p:cNvPr>
          <p:cNvSpPr txBox="1"/>
          <p:nvPr/>
        </p:nvSpPr>
        <p:spPr>
          <a:xfrm>
            <a:off x="4297030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97A530-1FDB-534E-9C12-09917E082637}"/>
              </a:ext>
            </a:extLst>
          </p:cNvPr>
          <p:cNvSpPr txBox="1"/>
          <p:nvPr/>
        </p:nvSpPr>
        <p:spPr>
          <a:xfrm>
            <a:off x="5194273" y="2226649"/>
            <a:ext cx="32381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Heap Base!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D5F19F5-17B0-6746-AED4-EB9168667D5B}"/>
              </a:ext>
            </a:extLst>
          </p:cNvPr>
          <p:cNvCxnSpPr>
            <a:cxnSpLocks/>
          </p:cNvCxnSpPr>
          <p:nvPr/>
        </p:nvCxnSpPr>
        <p:spPr>
          <a:xfrm>
            <a:off x="5634202" y="2595981"/>
            <a:ext cx="546808" cy="294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E942E4D3-DB84-4B4F-85E7-D328F82CE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7797720" cy="3263504"/>
          </a:xfrm>
        </p:spPr>
        <p:txBody>
          <a:bodyPr>
            <a:normAutofit/>
          </a:bodyPr>
          <a:lstStyle/>
          <a:p>
            <a:r>
              <a:rPr lang="en-US" dirty="0"/>
              <a:t>What if the ‘fd’ pointer is NULL?</a:t>
            </a:r>
          </a:p>
          <a:p>
            <a:r>
              <a:rPr lang="en-US" dirty="0"/>
              <a:t>Heap Base </a:t>
            </a:r>
            <a:r>
              <a:rPr lang="en-US"/>
              <a:t>leak for free </a:t>
            </a:r>
            <a:r>
              <a:rPr lang="en-US">
                <a:sym typeface="Wingdings" pitchFamily="2" charset="2"/>
              </a:rPr>
              <a:t>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089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A3C38-E018-E148-931F-D0F290DF7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 – Issues  (Review)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B4D43-FA40-AF4A-9CD3-29B18F19D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the heap:</a:t>
            </a:r>
          </a:p>
          <a:p>
            <a:pPr lvl="1"/>
            <a:r>
              <a:rPr lang="en-US" dirty="0"/>
              <a:t>Could alter the bins themselves on the heap</a:t>
            </a:r>
          </a:p>
          <a:p>
            <a:r>
              <a:rPr lang="en-US" dirty="0"/>
              <a:t>Counter DOES NOT work properly until </a:t>
            </a:r>
            <a:r>
              <a:rPr lang="en-US" dirty="0" err="1"/>
              <a:t>GLibC</a:t>
            </a:r>
            <a:r>
              <a:rPr lang="en-US" dirty="0"/>
              <a:t> 2.28 though:</a:t>
            </a:r>
          </a:p>
          <a:p>
            <a:pPr lvl="1"/>
            <a:r>
              <a:rPr lang="en-US" dirty="0"/>
              <a:t>Error in code that checks to see for entries, instead of counts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DF9848A-9345-7140-B35E-857C533C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89" y="3071868"/>
            <a:ext cx="5284436" cy="135241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E9C4EE-7953-894D-927F-6C65E9E9371A}"/>
              </a:ext>
            </a:extLst>
          </p:cNvPr>
          <p:cNvCxnSpPr>
            <a:cxnSpLocks/>
          </p:cNvCxnSpPr>
          <p:nvPr/>
        </p:nvCxnSpPr>
        <p:spPr>
          <a:xfrm>
            <a:off x="1828799" y="3748195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2F1AECE-6EA1-C744-9D58-EEABBAF3802D}"/>
              </a:ext>
            </a:extLst>
          </p:cNvPr>
          <p:cNvCxnSpPr>
            <a:cxnSpLocks/>
          </p:cNvCxnSpPr>
          <p:nvPr/>
        </p:nvCxnSpPr>
        <p:spPr>
          <a:xfrm>
            <a:off x="2876938" y="4012563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20824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EA22F-B4F0-6346-AAAD-B5ACD905A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Decoding via Mangled Pointer Leak – 7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264F5E-B4EE-4CAB-9FF8-DAE7A13D36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6297340"/>
              </p:ext>
            </p:extLst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52340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1D23C-4653-A34E-8612-605CD486F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Mangling Tools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AF4118-2F86-4B3B-BFA3-81AB4F3B81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0337063"/>
              </p:ext>
            </p:extLst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293619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1A044-C0AD-E646-BFE8-52A12343E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Mangling In Practice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9BF0C8-19FF-42DA-B311-4F0A17FBEA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904848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421615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92517-8D65-884E-9726-F3DE3A6B4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Defeating Pointer Mangling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DCD1D8-CBFB-4EAE-82A0-A869C04C9D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8949485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846105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E86E-7C9B-E144-880E-5D4C2FC47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Challenge 1 with Mangling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F5D1A-CA96-3E4D-9935-D6DFE6662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ASLR is turned </a:t>
            </a:r>
            <a:r>
              <a:rPr lang="en-US" b="1" i="1" dirty="0"/>
              <a:t>off</a:t>
            </a:r>
            <a:r>
              <a:rPr lang="en-US" dirty="0"/>
              <a:t>  for this challenge</a:t>
            </a:r>
          </a:p>
          <a:p>
            <a:r>
              <a:rPr lang="en-US" dirty="0" err="1"/>
              <a:t>GLibC</a:t>
            </a:r>
            <a:r>
              <a:rPr lang="en-US" dirty="0"/>
              <a:t> 2.32 with pointer mangling mitigations</a:t>
            </a:r>
          </a:p>
          <a:p>
            <a:r>
              <a:rPr lang="en-US" dirty="0"/>
              <a:t>Use </a:t>
            </a:r>
            <a:r>
              <a:rPr lang="en-US" i="1" dirty="0" err="1"/>
              <a:t>encode_ptr</a:t>
            </a:r>
            <a:r>
              <a:rPr lang="en-US" i="1" dirty="0"/>
              <a:t> </a:t>
            </a:r>
            <a:r>
              <a:rPr lang="en-US" dirty="0"/>
              <a:t>function to do the encoding</a:t>
            </a:r>
          </a:p>
          <a:p>
            <a:r>
              <a:rPr lang="en-US" dirty="0"/>
              <a:t>Everything else is the same: </a:t>
            </a:r>
          </a:p>
          <a:p>
            <a:pPr lvl="1"/>
            <a:r>
              <a:rPr lang="en-US" dirty="0" err="1"/>
              <a:t>fd_poison</a:t>
            </a:r>
            <a:r>
              <a:rPr lang="en-US" dirty="0"/>
              <a:t>-&gt;challenge1</a:t>
            </a:r>
          </a:p>
          <a:p>
            <a:pPr lvl="1"/>
            <a:r>
              <a:rPr lang="en-US" dirty="0"/>
              <a:t>Setup a fake chunk to overwrite a string</a:t>
            </a:r>
          </a:p>
          <a:p>
            <a:pPr lvl="1"/>
            <a:r>
              <a:rPr lang="en-US" dirty="0"/>
              <a:t>String is at ﻿</a:t>
            </a:r>
            <a:r>
              <a:rPr lang="en-US" b="1" dirty="0"/>
              <a:t>0x601080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07393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2AD65-DD29-4842-AAF6-380C9DBBD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850E9-BECB-E54C-84DB-CA401A9EF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430627" cy="3263504"/>
          </a:xfrm>
        </p:spPr>
        <p:txBody>
          <a:bodyPr/>
          <a:lstStyle/>
          <a:p>
            <a:r>
              <a:rPr lang="en-US" dirty="0"/>
              <a:t>Use after free on </a:t>
            </a:r>
            <a:r>
              <a:rPr lang="en-US" b="1" i="1" dirty="0"/>
              <a:t>data</a:t>
            </a:r>
          </a:p>
          <a:p>
            <a:r>
              <a:rPr lang="en-US" dirty="0"/>
              <a:t>Allows for editing of</a:t>
            </a:r>
            <a:br>
              <a:rPr lang="en-US" dirty="0"/>
            </a:br>
            <a:r>
              <a:rPr lang="en-US" dirty="0"/>
              <a:t>a free chunks </a:t>
            </a:r>
            <a:r>
              <a:rPr lang="en-US" b="1" i="1" dirty="0"/>
              <a:t>fd</a:t>
            </a:r>
            <a:r>
              <a:rPr lang="en-US" dirty="0"/>
              <a:t> pointer</a:t>
            </a:r>
          </a:p>
          <a:p>
            <a:pPr lvl="1"/>
            <a:r>
              <a:rPr lang="en-US" dirty="0"/>
              <a:t>Control all fields after the </a:t>
            </a:r>
            <a:r>
              <a:rPr lang="en-US" i="1" dirty="0"/>
              <a:t>memory</a:t>
            </a:r>
            <a:r>
              <a:rPr lang="en-US" dirty="0"/>
              <a:t> in the diagram</a:t>
            </a:r>
          </a:p>
        </p:txBody>
      </p:sp>
      <p:pic>
        <p:nvPicPr>
          <p:cNvPr id="5" name="Picture 4" descr="Use after free on data">
            <a:extLst>
              <a:ext uri="{FF2B5EF4-FFF2-40B4-BE49-F238E27FC236}">
                <a16:creationId xmlns:a16="http://schemas.microsoft.com/office/drawing/2014/main" id="{251B79A6-34E2-644F-9C3B-D4E8F73DA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098" y="770933"/>
            <a:ext cx="4744519" cy="1193985"/>
          </a:xfrm>
          <a:prstGeom prst="rect">
            <a:avLst/>
          </a:prstGeom>
        </p:spPr>
      </p:pic>
      <p:pic>
        <p:nvPicPr>
          <p:cNvPr id="6" name="Picture 5" descr="TCache Chunk">
            <a:extLst>
              <a:ext uri="{FF2B5EF4-FFF2-40B4-BE49-F238E27FC236}">
                <a16:creationId xmlns:a16="http://schemas.microsoft.com/office/drawing/2014/main" id="{8E6AF62F-C19D-9341-8F6D-D88EF3FB6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568" y="2307400"/>
            <a:ext cx="1857563" cy="174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9464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1F3E129-263E-46B0-A80D-3F1DB5FA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/>
          <a:lstStyle/>
          <a:p>
            <a:r>
              <a:rPr lang="en-US" dirty="0"/>
              <a:t>After First Malloc</a:t>
            </a:r>
          </a:p>
        </p:txBody>
      </p:sp>
      <p:pic>
        <p:nvPicPr>
          <p:cNvPr id="5" name="Content Placeholder 4" descr="Box and whisker chart&#10;&#10;Description automatically generated with medium confidence">
            <a:extLst>
              <a:ext uri="{FF2B5EF4-FFF2-40B4-BE49-F238E27FC236}">
                <a16:creationId xmlns:a16="http://schemas.microsoft.com/office/drawing/2014/main" id="{F1EED908-76EF-0C48-AD54-B6E21F754A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5469" y="740572"/>
            <a:ext cx="2892993" cy="3655219"/>
          </a:xfr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FC6264D-0BA4-4D81-9905-8B2BFF042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50438" y="3195641"/>
            <a:ext cx="1479874" cy="1200150"/>
          </a:xfrm>
        </p:spPr>
        <p:txBody>
          <a:bodyPr/>
          <a:lstStyle/>
          <a:p>
            <a:r>
              <a:rPr lang="en-US" dirty="0"/>
              <a:t>We control this via a UAF!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3F9F48-B26D-A64C-A21E-0FFFB0B807DA}"/>
              </a:ext>
            </a:extLst>
          </p:cNvPr>
          <p:cNvCxnSpPr>
            <a:cxnSpLocks/>
          </p:cNvCxnSpPr>
          <p:nvPr/>
        </p:nvCxnSpPr>
        <p:spPr>
          <a:xfrm>
            <a:off x="3050438" y="3716122"/>
            <a:ext cx="1617249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16409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1F3E129-263E-46B0-A80D-3F1DB5FA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/>
          <a:lstStyle/>
          <a:p>
            <a:r>
              <a:rPr lang="en-US" dirty="0"/>
              <a:t>Controlling Fd Pointer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FC6264D-0BA4-4D81-9905-8B2BFF042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0082" y="1787750"/>
            <a:ext cx="3385197" cy="193080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control a chunk in the bin!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 this to an arbitrary location!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But… we need to mangle!</a:t>
            </a:r>
          </a:p>
        </p:txBody>
      </p:sp>
      <p:pic>
        <p:nvPicPr>
          <p:cNvPr id="6" name="Content Placeholder 5" descr="TCache Poision - Overwrite fd value to all A's">
            <a:extLst>
              <a:ext uri="{FF2B5EF4-FFF2-40B4-BE49-F238E27FC236}">
                <a16:creationId xmlns:a16="http://schemas.microsoft.com/office/drawing/2014/main" id="{54EC0B05-5F17-D74A-8683-3E4D3B4193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6393" y="778420"/>
            <a:ext cx="3831920" cy="3218813"/>
          </a:xfrm>
        </p:spPr>
      </p:pic>
    </p:spTree>
    <p:extLst>
      <p:ext uri="{BB962C8B-B14F-4D97-AF65-F5344CB8AC3E}">
        <p14:creationId xmlns:p14="http://schemas.microsoft.com/office/powerpoint/2010/main" val="233544878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1465-9401-1A42-8787-B66FE6422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Fd Pointer to Important String</a:t>
            </a:r>
            <a:br>
              <a:rPr lang="en-US" dirty="0"/>
            </a:br>
            <a:r>
              <a:rPr lang="en-US" dirty="0"/>
              <a:t>(Original)</a:t>
            </a:r>
          </a:p>
        </p:txBody>
      </p:sp>
      <p:pic>
        <p:nvPicPr>
          <p:cNvPr id="5" name="Content Placeholder 4" descr="Fd poision">
            <a:extLst>
              <a:ext uri="{FF2B5EF4-FFF2-40B4-BE49-F238E27FC236}">
                <a16:creationId xmlns:a16="http://schemas.microsoft.com/office/drawing/2014/main" id="{84C40A55-42F7-F54D-874D-FF4533CEEE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0661" y="1369219"/>
            <a:ext cx="3882177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394330D-8DFD-4B26-A391-792CC0643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Set </a:t>
            </a:r>
            <a:r>
              <a:rPr lang="en-US" i="1" dirty="0" err="1"/>
              <a:t>fake_fd_location</a:t>
            </a:r>
            <a:r>
              <a:rPr lang="en-US" dirty="0"/>
              <a:t> to be </a:t>
            </a:r>
            <a:r>
              <a:rPr lang="en-US" b="1" dirty="0"/>
              <a:t>0x601080</a:t>
            </a:r>
          </a:p>
          <a:p>
            <a:r>
              <a:rPr lang="en-US" dirty="0"/>
              <a:t>Will overwrite </a:t>
            </a:r>
            <a:r>
              <a:rPr lang="en-US" i="1" dirty="0" err="1"/>
              <a:t>important_string</a:t>
            </a:r>
            <a:r>
              <a:rPr lang="en-US" dirty="0"/>
              <a:t> with a location of your choice!</a:t>
            </a:r>
          </a:p>
        </p:txBody>
      </p:sp>
    </p:spTree>
    <p:extLst>
      <p:ext uri="{BB962C8B-B14F-4D97-AF65-F5344CB8AC3E}">
        <p14:creationId xmlns:p14="http://schemas.microsoft.com/office/powerpoint/2010/main" val="129715136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1465-9401-1A42-8787-B66FE6422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Fd Pointer to Important String Need to Mangle</a:t>
            </a:r>
          </a:p>
        </p:txBody>
      </p:sp>
      <p:pic>
        <p:nvPicPr>
          <p:cNvPr id="5" name="Content Placeholder 4" descr="Fd poision">
            <a:extLst>
              <a:ext uri="{FF2B5EF4-FFF2-40B4-BE49-F238E27FC236}">
                <a16:creationId xmlns:a16="http://schemas.microsoft.com/office/drawing/2014/main" id="{84C40A55-42F7-F54D-874D-FF4533CEEE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0661" y="1369219"/>
            <a:ext cx="3882177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394330D-8DFD-4B26-A391-792CC0643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i="1" dirty="0" err="1"/>
              <a:t>Important_string</a:t>
            </a:r>
            <a:r>
              <a:rPr lang="en-US" i="1" dirty="0"/>
              <a:t> </a:t>
            </a:r>
            <a:r>
              <a:rPr lang="en-US" dirty="0"/>
              <a:t>address will be </a:t>
            </a:r>
            <a:r>
              <a:rPr lang="en-US" dirty="0" err="1"/>
              <a:t>unmangled</a:t>
            </a:r>
            <a:r>
              <a:rPr lang="en-US" dirty="0"/>
              <a:t>, resulting in a crash or abort…</a:t>
            </a:r>
            <a:br>
              <a:rPr lang="en-US" dirty="0"/>
            </a:br>
            <a:endParaRPr lang="en-US" dirty="0"/>
          </a:p>
          <a:p>
            <a:r>
              <a:rPr lang="en-US" dirty="0"/>
              <a:t>So, now what?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F3BA6D-CF10-DD4B-B177-82EFF23F1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830" y="2772371"/>
            <a:ext cx="48133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484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C7784-E038-5E49-B064-6D398F587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TCache – What If?</a:t>
            </a:r>
          </a:p>
        </p:txBody>
      </p:sp>
      <p:pic>
        <p:nvPicPr>
          <p:cNvPr id="5" name="Picture 4" descr="TCache bins">
            <a:extLst>
              <a:ext uri="{FF2B5EF4-FFF2-40B4-BE49-F238E27FC236}">
                <a16:creationId xmlns:a16="http://schemas.microsoft.com/office/drawing/2014/main" id="{C8428C77-84DF-FF49-B029-64BF30A7C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155" y="1236541"/>
            <a:ext cx="4695689" cy="32635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0163402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Mangling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0" y="1480330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 (Important String)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0" y="1920476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 (Storage Location)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834351-741A-8743-B1CE-E58F58F72819}"/>
              </a:ext>
            </a:extLst>
          </p:cNvPr>
          <p:cNvSpPr txBox="1"/>
          <p:nvPr/>
        </p:nvSpPr>
        <p:spPr>
          <a:xfrm>
            <a:off x="2245198" y="141264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﻿0x601080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79F184-3FFE-DF4B-A7CF-5732902FB69C}"/>
              </a:ext>
            </a:extLst>
          </p:cNvPr>
          <p:cNvSpPr txBox="1"/>
          <p:nvPr/>
        </p:nvSpPr>
        <p:spPr>
          <a:xfrm>
            <a:off x="1705163" y="1749995"/>
            <a:ext cx="2360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﻿0x6022a0</a:t>
            </a:r>
          </a:p>
        </p:txBody>
      </p:sp>
      <p:pic>
        <p:nvPicPr>
          <p:cNvPr id="28" name="Content Placeholder 4" descr="Fd Pointers encrypted (mangled) ">
            <a:extLst>
              <a:ext uri="{FF2B5EF4-FFF2-40B4-BE49-F238E27FC236}">
                <a16:creationId xmlns:a16="http://schemas.microsoft.com/office/drawing/2014/main" id="{BE7AF504-9C35-1D44-BD0E-08606A1B6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4850" y="2288243"/>
            <a:ext cx="4629150" cy="2805195"/>
          </a:xfrm>
          <a:noFill/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F8195E-F031-C64A-BDB9-A90BFE0750B1}"/>
              </a:ext>
            </a:extLst>
          </p:cNvPr>
          <p:cNvCxnSpPr>
            <a:cxnSpLocks/>
          </p:cNvCxnSpPr>
          <p:nvPr/>
        </p:nvCxnSpPr>
        <p:spPr>
          <a:xfrm>
            <a:off x="6828701" y="1742390"/>
            <a:ext cx="0" cy="205614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D855AE-E09F-854B-A0A9-908DDB5ED882}"/>
              </a:ext>
            </a:extLst>
          </p:cNvPr>
          <p:cNvCxnSpPr>
            <a:cxnSpLocks/>
          </p:cNvCxnSpPr>
          <p:nvPr/>
        </p:nvCxnSpPr>
        <p:spPr>
          <a:xfrm>
            <a:off x="1053296" y="2288243"/>
            <a:ext cx="3461554" cy="235320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F5F8C11-10BC-C04C-860E-6AAEF94EB5BE}"/>
              </a:ext>
            </a:extLst>
          </p:cNvPr>
          <p:cNvCxnSpPr/>
          <p:nvPr/>
        </p:nvCxnSpPr>
        <p:spPr>
          <a:xfrm>
            <a:off x="4572000" y="1742390"/>
            <a:ext cx="225670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15005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Mangling – Shift Step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848299" y="2452978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 (Pointer to Mangle)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848299" y="2893124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 (Storage Location)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834351-741A-8743-B1CE-E58F58F72819}"/>
              </a:ext>
            </a:extLst>
          </p:cNvPr>
          <p:cNvSpPr txBox="1"/>
          <p:nvPr/>
        </p:nvSpPr>
        <p:spPr>
          <a:xfrm>
            <a:off x="3093497" y="2385294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0x601080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79F184-3FFE-DF4B-A7CF-5732902FB69C}"/>
              </a:ext>
            </a:extLst>
          </p:cNvPr>
          <p:cNvSpPr txBox="1"/>
          <p:nvPr/>
        </p:nvSpPr>
        <p:spPr>
          <a:xfrm>
            <a:off x="1553705" y="2760753"/>
            <a:ext cx="5833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﻿0x602 = 0x6022a0 </a:t>
            </a:r>
            <a:r>
              <a:rPr lang="en-US" sz="4000" b="1" dirty="0"/>
              <a:t>&gt;&gt;</a:t>
            </a:r>
            <a:r>
              <a:rPr lang="en-US" sz="3200" dirty="0"/>
              <a:t> 12 </a:t>
            </a:r>
          </a:p>
        </p:txBody>
      </p:sp>
      <p:sp>
        <p:nvSpPr>
          <p:cNvPr id="8" name="Round Same Side Corner Rectangle 4">
            <a:extLst>
              <a:ext uri="{FF2B5EF4-FFF2-40B4-BE49-F238E27FC236}">
                <a16:creationId xmlns:a16="http://schemas.microsoft.com/office/drawing/2014/main" id="{0CB1851C-9CB9-F24B-A688-2E6B6AA6F5D9}"/>
              </a:ext>
            </a:extLst>
          </p:cNvPr>
          <p:cNvSpPr txBox="1"/>
          <p:nvPr/>
        </p:nvSpPr>
        <p:spPr>
          <a:xfrm>
            <a:off x="523947" y="1171650"/>
            <a:ext cx="8096106" cy="114919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8120" tIns="99060" rIns="198120" bIns="99060" numCol="1" spcCol="1270" anchor="ctr" anchorCtr="0">
            <a:noAutofit/>
          </a:bodyPr>
          <a:lstStyle/>
          <a:p>
            <a:pPr marL="285750" lvl="1" indent="-285750" algn="l" defTabSz="2311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None/>
            </a:pPr>
            <a:r>
              <a:rPr lang="en-US" sz="5200" b="1" dirty="0"/>
              <a:t>Mangled = </a:t>
            </a:r>
            <a:r>
              <a:rPr lang="en-US" sz="5200" b="1" kern="1200" dirty="0"/>
              <a:t>(L &gt;&gt; 12) XOR P</a:t>
            </a:r>
            <a:endParaRPr lang="en-US" sz="5200" kern="1200" dirty="0"/>
          </a:p>
        </p:txBody>
      </p:sp>
    </p:spTree>
    <p:extLst>
      <p:ext uri="{BB962C8B-B14F-4D97-AF65-F5344CB8AC3E}">
        <p14:creationId xmlns:p14="http://schemas.microsoft.com/office/powerpoint/2010/main" val="242703516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Mangling – XOR Step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208787" y="2651057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 (Important String)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231997" y="3210823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 (Storage Location)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B4315D-6411-8847-9ED3-EAE9764D3889}"/>
              </a:ext>
            </a:extLst>
          </p:cNvPr>
          <p:cNvCxnSpPr>
            <a:cxnSpLocks/>
          </p:cNvCxnSpPr>
          <p:nvPr/>
        </p:nvCxnSpPr>
        <p:spPr>
          <a:xfrm>
            <a:off x="2520175" y="3122341"/>
            <a:ext cx="1743848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41B0FD-A944-FB45-8C47-4165FA36186C}"/>
              </a:ext>
            </a:extLst>
          </p:cNvPr>
          <p:cNvSpPr txBox="1"/>
          <p:nvPr/>
        </p:nvSpPr>
        <p:spPr>
          <a:xfrm>
            <a:off x="2520175" y="253756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0x601080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7FD63-27BB-7B4A-BF72-43DF84CE3167}"/>
              </a:ext>
            </a:extLst>
          </p:cNvPr>
          <p:cNvSpPr txBox="1"/>
          <p:nvPr/>
        </p:nvSpPr>
        <p:spPr>
          <a:xfrm>
            <a:off x="2240248" y="3093626"/>
            <a:ext cx="2082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0x000602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44459-F090-9C46-9A39-0768AF7EADB3}"/>
              </a:ext>
            </a:extLst>
          </p:cNvPr>
          <p:cNvSpPr txBox="1"/>
          <p:nvPr/>
        </p:nvSpPr>
        <p:spPr>
          <a:xfrm>
            <a:off x="1722738" y="2829953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502-035F-5643-A34B-8F3515C23174}"/>
              </a:ext>
            </a:extLst>
          </p:cNvPr>
          <p:cNvSpPr txBox="1"/>
          <p:nvPr/>
        </p:nvSpPr>
        <p:spPr>
          <a:xfrm>
            <a:off x="4149401" y="2800988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= ﻿ ﻿0x601682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FC7780-DB61-8340-92BD-6916CAB9471F}"/>
              </a:ext>
            </a:extLst>
          </p:cNvPr>
          <p:cNvCxnSpPr>
            <a:cxnSpLocks/>
          </p:cNvCxnSpPr>
          <p:nvPr/>
        </p:nvCxnSpPr>
        <p:spPr>
          <a:xfrm flipV="1">
            <a:off x="5495114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881BE1-F1E5-034A-B74D-EBA575DC13CF}"/>
              </a:ext>
            </a:extLst>
          </p:cNvPr>
          <p:cNvSpPr txBox="1"/>
          <p:nvPr/>
        </p:nvSpPr>
        <p:spPr>
          <a:xfrm>
            <a:off x="4659512" y="3809037"/>
            <a:ext cx="18182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Mangled Pointer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4B4970-8BDE-6A45-BC7C-05EDFDB5BFA6}"/>
              </a:ext>
            </a:extLst>
          </p:cNvPr>
          <p:cNvCxnSpPr>
            <a:cxnSpLocks/>
          </p:cNvCxnSpPr>
          <p:nvPr/>
        </p:nvCxnSpPr>
        <p:spPr>
          <a:xfrm>
            <a:off x="3617424" y="230969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75B8B8-7CE8-8149-B839-8BF6964683D9}"/>
              </a:ext>
            </a:extLst>
          </p:cNvPr>
          <p:cNvCxnSpPr>
            <a:cxnSpLocks/>
          </p:cNvCxnSpPr>
          <p:nvPr/>
        </p:nvCxnSpPr>
        <p:spPr>
          <a:xfrm>
            <a:off x="4233524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CCE0AA-E10B-EE4A-8E90-7857CA543BDE}"/>
              </a:ext>
            </a:extLst>
          </p:cNvPr>
          <p:cNvCxnSpPr>
            <a:cxnSpLocks/>
          </p:cNvCxnSpPr>
          <p:nvPr/>
        </p:nvCxnSpPr>
        <p:spPr>
          <a:xfrm>
            <a:off x="2996336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5EB2E8-B71B-1741-BBBC-EA9AF347C86F}"/>
              </a:ext>
            </a:extLst>
          </p:cNvPr>
          <p:cNvSpPr txBox="1"/>
          <p:nvPr/>
        </p:nvSpPr>
        <p:spPr>
          <a:xfrm>
            <a:off x="2999076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6B0663-4401-E547-855C-90E0DC527F02}"/>
              </a:ext>
            </a:extLst>
          </p:cNvPr>
          <p:cNvSpPr txBox="1"/>
          <p:nvPr/>
        </p:nvSpPr>
        <p:spPr>
          <a:xfrm>
            <a:off x="3613378" y="226333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AD2B293-60B1-E442-8CDD-9D099E55113A}"/>
              </a:ext>
            </a:extLst>
          </p:cNvPr>
          <p:cNvCxnSpPr>
            <a:cxnSpLocks/>
          </p:cNvCxnSpPr>
          <p:nvPr/>
        </p:nvCxnSpPr>
        <p:spPr>
          <a:xfrm>
            <a:off x="2996336" y="3014030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AB206D5-3A42-B947-B322-10EF17805171}"/>
              </a:ext>
            </a:extLst>
          </p:cNvPr>
          <p:cNvCxnSpPr>
            <a:cxnSpLocks/>
          </p:cNvCxnSpPr>
          <p:nvPr/>
        </p:nvCxnSpPr>
        <p:spPr>
          <a:xfrm>
            <a:off x="3613378" y="3580155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 Same Side Corner Rectangle 4">
            <a:extLst>
              <a:ext uri="{FF2B5EF4-FFF2-40B4-BE49-F238E27FC236}">
                <a16:creationId xmlns:a16="http://schemas.microsoft.com/office/drawing/2014/main" id="{EAF44559-C283-2B4B-A428-6E65802DA81D}"/>
              </a:ext>
            </a:extLst>
          </p:cNvPr>
          <p:cNvSpPr txBox="1"/>
          <p:nvPr/>
        </p:nvSpPr>
        <p:spPr>
          <a:xfrm>
            <a:off x="523947" y="1171650"/>
            <a:ext cx="8096106" cy="114919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8120" tIns="99060" rIns="198120" bIns="99060" numCol="1" spcCol="1270" anchor="ctr" anchorCtr="0">
            <a:noAutofit/>
          </a:bodyPr>
          <a:lstStyle/>
          <a:p>
            <a:pPr marL="285750" lvl="1" indent="-285750" algn="l" defTabSz="2311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None/>
            </a:pPr>
            <a:r>
              <a:rPr lang="en-US" sz="5200" b="1" dirty="0"/>
              <a:t>Mangled = </a:t>
            </a:r>
            <a:r>
              <a:rPr lang="en-US" sz="5200" b="1" kern="1200" dirty="0"/>
              <a:t>(L &gt;&gt; 12) XOR P</a:t>
            </a:r>
            <a:endParaRPr lang="en-US" sz="5200" kern="1200" dirty="0"/>
          </a:p>
        </p:txBody>
      </p:sp>
    </p:spTree>
    <p:extLst>
      <p:ext uri="{BB962C8B-B14F-4D97-AF65-F5344CB8AC3E}">
        <p14:creationId xmlns:p14="http://schemas.microsoft.com/office/powerpoint/2010/main" val="302452718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1465-9401-1A42-8787-B66FE6422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Fd Pointer to Important String Mangled!</a:t>
            </a:r>
          </a:p>
        </p:txBody>
      </p:sp>
      <p:pic>
        <p:nvPicPr>
          <p:cNvPr id="5" name="Content Placeholder 4" descr="Fd poision">
            <a:extLst>
              <a:ext uri="{FF2B5EF4-FFF2-40B4-BE49-F238E27FC236}">
                <a16:creationId xmlns:a16="http://schemas.microsoft.com/office/drawing/2014/main" id="{84C40A55-42F7-F54D-874D-FF4533CEEE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0661" y="1369219"/>
            <a:ext cx="3882177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394330D-8DFD-4B26-A391-792CC0643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b="1" i="1" dirty="0"/>
              <a:t>Mangle</a:t>
            </a:r>
            <a:r>
              <a:rPr lang="en-US" dirty="0"/>
              <a:t> address of </a:t>
            </a:r>
            <a:r>
              <a:rPr lang="en-US" i="1" dirty="0" err="1"/>
              <a:t>important_string</a:t>
            </a:r>
            <a:r>
              <a:rPr lang="en-US" dirty="0"/>
              <a:t> with location of the pointer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3C9C4E-9AED-044D-941F-A57F5D8C5ADE}"/>
              </a:ext>
            </a:extLst>
          </p:cNvPr>
          <p:cNvSpPr txBox="1"/>
          <p:nvPr/>
        </p:nvSpPr>
        <p:spPr>
          <a:xfrm>
            <a:off x="3143885" y="3646325"/>
            <a:ext cx="1428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Mangled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086435-4C04-4F46-AE23-E096A8AE57F7}"/>
              </a:ext>
            </a:extLst>
          </p:cNvPr>
          <p:cNvCxnSpPr>
            <a:cxnSpLocks/>
          </p:cNvCxnSpPr>
          <p:nvPr/>
        </p:nvCxnSpPr>
        <p:spPr>
          <a:xfrm>
            <a:off x="2675342" y="3404212"/>
            <a:ext cx="0" cy="61144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49392AA-147C-E74A-B78C-3E827F46416B}"/>
              </a:ext>
            </a:extLst>
          </p:cNvPr>
          <p:cNvCxnSpPr>
            <a:cxnSpLocks/>
          </p:cNvCxnSpPr>
          <p:nvPr/>
        </p:nvCxnSpPr>
        <p:spPr>
          <a:xfrm>
            <a:off x="2675342" y="3404212"/>
            <a:ext cx="65175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823704-0C62-764A-98CD-816D3ABE59C6}"/>
              </a:ext>
            </a:extLst>
          </p:cNvPr>
          <p:cNvCxnSpPr>
            <a:cxnSpLocks/>
          </p:cNvCxnSpPr>
          <p:nvPr/>
        </p:nvCxnSpPr>
        <p:spPr>
          <a:xfrm flipV="1">
            <a:off x="3367569" y="3000971"/>
            <a:ext cx="0" cy="45121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B3C7ED8-DD41-D648-B238-B4D317AC83C4}"/>
              </a:ext>
            </a:extLst>
          </p:cNvPr>
          <p:cNvSpPr txBox="1"/>
          <p:nvPr/>
        </p:nvSpPr>
        <p:spPr>
          <a:xfrm>
            <a:off x="2860308" y="2631639"/>
            <a:ext cx="1652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Encrypted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0075266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0721-318A-C240-AAE0-556D52B91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Malloc # 2 – Filler</a:t>
            </a:r>
          </a:p>
        </p:txBody>
      </p:sp>
      <p:pic>
        <p:nvPicPr>
          <p:cNvPr id="5" name="Content Placeholder 4" descr="Box and whisker chart&#10;&#10;Description automatically generated with medium confidence">
            <a:extLst>
              <a:ext uri="{FF2B5EF4-FFF2-40B4-BE49-F238E27FC236}">
                <a16:creationId xmlns:a16="http://schemas.microsoft.com/office/drawing/2014/main" id="{33BC602D-4A67-2147-9CF9-589F037911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80269" y="1369219"/>
            <a:ext cx="2582962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C894F3D-C993-419A-BB94-E958C43DF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Removed the </a:t>
            </a:r>
            <a:r>
              <a:rPr lang="en-US" i="1" dirty="0"/>
              <a:t>data</a:t>
            </a:r>
            <a:r>
              <a:rPr lang="en-US" dirty="0"/>
              <a:t> chunk</a:t>
            </a:r>
          </a:p>
          <a:p>
            <a:r>
              <a:rPr lang="en-US" dirty="0"/>
              <a:t>Next allocation will be our </a:t>
            </a:r>
            <a:r>
              <a:rPr lang="en-US" i="1" dirty="0"/>
              <a:t>fake chunk!</a:t>
            </a:r>
          </a:p>
          <a:p>
            <a:r>
              <a:rPr lang="en-US" dirty="0"/>
              <a:t>Same as before</a:t>
            </a:r>
          </a:p>
        </p:txBody>
      </p:sp>
      <p:pic>
        <p:nvPicPr>
          <p:cNvPr id="4" name="Picture 3" descr="Allocate the filler chunk in fd poision attack">
            <a:extLst>
              <a:ext uri="{FF2B5EF4-FFF2-40B4-BE49-F238E27FC236}">
                <a16:creationId xmlns:a16="http://schemas.microsoft.com/office/drawing/2014/main" id="{0C7F2F3E-DB83-5546-8D5C-E75C9FF99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288" y="3231232"/>
            <a:ext cx="4035551" cy="85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72618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0721-318A-C240-AAE0-556D52B91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Malloc # 3 – Overwrite!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6F432B81-2BAC-8A4C-97E4-731617EA31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2154392"/>
            <a:ext cx="3886200" cy="1693157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C894F3D-C993-419A-BB94-E958C43DF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Overwrite the data in </a:t>
            </a:r>
            <a:r>
              <a:rPr lang="en-US" i="1" dirty="0" err="1"/>
              <a:t>important_string</a:t>
            </a:r>
            <a:r>
              <a:rPr lang="en-US" dirty="0"/>
              <a:t> with our data via the fake chunk</a:t>
            </a:r>
          </a:p>
          <a:p>
            <a:r>
              <a:rPr lang="en-US" dirty="0"/>
              <a:t>Same as before</a:t>
            </a:r>
          </a:p>
        </p:txBody>
      </p:sp>
      <p:pic>
        <p:nvPicPr>
          <p:cNvPr id="5" name="Picture 4" descr="Allocate the chunk and overwrite the data inside ofit">
            <a:extLst>
              <a:ext uri="{FF2B5EF4-FFF2-40B4-BE49-F238E27FC236}">
                <a16:creationId xmlns:a16="http://schemas.microsoft.com/office/drawing/2014/main" id="{FC340DCB-7D2F-8A47-8F32-D238BE54E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137" y="3000970"/>
            <a:ext cx="4085551" cy="151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44878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6B134-0C4E-334A-801C-45851C40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5FB29-D1BF-D648-BD58-9300D3C99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https://maxwelldulin.com/BlogPost?post=5445977088</a:t>
            </a:r>
            <a:endParaRPr lang="en-US" dirty="0"/>
          </a:p>
          <a:p>
            <a:r>
              <a:rPr lang="en-US" dirty="0">
                <a:hlinkClick r:id="rId3"/>
              </a:rPr>
              <a:t>https://www.researchinnovations.com/post/bypassing-the-upcoming-safe-linking-mitigation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https://github.com/shellphish/how2heap/blob/master/glibc_2.31/tcache_poisoning.c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https://tripoloski1337.github.io/research/2019/09/09/tcache_poisoning.html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https://www.youtube.com/watch?v=6-Et7M7qJJg</a:t>
            </a:r>
            <a:endParaRPr lang="en-US" dirty="0"/>
          </a:p>
          <a:p>
            <a:r>
              <a:rPr lang="en-US" dirty="0">
                <a:hlinkClick r:id="rId7"/>
              </a:rPr>
              <a:t>https://github.com/mdulin2/mangle/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769978928"/>
      </p:ext>
    </p:extLst>
  </p:cSld>
  <p:clrMapOvr>
    <a:masterClrMapping/>
  </p:clrMapOvr>
</p:sld>
</file>

<file path=ppt/theme/theme1.xml><?xml version="1.0" encoding="utf-8"?>
<a:theme xmlns:a="http://schemas.openxmlformats.org/drawingml/2006/main" name="SI Presentation Template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 Presentation Template 2016" id="{4A944B32-5D56-4B66-9CCE-98342BECB114}" vid="{C7967BE2-A965-4679-84AD-C8DB6058DE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1579</TotalTime>
  <Words>2986</Words>
  <Application>Microsoft Macintosh PowerPoint</Application>
  <PresentationFormat>On-screen Show (16:9)</PresentationFormat>
  <Paragraphs>526</Paragraphs>
  <Slides>96</Slides>
  <Notes>8</Notes>
  <HiddenSlides>26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102" baseType="lpstr">
      <vt:lpstr>Arial</vt:lpstr>
      <vt:lpstr>Avenir Book</vt:lpstr>
      <vt:lpstr>Avenir Medium</vt:lpstr>
      <vt:lpstr>Calibri</vt:lpstr>
      <vt:lpstr>Wingdings</vt:lpstr>
      <vt:lpstr>SI Presentation Template 2016</vt:lpstr>
      <vt:lpstr>Heap Exploitation</vt:lpstr>
      <vt:lpstr>Fd Poisoning</vt:lpstr>
      <vt:lpstr>Overview</vt:lpstr>
      <vt:lpstr>Three Sections</vt:lpstr>
      <vt:lpstr>TCache – Chunk (Review)</vt:lpstr>
      <vt:lpstr>TCache Bins (Review)</vt:lpstr>
      <vt:lpstr>TCache Bins 2 (Review)</vt:lpstr>
      <vt:lpstr>TCache Bins – Issues  (Review) </vt:lpstr>
      <vt:lpstr>TCache – What If?</vt:lpstr>
      <vt:lpstr>TCache Fd Poison Look</vt:lpstr>
      <vt:lpstr>Just a Singly Linked List?</vt:lpstr>
      <vt:lpstr>Just a Singly Linked List?</vt:lpstr>
      <vt:lpstr>Allocation Prior to Corruption 1</vt:lpstr>
      <vt:lpstr>Allocation Prior to Corruption 2</vt:lpstr>
      <vt:lpstr>Allocation Prior to Corruption 3</vt:lpstr>
      <vt:lpstr>Allocate Corrupted Chunk 4</vt:lpstr>
      <vt:lpstr>Requirements</vt:lpstr>
      <vt:lpstr>Drawbacks</vt:lpstr>
      <vt:lpstr>Typical Setup</vt:lpstr>
      <vt:lpstr>Leaks – Know Thy Data Structures (TCache)</vt:lpstr>
      <vt:lpstr>Tricks to the Trade - Counts</vt:lpstr>
      <vt:lpstr>Debugging Tips - Commands</vt:lpstr>
      <vt:lpstr>Challenge 1</vt:lpstr>
      <vt:lpstr>After First Malloc</vt:lpstr>
      <vt:lpstr>Vulnerability</vt:lpstr>
      <vt:lpstr>Controlling Fd Pointer</vt:lpstr>
      <vt:lpstr>Fd Pointer to Important String</vt:lpstr>
      <vt:lpstr>Malloc # 2 – Filler</vt:lpstr>
      <vt:lpstr>Malloc # 3 – Overwrite!</vt:lpstr>
      <vt:lpstr>Pwntools (Packing)</vt:lpstr>
      <vt:lpstr>Challenge 2 – Real Pwnable</vt:lpstr>
      <vt:lpstr>Go Review the Binary </vt:lpstr>
      <vt:lpstr>Demo – TCache Fd Overwrite</vt:lpstr>
      <vt:lpstr>Use After Free Vulnerability</vt:lpstr>
      <vt:lpstr>Leak</vt:lpstr>
      <vt:lpstr>Chunk Overwrite</vt:lpstr>
      <vt:lpstr>TCache 0x30 Bin (Same Pictures)</vt:lpstr>
      <vt:lpstr>Allocate Prior to Corruption (Again)</vt:lpstr>
      <vt:lpstr>Allocate Corrupted Chunk</vt:lpstr>
      <vt:lpstr>Overlapping!</vt:lpstr>
      <vt:lpstr>Write to Win</vt:lpstr>
      <vt:lpstr>Recap</vt:lpstr>
      <vt:lpstr>Call the Win Function</vt:lpstr>
      <vt:lpstr>Three Sections</vt:lpstr>
      <vt:lpstr>Only Differences (practically) </vt:lpstr>
      <vt:lpstr>Code Review!</vt:lpstr>
      <vt:lpstr>Code Review – answer!</vt:lpstr>
      <vt:lpstr>Fastbin Chunk Change</vt:lpstr>
      <vt:lpstr>Tricks to the Trade – Fastbin Hook Overwrite</vt:lpstr>
      <vt:lpstr>__malloc_hook Misalign Chunk</vt:lpstr>
      <vt:lpstr>Three Sections</vt:lpstr>
      <vt:lpstr>Singly Linked Lists Issues</vt:lpstr>
      <vt:lpstr>Change the Pointers – 1 </vt:lpstr>
      <vt:lpstr>Change the Pointers – 2 </vt:lpstr>
      <vt:lpstr>Change The Pointers Diagram</vt:lpstr>
      <vt:lpstr>Change the Pointers Diagram – 2 </vt:lpstr>
      <vt:lpstr>Mangling/Encryption Symmetric Algorithm</vt:lpstr>
      <vt:lpstr>Mangling – 1</vt:lpstr>
      <vt:lpstr>Pointer Mangling – 2</vt:lpstr>
      <vt:lpstr>Mangling – 3</vt:lpstr>
      <vt:lpstr>Pointer Mangling - XOR Table</vt:lpstr>
      <vt:lpstr>XOR – Facts </vt:lpstr>
      <vt:lpstr>Pointer Mangling Example – 1 </vt:lpstr>
      <vt:lpstr>Pointer Mangling Example – 2 </vt:lpstr>
      <vt:lpstr>Pointer Mangling Example – 3 </vt:lpstr>
      <vt:lpstr>Pointer Demangling Example – 1 </vt:lpstr>
      <vt:lpstr>Pointer Demangling Example – 2 </vt:lpstr>
      <vt:lpstr>Pointer Demangling Example – 3 </vt:lpstr>
      <vt:lpstr>Chunk Alignment – 1 </vt:lpstr>
      <vt:lpstr>Chunk Alignment – 2 </vt:lpstr>
      <vt:lpstr>Outcomes of Pointer Mangling</vt:lpstr>
      <vt:lpstr>Outcomes of Pointer Mangling</vt:lpstr>
      <vt:lpstr>Decoding via Mangled Pointer Leak – 1 </vt:lpstr>
      <vt:lpstr>Decoding via Mangled Pointer Leak – 2 </vt:lpstr>
      <vt:lpstr>Decoding via Mangled Pointer Leak – 3 </vt:lpstr>
      <vt:lpstr>Decoding via Mangled Pointer Leak – 4 </vt:lpstr>
      <vt:lpstr>Decoding via Mangled Pointer Leak – 5 </vt:lpstr>
      <vt:lpstr>Decoding via Mangled Pointer Leak – 6 </vt:lpstr>
      <vt:lpstr>Decoding via Mangled Pointer Leak – Null </vt:lpstr>
      <vt:lpstr>Decoding via Mangled Pointer Leak – 7 </vt:lpstr>
      <vt:lpstr>Mangling Tools</vt:lpstr>
      <vt:lpstr>Mangling In Practice</vt:lpstr>
      <vt:lpstr>Defeating Pointer Mangling</vt:lpstr>
      <vt:lpstr>Challenge 1 with Mangling</vt:lpstr>
      <vt:lpstr>Vulnerability</vt:lpstr>
      <vt:lpstr>After First Malloc</vt:lpstr>
      <vt:lpstr>Controlling Fd Pointer</vt:lpstr>
      <vt:lpstr>Fd Pointer to Important String (Original)</vt:lpstr>
      <vt:lpstr>Fd Pointer to Important String Need to Mangle</vt:lpstr>
      <vt:lpstr>Pointer Mangling  </vt:lpstr>
      <vt:lpstr>Pointer Mangling – Shift Step </vt:lpstr>
      <vt:lpstr>Pointer Mangling – XOR Step</vt:lpstr>
      <vt:lpstr>Fd Pointer to Important String Mangled!</vt:lpstr>
      <vt:lpstr>Malloc # 2 – Filler</vt:lpstr>
      <vt:lpstr>Malloc # 3 – Overwrite!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 Exploitation</dc:title>
  <dc:creator>Microsoft Office User</dc:creator>
  <cp:lastModifiedBy>Microsoft Office User</cp:lastModifiedBy>
  <cp:revision>34</cp:revision>
  <dcterms:created xsi:type="dcterms:W3CDTF">2021-03-28T02:04:12Z</dcterms:created>
  <dcterms:modified xsi:type="dcterms:W3CDTF">2021-07-15T18:45:22Z</dcterms:modified>
</cp:coreProperties>
</file>