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327" r:id="rId2"/>
    <p:sldId id="360" r:id="rId3"/>
    <p:sldId id="441" r:id="rId4"/>
    <p:sldId id="452" r:id="rId5"/>
    <p:sldId id="487" r:id="rId6"/>
    <p:sldId id="488" r:id="rId7"/>
    <p:sldId id="489" r:id="rId8"/>
    <p:sldId id="490" r:id="rId9"/>
    <p:sldId id="390" r:id="rId10"/>
    <p:sldId id="443" r:id="rId11"/>
    <p:sldId id="444" r:id="rId12"/>
    <p:sldId id="445" r:id="rId13"/>
    <p:sldId id="485" r:id="rId14"/>
    <p:sldId id="486" r:id="rId15"/>
    <p:sldId id="448" r:id="rId16"/>
    <p:sldId id="449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473" r:id="rId30"/>
    <p:sldId id="500" r:id="rId31"/>
    <p:sldId id="456" r:id="rId32"/>
    <p:sldId id="455" r:id="rId33"/>
    <p:sldId id="457" r:id="rId34"/>
    <p:sldId id="458" r:id="rId35"/>
    <p:sldId id="459" r:id="rId36"/>
    <p:sldId id="463" r:id="rId37"/>
    <p:sldId id="461" r:id="rId38"/>
    <p:sldId id="462" r:id="rId39"/>
    <p:sldId id="460" r:id="rId40"/>
    <p:sldId id="464" r:id="rId41"/>
    <p:sldId id="466" r:id="rId42"/>
    <p:sldId id="465" r:id="rId43"/>
    <p:sldId id="467" r:id="rId44"/>
    <p:sldId id="468" r:id="rId45"/>
    <p:sldId id="469" r:id="rId46"/>
    <p:sldId id="470" r:id="rId47"/>
    <p:sldId id="472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6" r:id="rId81"/>
    <p:sldId id="537" r:id="rId82"/>
    <p:sldId id="538" r:id="rId83"/>
    <p:sldId id="548" r:id="rId84"/>
    <p:sldId id="542" r:id="rId85"/>
    <p:sldId id="543" r:id="rId86"/>
    <p:sldId id="544" r:id="rId87"/>
    <p:sldId id="549" r:id="rId88"/>
    <p:sldId id="551" r:id="rId89"/>
    <p:sldId id="552" r:id="rId90"/>
    <p:sldId id="553" r:id="rId91"/>
    <p:sldId id="554" r:id="rId92"/>
    <p:sldId id="545" r:id="rId93"/>
    <p:sldId id="546" r:id="rId94"/>
    <p:sldId id="529" r:id="rId9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3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 dirty="0"/>
            <a:t>TCache </a:t>
          </a:r>
          <a:r>
            <a:rPr lang="en-US" b="1" i="1" dirty="0"/>
            <a:t>key</a:t>
          </a:r>
          <a:r>
            <a:rPr lang="en-US" dirty="0"/>
            <a:t> field (prior to 2.34)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 dirty="0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TCache </a:t>
          </a:r>
          <a:r>
            <a:rPr lang="en-US" sz="1800" b="1" i="1" kern="1200" dirty="0"/>
            <a:t>key</a:t>
          </a:r>
          <a:r>
            <a:rPr lang="en-US" sz="1800" kern="1200" dirty="0"/>
            <a:t> field (prior to 2.34)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9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processing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0931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Chunk Change To Challenge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004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2928</Words>
  <Application>Microsoft Macintosh PowerPoint</Application>
  <PresentationFormat>On-screen Show (16:9)</PresentationFormat>
  <Paragraphs>516</Paragraphs>
  <Slides>94</Slides>
  <Notes>10</Notes>
  <HiddenSlides>18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Poisoning</vt:lpstr>
      <vt:lpstr>Overview</vt:lpstr>
      <vt:lpstr>Requirements</vt:lpstr>
      <vt:lpstr>TCache Bins (Review)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Pwntools (Packing)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 To Challenge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39</cp:revision>
  <dcterms:created xsi:type="dcterms:W3CDTF">2021-03-28T02:04:12Z</dcterms:created>
  <dcterms:modified xsi:type="dcterms:W3CDTF">2021-09-19T22:45:49Z</dcterms:modified>
</cp:coreProperties>
</file>