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9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512" r:id="rId38"/>
    <p:sldId id="352" r:id="rId39"/>
    <p:sldId id="354" r:id="rId40"/>
    <p:sldId id="355" r:id="rId41"/>
    <p:sldId id="357" r:id="rId42"/>
    <p:sldId id="358" r:id="rId43"/>
    <p:sldId id="359" r:id="rId44"/>
    <p:sldId id="360" r:id="rId45"/>
    <p:sldId id="361" r:id="rId46"/>
    <p:sldId id="433" r:id="rId47"/>
    <p:sldId id="362" r:id="rId48"/>
    <p:sldId id="363" r:id="rId49"/>
    <p:sldId id="364" r:id="rId50"/>
    <p:sldId id="532" r:id="rId51"/>
    <p:sldId id="488" r:id="rId52"/>
    <p:sldId id="513" r:id="rId53"/>
    <p:sldId id="380" r:id="rId54"/>
    <p:sldId id="381" r:id="rId55"/>
    <p:sldId id="382" r:id="rId56"/>
    <p:sldId id="414" r:id="rId57"/>
    <p:sldId id="366" r:id="rId58"/>
    <p:sldId id="367" r:id="rId59"/>
    <p:sldId id="507" r:id="rId60"/>
    <p:sldId id="509" r:id="rId61"/>
    <p:sldId id="508" r:id="rId62"/>
    <p:sldId id="409" r:id="rId63"/>
    <p:sldId id="505" r:id="rId64"/>
    <p:sldId id="526" r:id="rId65"/>
    <p:sldId id="527" r:id="rId66"/>
    <p:sldId id="528" r:id="rId67"/>
    <p:sldId id="529" r:id="rId68"/>
    <p:sldId id="530" r:id="rId69"/>
    <p:sldId id="531" r:id="rId70"/>
    <p:sldId id="386" r:id="rId71"/>
    <p:sldId id="486" r:id="rId72"/>
    <p:sldId id="387" r:id="rId73"/>
    <p:sldId id="378" r:id="rId74"/>
    <p:sldId id="383" r:id="rId75"/>
    <p:sldId id="377" r:id="rId76"/>
    <p:sldId id="421" r:id="rId77"/>
    <p:sldId id="422" r:id="rId78"/>
    <p:sldId id="423" r:id="rId79"/>
    <p:sldId id="424" r:id="rId80"/>
    <p:sldId id="425" r:id="rId81"/>
    <p:sldId id="375" r:id="rId82"/>
    <p:sldId id="372" r:id="rId83"/>
    <p:sldId id="418" r:id="rId84"/>
    <p:sldId id="514" r:id="rId85"/>
    <p:sldId id="376" r:id="rId86"/>
    <p:sldId id="489" r:id="rId87"/>
    <p:sldId id="379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521" r:id="rId128"/>
    <p:sldId id="426" r:id="rId129"/>
    <p:sldId id="430" r:id="rId130"/>
    <p:sldId id="431" r:id="rId131"/>
    <p:sldId id="490" r:id="rId132"/>
    <p:sldId id="391" r:id="rId133"/>
    <p:sldId id="394" r:id="rId134"/>
    <p:sldId id="393" r:id="rId135"/>
    <p:sldId id="392" r:id="rId136"/>
    <p:sldId id="533" r:id="rId137"/>
    <p:sldId id="371" r:id="rId1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5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 (stashing)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 (stashing)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Stuck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Career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7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821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  <p:pic>
        <p:nvPicPr>
          <p:cNvPr id="5" name="Picture 4" descr="A malloc cheatsheet">
            <a:extLst>
              <a:ext uri="{FF2B5EF4-FFF2-40B4-BE49-F238E27FC236}">
                <a16:creationId xmlns:a16="http://schemas.microsoft.com/office/drawing/2014/main" id="{0E2BCFBC-7CB8-4FEF-B9C1-B6C010D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" y="191386"/>
            <a:ext cx="9106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27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09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5056792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1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2158521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34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8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3021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256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707570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3717334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875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9818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3161170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3946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7204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4444</Words>
  <Application>Microsoft Macintosh PowerPoint</Application>
  <PresentationFormat>On-screen Show (16:9)</PresentationFormat>
  <Paragraphs>719</Paragraphs>
  <Slides>137</Slides>
  <Notes>10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Malloc Needed?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Fastbins -1 </vt:lpstr>
      <vt:lpstr>Fastbins - 2</vt:lpstr>
      <vt:lpstr>Fastbins (cont.)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Malloc &amp; Free Ordering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75</cp:revision>
  <dcterms:created xsi:type="dcterms:W3CDTF">2021-04-29T02:47:01Z</dcterms:created>
  <dcterms:modified xsi:type="dcterms:W3CDTF">2021-09-19T22:31:15Z</dcterms:modified>
</cp:coreProperties>
</file>